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0" y="0"/>
            <a:ext cx="9144000" cy="7315200"/>
            <a:chOff x="0" y="0"/>
            <a:chExt cx="9144000" cy="73152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62115" y="69589"/>
              <a:ext cx="8312295" cy="6741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006849" y="4177846"/>
              <a:ext cx="266194" cy="26619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383345" y="4238690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24936" y="5718999"/>
              <a:ext cx="293543" cy="293543"/>
            </a:xfrm>
            <a:prstGeom prst="ellipse">
              <a:avLst/>
            </a:prstGeom>
            <a:solidFill>
              <a:srgbClr val="8200D6">
                <a:alpha val="100000"/>
              </a:srgbClr>
            </a:solidFill>
            <a:ln w="9000" cap="rnd">
              <a:solidFill>
                <a:srgbClr val="8200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433197" y="5730830"/>
              <a:ext cx="205350" cy="205350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24903" y="6052652"/>
              <a:ext cx="230552" cy="230552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672702" y="5858788"/>
              <a:ext cx="249891" cy="249891"/>
            </a:xfrm>
            <a:prstGeom prst="ellipse">
              <a:avLst/>
            </a:prstGeom>
            <a:solidFill>
              <a:srgbClr val="8C00CF">
                <a:alpha val="100000"/>
              </a:srgbClr>
            </a:solidFill>
            <a:ln w="9000" cap="rnd">
              <a:solidFill>
                <a:srgbClr val="8C00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02070" y="4185998"/>
              <a:ext cx="249891" cy="24989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751177" y="5723242"/>
              <a:ext cx="280557" cy="280557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796462" y="4195667"/>
              <a:ext cx="230552" cy="230552"/>
            </a:xfrm>
            <a:prstGeom prst="ellipse">
              <a:avLst/>
            </a:prstGeom>
            <a:solidFill>
              <a:srgbClr val="D70072">
                <a:alpha val="100000"/>
              </a:srgbClr>
            </a:solidFill>
            <a:ln w="9000" cap="rnd">
              <a:solidFill>
                <a:srgbClr val="D700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61036" y="4238690"/>
              <a:ext cx="144506" cy="144506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34139" y="5583982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868917" y="5412245"/>
              <a:ext cx="293543" cy="293543"/>
            </a:xfrm>
            <a:prstGeom prst="ellipse">
              <a:avLst/>
            </a:prstGeom>
            <a:solidFill>
              <a:srgbClr val="F40031">
                <a:alpha val="100000"/>
              </a:srgbClr>
            </a:solidFill>
            <a:ln w="9000" cap="rnd">
              <a:solidFill>
                <a:srgbClr val="F40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878032" y="4137792"/>
              <a:ext cx="346303" cy="346303"/>
            </a:xfrm>
            <a:prstGeom prst="ellipse">
              <a:avLst/>
            </a:prstGeom>
            <a:solidFill>
              <a:srgbClr val="BE0099">
                <a:alpha val="100000"/>
              </a:srgbClr>
            </a:solidFill>
            <a:ln w="9000" cap="rnd">
              <a:solidFill>
                <a:srgbClr val="BE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45626" y="5986196"/>
              <a:ext cx="230552" cy="23055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98334" y="4790621"/>
              <a:ext cx="363882" cy="363882"/>
            </a:xfrm>
            <a:prstGeom prst="ellipse">
              <a:avLst/>
            </a:prstGeom>
            <a:solidFill>
              <a:srgbClr val="F80023">
                <a:alpha val="100000"/>
              </a:srgbClr>
            </a:solidFill>
            <a:ln w="9000" cap="rnd">
              <a:solidFill>
                <a:srgbClr val="F8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816794" y="158884"/>
              <a:ext cx="822037" cy="822037"/>
            </a:xfrm>
            <a:prstGeom prst="ellipse">
              <a:avLst/>
            </a:prstGeom>
            <a:solidFill>
              <a:srgbClr val="E9004C">
                <a:alpha val="100000"/>
              </a:srgbClr>
            </a:solidFill>
            <a:ln w="9000" cap="rnd">
              <a:solidFill>
                <a:srgbClr val="E900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26481" y="6167737"/>
              <a:ext cx="230552" cy="230552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38313" y="6034872"/>
              <a:ext cx="230552" cy="230552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174789" y="6133358"/>
              <a:ext cx="205350" cy="205350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01697" y="6060258"/>
              <a:ext cx="230552" cy="230552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40497" y="5359889"/>
              <a:ext cx="205350" cy="2053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26697" y="4238690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30774" y="6058874"/>
              <a:ext cx="249891" cy="249891"/>
            </a:xfrm>
            <a:prstGeom prst="ellipse">
              <a:avLst/>
            </a:prstGeom>
            <a:solidFill>
              <a:srgbClr val="E80050">
                <a:alpha val="100000"/>
              </a:srgbClr>
            </a:solidFill>
            <a:ln w="9000" cap="rnd">
              <a:solidFill>
                <a:srgbClr val="E800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24034" y="6227204"/>
              <a:ext cx="205350" cy="20535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35021" y="4208268"/>
              <a:ext cx="205350" cy="2053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51501" y="4208268"/>
              <a:ext cx="205350" cy="205350"/>
            </a:xfrm>
            <a:prstGeom prst="ellipse">
              <a:avLst/>
            </a:prstGeom>
            <a:solidFill>
              <a:srgbClr val="9A00C3">
                <a:alpha val="100000"/>
              </a:srgbClr>
            </a:solidFill>
            <a:ln w="9000" cap="rnd">
              <a:solidFill>
                <a:srgbClr val="9A00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60245" y="6008750"/>
              <a:ext cx="205350" cy="205350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11795" y="6100430"/>
              <a:ext cx="144506" cy="144506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93119" y="5855958"/>
              <a:ext cx="249891" cy="249891"/>
            </a:xfrm>
            <a:prstGeom prst="ellipse">
              <a:avLst/>
            </a:prstGeom>
            <a:solidFill>
              <a:srgbClr val="8C00CF">
                <a:alpha val="100000"/>
              </a:srgbClr>
            </a:solidFill>
            <a:ln w="9000" cap="rnd">
              <a:solidFill>
                <a:srgbClr val="8C00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58277" y="6272802"/>
              <a:ext cx="144506" cy="144506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20673" y="5573168"/>
              <a:ext cx="266194" cy="266194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05181" y="5095150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05181" y="5936392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13632" y="4719149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20393" y="5929114"/>
              <a:ext cx="144506" cy="144506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88779" y="6190879"/>
              <a:ext cx="230552" cy="230552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19675" y="5945307"/>
              <a:ext cx="249891" cy="249891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88143" y="5030054"/>
              <a:ext cx="336912" cy="336912"/>
            </a:xfrm>
            <a:prstGeom prst="ellipse">
              <a:avLst/>
            </a:prstGeom>
            <a:solidFill>
              <a:srgbClr val="B200A8">
                <a:alpha val="100000"/>
              </a:srgbClr>
            </a:solidFill>
            <a:ln w="9000" cap="rnd">
              <a:solidFill>
                <a:srgbClr val="B200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65333" y="5138266"/>
              <a:ext cx="205350" cy="2053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28292" y="5336435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93981" y="5898716"/>
              <a:ext cx="249891" cy="249891"/>
            </a:xfrm>
            <a:prstGeom prst="ellipse">
              <a:avLst/>
            </a:prstGeom>
            <a:solidFill>
              <a:srgbClr val="8C00CF">
                <a:alpha val="100000"/>
              </a:srgbClr>
            </a:solidFill>
            <a:ln w="9000" cap="rnd">
              <a:solidFill>
                <a:srgbClr val="8C00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98017" y="4929692"/>
              <a:ext cx="205350" cy="205350"/>
            </a:xfrm>
            <a:prstGeom prst="ellipse">
              <a:avLst/>
            </a:prstGeom>
            <a:solidFill>
              <a:srgbClr val="9A00C3">
                <a:alpha val="100000"/>
              </a:srgbClr>
            </a:solidFill>
            <a:ln w="9000" cap="rnd">
              <a:solidFill>
                <a:srgbClr val="9A00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80606" y="6115745"/>
              <a:ext cx="249891" cy="24989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96784" y="4208268"/>
              <a:ext cx="205350" cy="205350"/>
            </a:xfrm>
            <a:prstGeom prst="ellipse">
              <a:avLst/>
            </a:prstGeom>
            <a:solidFill>
              <a:srgbClr val="E80050">
                <a:alpha val="100000"/>
              </a:srgbClr>
            </a:solidFill>
            <a:ln w="9000" cap="rnd">
              <a:solidFill>
                <a:srgbClr val="E800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92429" y="5898326"/>
              <a:ext cx="205350" cy="205350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35952" y="6224641"/>
              <a:ext cx="205350" cy="2053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0476" y="5998620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86252" y="6281088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705709" y="5519583"/>
              <a:ext cx="205350" cy="2053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30170" y="4208268"/>
              <a:ext cx="205350" cy="2053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49271" y="4170664"/>
              <a:ext cx="280557" cy="28055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95471" y="5529089"/>
              <a:ext cx="144506" cy="144506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557081" y="5494724"/>
              <a:ext cx="249891" cy="24989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590624" y="5999486"/>
              <a:ext cx="230552" cy="23055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574074" y="4867658"/>
              <a:ext cx="327038" cy="327038"/>
            </a:xfrm>
            <a:prstGeom prst="ellipse">
              <a:avLst/>
            </a:prstGeom>
            <a:solidFill>
              <a:srgbClr val="C20093">
                <a:alpha val="100000"/>
              </a:srgbClr>
            </a:solidFill>
            <a:ln w="9000" cap="rnd">
              <a:solidFill>
                <a:srgbClr val="C200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656184" y="5717151"/>
              <a:ext cx="336912" cy="336912"/>
            </a:xfrm>
            <a:prstGeom prst="ellipse">
              <a:avLst/>
            </a:prstGeom>
            <a:solidFill>
              <a:srgbClr val="6D00E4">
                <a:alpha val="100000"/>
              </a:srgbClr>
            </a:solidFill>
            <a:ln w="9000" cap="rnd">
              <a:solidFill>
                <a:srgbClr val="6D0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859294" y="6222780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901975" y="6136966"/>
              <a:ext cx="205350" cy="205350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095719" y="4938361"/>
              <a:ext cx="205350" cy="20535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515340" y="4109620"/>
              <a:ext cx="402645" cy="402645"/>
            </a:xfrm>
            <a:prstGeom prst="ellipse">
              <a:avLst/>
            </a:prstGeom>
            <a:solidFill>
              <a:srgbClr val="E50056">
                <a:alpha val="100000"/>
              </a:srgbClr>
            </a:solidFill>
            <a:ln w="9000" cap="rnd">
              <a:solidFill>
                <a:srgbClr val="E50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624326" y="4238690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139947" y="4248676"/>
              <a:ext cx="98286" cy="62267"/>
            </a:xfrm>
            <a:custGeom>
              <a:avLst/>
              <a:pathLst>
                <a:path w="98286" h="62267">
                  <a:moveTo>
                    <a:pt x="98286" y="0"/>
                  </a:moveTo>
                  <a:lnTo>
                    <a:pt x="0" y="6226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07835" y="4057223"/>
              <a:ext cx="1162996" cy="191452"/>
            </a:xfrm>
            <a:custGeom>
              <a:avLst/>
              <a:pathLst>
                <a:path w="1162996" h="191452">
                  <a:moveTo>
                    <a:pt x="27432" y="191452"/>
                  </a:moveTo>
                  <a:lnTo>
                    <a:pt x="1135564" y="191452"/>
                  </a:lnTo>
                  <a:lnTo>
                    <a:pt x="1134459" y="191430"/>
                  </a:lnTo>
                  <a:lnTo>
                    <a:pt x="1138870" y="191252"/>
                  </a:lnTo>
                  <a:lnTo>
                    <a:pt x="1143196" y="190369"/>
                  </a:lnTo>
                  <a:lnTo>
                    <a:pt x="1147324" y="188803"/>
                  </a:lnTo>
                  <a:lnTo>
                    <a:pt x="1151147" y="186596"/>
                  </a:lnTo>
                  <a:lnTo>
                    <a:pt x="1154567" y="183804"/>
                  </a:lnTo>
                  <a:lnTo>
                    <a:pt x="1157494" y="180500"/>
                  </a:lnTo>
                  <a:lnTo>
                    <a:pt x="1159854" y="176768"/>
                  </a:lnTo>
                  <a:lnTo>
                    <a:pt x="1161584" y="172707"/>
                  </a:lnTo>
                  <a:lnTo>
                    <a:pt x="1162641" y="168420"/>
                  </a:lnTo>
                  <a:lnTo>
                    <a:pt x="1162996" y="164020"/>
                  </a:lnTo>
                  <a:lnTo>
                    <a:pt x="1162996" y="27432"/>
                  </a:lnTo>
                  <a:lnTo>
                    <a:pt x="1162641" y="23031"/>
                  </a:lnTo>
                  <a:lnTo>
                    <a:pt x="1161584" y="18745"/>
                  </a:lnTo>
                  <a:lnTo>
                    <a:pt x="1159854" y="14683"/>
                  </a:lnTo>
                  <a:lnTo>
                    <a:pt x="1157494" y="10952"/>
                  </a:lnTo>
                  <a:lnTo>
                    <a:pt x="1154567" y="7647"/>
                  </a:lnTo>
                  <a:lnTo>
                    <a:pt x="1151147" y="4855"/>
                  </a:lnTo>
                  <a:lnTo>
                    <a:pt x="1147324" y="2648"/>
                  </a:lnTo>
                  <a:lnTo>
                    <a:pt x="1143196" y="1083"/>
                  </a:lnTo>
                  <a:lnTo>
                    <a:pt x="1138870" y="200"/>
                  </a:lnTo>
                  <a:lnTo>
                    <a:pt x="11355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853555" y="4071788"/>
              <a:ext cx="107155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Oligosaccharides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1380559" y="4310943"/>
              <a:ext cx="75039" cy="85073"/>
            </a:xfrm>
            <a:custGeom>
              <a:avLst/>
              <a:pathLst>
                <a:path w="75039" h="85073">
                  <a:moveTo>
                    <a:pt x="0" y="85073"/>
                  </a:moveTo>
                  <a:lnTo>
                    <a:pt x="75039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93138" y="4396017"/>
              <a:ext cx="805970" cy="191452"/>
            </a:xfrm>
            <a:custGeom>
              <a:avLst/>
              <a:pathLst>
                <a:path w="805970" h="191452">
                  <a:moveTo>
                    <a:pt x="27431" y="191452"/>
                  </a:moveTo>
                  <a:lnTo>
                    <a:pt x="778538" y="191452"/>
                  </a:lnTo>
                  <a:lnTo>
                    <a:pt x="777433" y="191430"/>
                  </a:lnTo>
                  <a:lnTo>
                    <a:pt x="781844" y="191252"/>
                  </a:lnTo>
                  <a:lnTo>
                    <a:pt x="786170" y="190369"/>
                  </a:lnTo>
                  <a:lnTo>
                    <a:pt x="790297" y="188803"/>
                  </a:lnTo>
                  <a:lnTo>
                    <a:pt x="794121" y="186596"/>
                  </a:lnTo>
                  <a:lnTo>
                    <a:pt x="797540" y="183804"/>
                  </a:lnTo>
                  <a:lnTo>
                    <a:pt x="800468" y="180500"/>
                  </a:lnTo>
                  <a:lnTo>
                    <a:pt x="802827" y="176768"/>
                  </a:lnTo>
                  <a:lnTo>
                    <a:pt x="804558" y="172707"/>
                  </a:lnTo>
                  <a:lnTo>
                    <a:pt x="805614" y="168420"/>
                  </a:lnTo>
                  <a:lnTo>
                    <a:pt x="805970" y="164020"/>
                  </a:lnTo>
                  <a:lnTo>
                    <a:pt x="805970" y="27432"/>
                  </a:lnTo>
                  <a:lnTo>
                    <a:pt x="805614" y="23031"/>
                  </a:lnTo>
                  <a:lnTo>
                    <a:pt x="804558" y="18745"/>
                  </a:lnTo>
                  <a:lnTo>
                    <a:pt x="802827" y="14683"/>
                  </a:lnTo>
                  <a:lnTo>
                    <a:pt x="800468" y="10952"/>
                  </a:lnTo>
                  <a:lnTo>
                    <a:pt x="797540" y="7647"/>
                  </a:lnTo>
                  <a:lnTo>
                    <a:pt x="794121" y="4855"/>
                  </a:lnTo>
                  <a:lnTo>
                    <a:pt x="790297" y="2648"/>
                  </a:lnTo>
                  <a:lnTo>
                    <a:pt x="786170" y="1083"/>
                  </a:lnTo>
                  <a:lnTo>
                    <a:pt x="781844" y="200"/>
                  </a:lnTo>
                  <a:lnTo>
                    <a:pt x="7785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938858" y="4438165"/>
              <a:ext cx="714530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Glutathione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621507" y="5206891"/>
              <a:ext cx="750200" cy="658878"/>
            </a:xfrm>
            <a:custGeom>
              <a:avLst/>
              <a:pathLst>
                <a:path w="750200" h="658878">
                  <a:moveTo>
                    <a:pt x="0" y="0"/>
                  </a:moveTo>
                  <a:lnTo>
                    <a:pt x="750200" y="65887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6070" y="5015439"/>
              <a:ext cx="1372887" cy="191452"/>
            </a:xfrm>
            <a:custGeom>
              <a:avLst/>
              <a:pathLst>
                <a:path w="1372887" h="191452">
                  <a:moveTo>
                    <a:pt x="27431" y="191452"/>
                  </a:moveTo>
                  <a:lnTo>
                    <a:pt x="1345455" y="191452"/>
                  </a:lnTo>
                  <a:lnTo>
                    <a:pt x="1344350" y="191430"/>
                  </a:lnTo>
                  <a:lnTo>
                    <a:pt x="1348761" y="191252"/>
                  </a:lnTo>
                  <a:lnTo>
                    <a:pt x="1353087" y="190369"/>
                  </a:lnTo>
                  <a:lnTo>
                    <a:pt x="1357215" y="188803"/>
                  </a:lnTo>
                  <a:lnTo>
                    <a:pt x="1361038" y="186596"/>
                  </a:lnTo>
                  <a:lnTo>
                    <a:pt x="1364458" y="183804"/>
                  </a:lnTo>
                  <a:lnTo>
                    <a:pt x="1367385" y="180500"/>
                  </a:lnTo>
                  <a:lnTo>
                    <a:pt x="1369745" y="176768"/>
                  </a:lnTo>
                  <a:lnTo>
                    <a:pt x="1371475" y="172707"/>
                  </a:lnTo>
                  <a:lnTo>
                    <a:pt x="1372532" y="168420"/>
                  </a:lnTo>
                  <a:lnTo>
                    <a:pt x="1372887" y="164020"/>
                  </a:lnTo>
                  <a:lnTo>
                    <a:pt x="1372887" y="27431"/>
                  </a:lnTo>
                  <a:lnTo>
                    <a:pt x="1372532" y="23031"/>
                  </a:lnTo>
                  <a:lnTo>
                    <a:pt x="1371475" y="18745"/>
                  </a:lnTo>
                  <a:lnTo>
                    <a:pt x="1369745" y="14683"/>
                  </a:lnTo>
                  <a:lnTo>
                    <a:pt x="1367385" y="10952"/>
                  </a:lnTo>
                  <a:lnTo>
                    <a:pt x="1364458" y="7647"/>
                  </a:lnTo>
                  <a:lnTo>
                    <a:pt x="1361038" y="4855"/>
                  </a:lnTo>
                  <a:lnTo>
                    <a:pt x="1357215" y="2648"/>
                  </a:lnTo>
                  <a:lnTo>
                    <a:pt x="1353087" y="1083"/>
                  </a:lnTo>
                  <a:lnTo>
                    <a:pt x="1348761" y="200"/>
                  </a:lnTo>
                  <a:lnTo>
                    <a:pt x="13454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871790" y="5059571"/>
              <a:ext cx="1281447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Adenine Nucleotides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535872" y="4682625"/>
              <a:ext cx="1086931" cy="1150880"/>
            </a:xfrm>
            <a:custGeom>
              <a:avLst/>
              <a:pathLst>
                <a:path w="1086931" h="1150880">
                  <a:moveTo>
                    <a:pt x="1086931" y="0"/>
                  </a:moveTo>
                  <a:lnTo>
                    <a:pt x="0" y="115088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11351" y="4491173"/>
              <a:ext cx="1403719" cy="191452"/>
            </a:xfrm>
            <a:custGeom>
              <a:avLst/>
              <a:pathLst>
                <a:path w="1403719" h="191452">
                  <a:moveTo>
                    <a:pt x="27431" y="191452"/>
                  </a:moveTo>
                  <a:lnTo>
                    <a:pt x="1376287" y="191452"/>
                  </a:lnTo>
                  <a:lnTo>
                    <a:pt x="1375183" y="191430"/>
                  </a:lnTo>
                  <a:lnTo>
                    <a:pt x="1379594" y="191252"/>
                  </a:lnTo>
                  <a:lnTo>
                    <a:pt x="1383919" y="190369"/>
                  </a:lnTo>
                  <a:lnTo>
                    <a:pt x="1388047" y="188803"/>
                  </a:lnTo>
                  <a:lnTo>
                    <a:pt x="1391870" y="186596"/>
                  </a:lnTo>
                  <a:lnTo>
                    <a:pt x="1395290" y="183804"/>
                  </a:lnTo>
                  <a:lnTo>
                    <a:pt x="1398217" y="180500"/>
                  </a:lnTo>
                  <a:lnTo>
                    <a:pt x="1400577" y="176768"/>
                  </a:lnTo>
                  <a:lnTo>
                    <a:pt x="1402307" y="172707"/>
                  </a:lnTo>
                  <a:lnTo>
                    <a:pt x="1403364" y="168420"/>
                  </a:lnTo>
                  <a:lnTo>
                    <a:pt x="1403719" y="164020"/>
                  </a:lnTo>
                  <a:lnTo>
                    <a:pt x="1403719" y="27432"/>
                  </a:lnTo>
                  <a:lnTo>
                    <a:pt x="1403364" y="23031"/>
                  </a:lnTo>
                  <a:lnTo>
                    <a:pt x="1402307" y="18745"/>
                  </a:lnTo>
                  <a:lnTo>
                    <a:pt x="1400577" y="14683"/>
                  </a:lnTo>
                  <a:lnTo>
                    <a:pt x="1398217" y="10952"/>
                  </a:lnTo>
                  <a:lnTo>
                    <a:pt x="1395290" y="7647"/>
                  </a:lnTo>
                  <a:lnTo>
                    <a:pt x="1391870" y="4855"/>
                  </a:lnTo>
                  <a:lnTo>
                    <a:pt x="1388047" y="2648"/>
                  </a:lnTo>
                  <a:lnTo>
                    <a:pt x="1383919" y="1083"/>
                  </a:lnTo>
                  <a:lnTo>
                    <a:pt x="1379594" y="200"/>
                  </a:lnTo>
                  <a:lnTo>
                    <a:pt x="13762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057071" y="4505738"/>
              <a:ext cx="1312279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Cytosine Nucleotides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903158" y="5833541"/>
              <a:ext cx="837021" cy="334387"/>
            </a:xfrm>
            <a:custGeom>
              <a:avLst/>
              <a:pathLst>
                <a:path w="837021" h="334387">
                  <a:moveTo>
                    <a:pt x="0" y="0"/>
                  </a:moveTo>
                  <a:lnTo>
                    <a:pt x="837021" y="33438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41218" y="5642089"/>
              <a:ext cx="844646" cy="191452"/>
            </a:xfrm>
            <a:custGeom>
              <a:avLst/>
              <a:pathLst>
                <a:path w="844646" h="191452">
                  <a:moveTo>
                    <a:pt x="27431" y="191452"/>
                  </a:moveTo>
                  <a:lnTo>
                    <a:pt x="817214" y="191452"/>
                  </a:lnTo>
                  <a:lnTo>
                    <a:pt x="816110" y="191430"/>
                  </a:lnTo>
                  <a:lnTo>
                    <a:pt x="820521" y="191252"/>
                  </a:lnTo>
                  <a:lnTo>
                    <a:pt x="824846" y="190369"/>
                  </a:lnTo>
                  <a:lnTo>
                    <a:pt x="828974" y="188803"/>
                  </a:lnTo>
                  <a:lnTo>
                    <a:pt x="832797" y="186596"/>
                  </a:lnTo>
                  <a:lnTo>
                    <a:pt x="836217" y="183804"/>
                  </a:lnTo>
                  <a:lnTo>
                    <a:pt x="839145" y="180500"/>
                  </a:lnTo>
                  <a:lnTo>
                    <a:pt x="841504" y="176768"/>
                  </a:lnTo>
                  <a:lnTo>
                    <a:pt x="843234" y="172707"/>
                  </a:lnTo>
                  <a:lnTo>
                    <a:pt x="844291" y="168420"/>
                  </a:lnTo>
                  <a:lnTo>
                    <a:pt x="844646" y="164020"/>
                  </a:lnTo>
                  <a:lnTo>
                    <a:pt x="844646" y="27431"/>
                  </a:lnTo>
                  <a:lnTo>
                    <a:pt x="844291" y="23031"/>
                  </a:lnTo>
                  <a:lnTo>
                    <a:pt x="843234" y="18745"/>
                  </a:lnTo>
                  <a:lnTo>
                    <a:pt x="841504" y="14683"/>
                  </a:lnTo>
                  <a:lnTo>
                    <a:pt x="839145" y="10952"/>
                  </a:lnTo>
                  <a:lnTo>
                    <a:pt x="836217" y="7647"/>
                  </a:lnTo>
                  <a:lnTo>
                    <a:pt x="832797" y="4855"/>
                  </a:lnTo>
                  <a:lnTo>
                    <a:pt x="828974" y="2648"/>
                  </a:lnTo>
                  <a:lnTo>
                    <a:pt x="824846" y="1083"/>
                  </a:lnTo>
                  <a:lnTo>
                    <a:pt x="820521" y="200"/>
                  </a:lnTo>
                  <a:lnTo>
                    <a:pt x="81721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286938" y="5656654"/>
              <a:ext cx="75320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Sugar Acids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1685119" y="5528119"/>
              <a:ext cx="1112528" cy="455614"/>
            </a:xfrm>
            <a:custGeom>
              <a:avLst/>
              <a:pathLst>
                <a:path w="1112528" h="455614">
                  <a:moveTo>
                    <a:pt x="0" y="0"/>
                  </a:moveTo>
                  <a:lnTo>
                    <a:pt x="1112528" y="455614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07835" y="5336667"/>
              <a:ext cx="1287075" cy="191452"/>
            </a:xfrm>
            <a:custGeom>
              <a:avLst/>
              <a:pathLst>
                <a:path w="1287075" h="191452">
                  <a:moveTo>
                    <a:pt x="27432" y="191452"/>
                  </a:moveTo>
                  <a:lnTo>
                    <a:pt x="1259643" y="191452"/>
                  </a:lnTo>
                  <a:lnTo>
                    <a:pt x="1258538" y="191430"/>
                  </a:lnTo>
                  <a:lnTo>
                    <a:pt x="1262950" y="191252"/>
                  </a:lnTo>
                  <a:lnTo>
                    <a:pt x="1267275" y="190369"/>
                  </a:lnTo>
                  <a:lnTo>
                    <a:pt x="1271403" y="188803"/>
                  </a:lnTo>
                  <a:lnTo>
                    <a:pt x="1275226" y="186596"/>
                  </a:lnTo>
                  <a:lnTo>
                    <a:pt x="1278646" y="183804"/>
                  </a:lnTo>
                  <a:lnTo>
                    <a:pt x="1281573" y="180500"/>
                  </a:lnTo>
                  <a:lnTo>
                    <a:pt x="1283933" y="176768"/>
                  </a:lnTo>
                  <a:lnTo>
                    <a:pt x="1285663" y="172707"/>
                  </a:lnTo>
                  <a:lnTo>
                    <a:pt x="1286720" y="168420"/>
                  </a:lnTo>
                  <a:lnTo>
                    <a:pt x="1287075" y="164020"/>
                  </a:lnTo>
                  <a:lnTo>
                    <a:pt x="1287075" y="27432"/>
                  </a:lnTo>
                  <a:lnTo>
                    <a:pt x="1286720" y="23031"/>
                  </a:lnTo>
                  <a:lnTo>
                    <a:pt x="1285663" y="18745"/>
                  </a:lnTo>
                  <a:lnTo>
                    <a:pt x="1283933" y="14683"/>
                  </a:lnTo>
                  <a:lnTo>
                    <a:pt x="1281573" y="10952"/>
                  </a:lnTo>
                  <a:lnTo>
                    <a:pt x="1278646" y="7647"/>
                  </a:lnTo>
                  <a:lnTo>
                    <a:pt x="1275226" y="4855"/>
                  </a:lnTo>
                  <a:lnTo>
                    <a:pt x="1271403" y="2648"/>
                  </a:lnTo>
                  <a:lnTo>
                    <a:pt x="1267275" y="1083"/>
                  </a:lnTo>
                  <a:lnTo>
                    <a:pt x="1262950" y="200"/>
                  </a:lnTo>
                  <a:lnTo>
                    <a:pt x="125964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3555" y="5362543"/>
              <a:ext cx="1195635" cy="119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Acids, Basic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1859649" y="3686031"/>
              <a:ext cx="967366" cy="624911"/>
            </a:xfrm>
            <a:custGeom>
              <a:avLst/>
              <a:pathLst>
                <a:path w="967366" h="624911">
                  <a:moveTo>
                    <a:pt x="0" y="0"/>
                  </a:moveTo>
                  <a:lnTo>
                    <a:pt x="967366" y="624911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067722" y="3494579"/>
              <a:ext cx="1287484" cy="191452"/>
            </a:xfrm>
            <a:custGeom>
              <a:avLst/>
              <a:pathLst>
                <a:path w="1287484" h="191452">
                  <a:moveTo>
                    <a:pt x="27432" y="191452"/>
                  </a:moveTo>
                  <a:lnTo>
                    <a:pt x="1260052" y="191452"/>
                  </a:lnTo>
                  <a:lnTo>
                    <a:pt x="1258948" y="191430"/>
                  </a:lnTo>
                  <a:lnTo>
                    <a:pt x="1263359" y="191252"/>
                  </a:lnTo>
                  <a:lnTo>
                    <a:pt x="1267684" y="190369"/>
                  </a:lnTo>
                  <a:lnTo>
                    <a:pt x="1271812" y="188803"/>
                  </a:lnTo>
                  <a:lnTo>
                    <a:pt x="1275635" y="186596"/>
                  </a:lnTo>
                  <a:lnTo>
                    <a:pt x="1279055" y="183804"/>
                  </a:lnTo>
                  <a:lnTo>
                    <a:pt x="1281983" y="180500"/>
                  </a:lnTo>
                  <a:lnTo>
                    <a:pt x="1284342" y="176768"/>
                  </a:lnTo>
                  <a:lnTo>
                    <a:pt x="1286073" y="172707"/>
                  </a:lnTo>
                  <a:lnTo>
                    <a:pt x="1287129" y="168420"/>
                  </a:lnTo>
                  <a:lnTo>
                    <a:pt x="1287484" y="164020"/>
                  </a:lnTo>
                  <a:lnTo>
                    <a:pt x="1287484" y="27431"/>
                  </a:lnTo>
                  <a:lnTo>
                    <a:pt x="1287129" y="23031"/>
                  </a:lnTo>
                  <a:lnTo>
                    <a:pt x="1286073" y="18745"/>
                  </a:lnTo>
                  <a:lnTo>
                    <a:pt x="1284342" y="14683"/>
                  </a:lnTo>
                  <a:lnTo>
                    <a:pt x="1281983" y="10952"/>
                  </a:lnTo>
                  <a:lnTo>
                    <a:pt x="1279055" y="7647"/>
                  </a:lnTo>
                  <a:lnTo>
                    <a:pt x="1275635" y="4855"/>
                  </a:lnTo>
                  <a:lnTo>
                    <a:pt x="1271812" y="2648"/>
                  </a:lnTo>
                  <a:lnTo>
                    <a:pt x="1267684" y="1083"/>
                  </a:lnTo>
                  <a:lnTo>
                    <a:pt x="1263359" y="200"/>
                  </a:lnTo>
                  <a:lnTo>
                    <a:pt x="126005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1113442" y="3512518"/>
              <a:ext cx="1196044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Hexosephosphates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2539608" y="5863521"/>
              <a:ext cx="351847" cy="75616"/>
            </a:xfrm>
            <a:custGeom>
              <a:avLst/>
              <a:pathLst>
                <a:path w="351847" h="75616">
                  <a:moveTo>
                    <a:pt x="0" y="75616"/>
                  </a:moveTo>
                  <a:lnTo>
                    <a:pt x="351847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78654" y="5939138"/>
              <a:ext cx="1031072" cy="191452"/>
            </a:xfrm>
            <a:custGeom>
              <a:avLst/>
              <a:pathLst>
                <a:path w="1031072" h="191452">
                  <a:moveTo>
                    <a:pt x="27431" y="191452"/>
                  </a:moveTo>
                  <a:lnTo>
                    <a:pt x="1003640" y="191452"/>
                  </a:lnTo>
                  <a:lnTo>
                    <a:pt x="1002535" y="191430"/>
                  </a:lnTo>
                  <a:lnTo>
                    <a:pt x="1006947" y="191252"/>
                  </a:lnTo>
                  <a:lnTo>
                    <a:pt x="1011272" y="190369"/>
                  </a:lnTo>
                  <a:lnTo>
                    <a:pt x="1015400" y="188803"/>
                  </a:lnTo>
                  <a:lnTo>
                    <a:pt x="1019223" y="186596"/>
                  </a:lnTo>
                  <a:lnTo>
                    <a:pt x="1022643" y="183804"/>
                  </a:lnTo>
                  <a:lnTo>
                    <a:pt x="1025570" y="180500"/>
                  </a:lnTo>
                  <a:lnTo>
                    <a:pt x="1027930" y="176768"/>
                  </a:lnTo>
                  <a:lnTo>
                    <a:pt x="1029660" y="172707"/>
                  </a:lnTo>
                  <a:lnTo>
                    <a:pt x="1030717" y="168420"/>
                  </a:lnTo>
                  <a:lnTo>
                    <a:pt x="1031072" y="164020"/>
                  </a:lnTo>
                  <a:lnTo>
                    <a:pt x="1031072" y="27431"/>
                  </a:lnTo>
                  <a:lnTo>
                    <a:pt x="1030717" y="23031"/>
                  </a:lnTo>
                  <a:lnTo>
                    <a:pt x="1029660" y="18745"/>
                  </a:lnTo>
                  <a:lnTo>
                    <a:pt x="1027930" y="14683"/>
                  </a:lnTo>
                  <a:lnTo>
                    <a:pt x="1025570" y="10952"/>
                  </a:lnTo>
                  <a:lnTo>
                    <a:pt x="1022643" y="7647"/>
                  </a:lnTo>
                  <a:lnTo>
                    <a:pt x="1019223" y="4855"/>
                  </a:lnTo>
                  <a:lnTo>
                    <a:pt x="1015400" y="2648"/>
                  </a:lnTo>
                  <a:lnTo>
                    <a:pt x="1011272" y="1083"/>
                  </a:lnTo>
                  <a:lnTo>
                    <a:pt x="1006947" y="200"/>
                  </a:lnTo>
                  <a:lnTo>
                    <a:pt x="1003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1624374" y="5953703"/>
              <a:ext cx="939632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Sugar Alcohols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2761309" y="4261596"/>
              <a:ext cx="150429" cy="49347"/>
            </a:xfrm>
            <a:custGeom>
              <a:avLst/>
              <a:pathLst>
                <a:path w="150429" h="49347">
                  <a:moveTo>
                    <a:pt x="0" y="0"/>
                  </a:moveTo>
                  <a:lnTo>
                    <a:pt x="150429" y="4934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66617" y="4070143"/>
              <a:ext cx="805765" cy="191452"/>
            </a:xfrm>
            <a:custGeom>
              <a:avLst/>
              <a:pathLst>
                <a:path w="805765" h="191452">
                  <a:moveTo>
                    <a:pt x="27431" y="191452"/>
                  </a:moveTo>
                  <a:lnTo>
                    <a:pt x="778333" y="191452"/>
                  </a:lnTo>
                  <a:lnTo>
                    <a:pt x="777228" y="191430"/>
                  </a:lnTo>
                  <a:lnTo>
                    <a:pt x="781639" y="191252"/>
                  </a:lnTo>
                  <a:lnTo>
                    <a:pt x="785965" y="190369"/>
                  </a:lnTo>
                  <a:lnTo>
                    <a:pt x="790093" y="188803"/>
                  </a:lnTo>
                  <a:lnTo>
                    <a:pt x="793916" y="186596"/>
                  </a:lnTo>
                  <a:lnTo>
                    <a:pt x="797336" y="183804"/>
                  </a:lnTo>
                  <a:lnTo>
                    <a:pt x="800263" y="180500"/>
                  </a:lnTo>
                  <a:lnTo>
                    <a:pt x="802623" y="176768"/>
                  </a:lnTo>
                  <a:lnTo>
                    <a:pt x="804353" y="172707"/>
                  </a:lnTo>
                  <a:lnTo>
                    <a:pt x="805410" y="168420"/>
                  </a:lnTo>
                  <a:lnTo>
                    <a:pt x="805765" y="164020"/>
                  </a:lnTo>
                  <a:lnTo>
                    <a:pt x="805765" y="27432"/>
                  </a:lnTo>
                  <a:lnTo>
                    <a:pt x="805410" y="23031"/>
                  </a:lnTo>
                  <a:lnTo>
                    <a:pt x="804353" y="18745"/>
                  </a:lnTo>
                  <a:lnTo>
                    <a:pt x="802623" y="14683"/>
                  </a:lnTo>
                  <a:lnTo>
                    <a:pt x="800263" y="10952"/>
                  </a:lnTo>
                  <a:lnTo>
                    <a:pt x="797336" y="7647"/>
                  </a:lnTo>
                  <a:lnTo>
                    <a:pt x="793916" y="4855"/>
                  </a:lnTo>
                  <a:lnTo>
                    <a:pt x="790093" y="2648"/>
                  </a:lnTo>
                  <a:lnTo>
                    <a:pt x="785965" y="1083"/>
                  </a:lnTo>
                  <a:lnTo>
                    <a:pt x="781639" y="200"/>
                  </a:lnTo>
                  <a:lnTo>
                    <a:pt x="77833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112337" y="4112291"/>
              <a:ext cx="71432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Glutamates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2933289" y="3368830"/>
              <a:ext cx="321511" cy="942113"/>
            </a:xfrm>
            <a:custGeom>
              <a:avLst/>
              <a:pathLst>
                <a:path w="321511" h="942113">
                  <a:moveTo>
                    <a:pt x="321511" y="0"/>
                  </a:moveTo>
                  <a:lnTo>
                    <a:pt x="0" y="94211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973876" y="3177377"/>
              <a:ext cx="627184" cy="191452"/>
            </a:xfrm>
            <a:custGeom>
              <a:avLst/>
              <a:pathLst>
                <a:path w="627184" h="191452">
                  <a:moveTo>
                    <a:pt x="27431" y="191452"/>
                  </a:moveTo>
                  <a:lnTo>
                    <a:pt x="599752" y="191452"/>
                  </a:lnTo>
                  <a:lnTo>
                    <a:pt x="598647" y="191430"/>
                  </a:lnTo>
                  <a:lnTo>
                    <a:pt x="603058" y="191252"/>
                  </a:lnTo>
                  <a:lnTo>
                    <a:pt x="607384" y="190369"/>
                  </a:lnTo>
                  <a:lnTo>
                    <a:pt x="611511" y="188803"/>
                  </a:lnTo>
                  <a:lnTo>
                    <a:pt x="615335" y="186596"/>
                  </a:lnTo>
                  <a:lnTo>
                    <a:pt x="618754" y="183804"/>
                  </a:lnTo>
                  <a:lnTo>
                    <a:pt x="621682" y="180500"/>
                  </a:lnTo>
                  <a:lnTo>
                    <a:pt x="624041" y="176768"/>
                  </a:lnTo>
                  <a:lnTo>
                    <a:pt x="625772" y="172707"/>
                  </a:lnTo>
                  <a:lnTo>
                    <a:pt x="626828" y="168420"/>
                  </a:lnTo>
                  <a:lnTo>
                    <a:pt x="627184" y="164020"/>
                  </a:lnTo>
                  <a:lnTo>
                    <a:pt x="627184" y="27431"/>
                  </a:lnTo>
                  <a:lnTo>
                    <a:pt x="626828" y="23031"/>
                  </a:lnTo>
                  <a:lnTo>
                    <a:pt x="625772" y="18745"/>
                  </a:lnTo>
                  <a:lnTo>
                    <a:pt x="624041" y="14683"/>
                  </a:lnTo>
                  <a:lnTo>
                    <a:pt x="621682" y="10952"/>
                  </a:lnTo>
                  <a:lnTo>
                    <a:pt x="618754" y="7647"/>
                  </a:lnTo>
                  <a:lnTo>
                    <a:pt x="615335" y="4855"/>
                  </a:lnTo>
                  <a:lnTo>
                    <a:pt x="611511" y="2648"/>
                  </a:lnTo>
                  <a:lnTo>
                    <a:pt x="607384" y="1083"/>
                  </a:lnTo>
                  <a:lnTo>
                    <a:pt x="603058" y="200"/>
                  </a:lnTo>
                  <a:lnTo>
                    <a:pt x="5997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019596" y="3221510"/>
              <a:ext cx="535744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Histidine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006392" y="4381874"/>
              <a:ext cx="1149343" cy="1274362"/>
            </a:xfrm>
            <a:custGeom>
              <a:avLst/>
              <a:pathLst>
                <a:path w="1149343" h="1274362">
                  <a:moveTo>
                    <a:pt x="1149343" y="0"/>
                  </a:moveTo>
                  <a:lnTo>
                    <a:pt x="0" y="1274362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53888" y="4190421"/>
              <a:ext cx="976365" cy="191452"/>
            </a:xfrm>
            <a:custGeom>
              <a:avLst/>
              <a:pathLst>
                <a:path w="976365" h="191452">
                  <a:moveTo>
                    <a:pt x="27432" y="191452"/>
                  </a:moveTo>
                  <a:lnTo>
                    <a:pt x="948933" y="191452"/>
                  </a:lnTo>
                  <a:lnTo>
                    <a:pt x="947829" y="191430"/>
                  </a:lnTo>
                  <a:lnTo>
                    <a:pt x="952240" y="191252"/>
                  </a:lnTo>
                  <a:lnTo>
                    <a:pt x="956565" y="190369"/>
                  </a:lnTo>
                  <a:lnTo>
                    <a:pt x="960693" y="188803"/>
                  </a:lnTo>
                  <a:lnTo>
                    <a:pt x="964516" y="186596"/>
                  </a:lnTo>
                  <a:lnTo>
                    <a:pt x="967936" y="183804"/>
                  </a:lnTo>
                  <a:lnTo>
                    <a:pt x="970864" y="180500"/>
                  </a:lnTo>
                  <a:lnTo>
                    <a:pt x="973223" y="176768"/>
                  </a:lnTo>
                  <a:lnTo>
                    <a:pt x="974954" y="172707"/>
                  </a:lnTo>
                  <a:lnTo>
                    <a:pt x="976010" y="168420"/>
                  </a:lnTo>
                  <a:lnTo>
                    <a:pt x="976365" y="164020"/>
                  </a:lnTo>
                  <a:lnTo>
                    <a:pt x="976365" y="27432"/>
                  </a:lnTo>
                  <a:lnTo>
                    <a:pt x="976010" y="23031"/>
                  </a:lnTo>
                  <a:lnTo>
                    <a:pt x="974954" y="18745"/>
                  </a:lnTo>
                  <a:lnTo>
                    <a:pt x="973223" y="14683"/>
                  </a:lnTo>
                  <a:lnTo>
                    <a:pt x="970864" y="10952"/>
                  </a:lnTo>
                  <a:lnTo>
                    <a:pt x="967936" y="7647"/>
                  </a:lnTo>
                  <a:lnTo>
                    <a:pt x="964516" y="4855"/>
                  </a:lnTo>
                  <a:lnTo>
                    <a:pt x="960693" y="2648"/>
                  </a:lnTo>
                  <a:lnTo>
                    <a:pt x="956565" y="1083"/>
                  </a:lnTo>
                  <a:lnTo>
                    <a:pt x="952240" y="200"/>
                  </a:lnTo>
                  <a:lnTo>
                    <a:pt x="94893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799608" y="4204986"/>
              <a:ext cx="88492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Glyceric Acids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2669135" y="4966969"/>
              <a:ext cx="346553" cy="592048"/>
            </a:xfrm>
            <a:custGeom>
              <a:avLst/>
              <a:pathLst>
                <a:path w="346553" h="592048">
                  <a:moveTo>
                    <a:pt x="0" y="0"/>
                  </a:moveTo>
                  <a:lnTo>
                    <a:pt x="346553" y="59204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295553" y="4775516"/>
              <a:ext cx="635096" cy="191452"/>
            </a:xfrm>
            <a:custGeom>
              <a:avLst/>
              <a:pathLst>
                <a:path w="635096" h="191452">
                  <a:moveTo>
                    <a:pt x="27432" y="191452"/>
                  </a:moveTo>
                  <a:lnTo>
                    <a:pt x="607664" y="191452"/>
                  </a:lnTo>
                  <a:lnTo>
                    <a:pt x="606560" y="191430"/>
                  </a:lnTo>
                  <a:lnTo>
                    <a:pt x="610971" y="191252"/>
                  </a:lnTo>
                  <a:lnTo>
                    <a:pt x="615296" y="190369"/>
                  </a:lnTo>
                  <a:lnTo>
                    <a:pt x="619424" y="188803"/>
                  </a:lnTo>
                  <a:lnTo>
                    <a:pt x="623247" y="186596"/>
                  </a:lnTo>
                  <a:lnTo>
                    <a:pt x="626667" y="183804"/>
                  </a:lnTo>
                  <a:lnTo>
                    <a:pt x="629595" y="180500"/>
                  </a:lnTo>
                  <a:lnTo>
                    <a:pt x="631954" y="176768"/>
                  </a:lnTo>
                  <a:lnTo>
                    <a:pt x="633684" y="172707"/>
                  </a:lnTo>
                  <a:lnTo>
                    <a:pt x="634741" y="168420"/>
                  </a:lnTo>
                  <a:lnTo>
                    <a:pt x="635096" y="164020"/>
                  </a:lnTo>
                  <a:lnTo>
                    <a:pt x="635096" y="27432"/>
                  </a:lnTo>
                  <a:lnTo>
                    <a:pt x="634741" y="23031"/>
                  </a:lnTo>
                  <a:lnTo>
                    <a:pt x="633684" y="18745"/>
                  </a:lnTo>
                  <a:lnTo>
                    <a:pt x="631954" y="14683"/>
                  </a:lnTo>
                  <a:lnTo>
                    <a:pt x="629595" y="10952"/>
                  </a:lnTo>
                  <a:lnTo>
                    <a:pt x="626667" y="7647"/>
                  </a:lnTo>
                  <a:lnTo>
                    <a:pt x="623247" y="4855"/>
                  </a:lnTo>
                  <a:lnTo>
                    <a:pt x="619424" y="2648"/>
                  </a:lnTo>
                  <a:lnTo>
                    <a:pt x="615296" y="1083"/>
                  </a:lnTo>
                  <a:lnTo>
                    <a:pt x="610971" y="200"/>
                  </a:lnTo>
                  <a:lnTo>
                    <a:pt x="6076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2341273" y="4793455"/>
              <a:ext cx="543656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Peptides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2922917" y="3654205"/>
              <a:ext cx="128266" cy="656738"/>
            </a:xfrm>
            <a:custGeom>
              <a:avLst/>
              <a:pathLst>
                <a:path w="128266" h="656738">
                  <a:moveTo>
                    <a:pt x="0" y="0"/>
                  </a:moveTo>
                  <a:lnTo>
                    <a:pt x="128266" y="65673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70301" y="3462752"/>
              <a:ext cx="867839" cy="191452"/>
            </a:xfrm>
            <a:custGeom>
              <a:avLst/>
              <a:pathLst>
                <a:path w="867839" h="191452">
                  <a:moveTo>
                    <a:pt x="27431" y="191452"/>
                  </a:moveTo>
                  <a:lnTo>
                    <a:pt x="840407" y="191452"/>
                  </a:lnTo>
                  <a:lnTo>
                    <a:pt x="839302" y="191430"/>
                  </a:lnTo>
                  <a:lnTo>
                    <a:pt x="843713" y="191252"/>
                  </a:lnTo>
                  <a:lnTo>
                    <a:pt x="848039" y="190369"/>
                  </a:lnTo>
                  <a:lnTo>
                    <a:pt x="852167" y="188803"/>
                  </a:lnTo>
                  <a:lnTo>
                    <a:pt x="855990" y="186596"/>
                  </a:lnTo>
                  <a:lnTo>
                    <a:pt x="859409" y="183804"/>
                  </a:lnTo>
                  <a:lnTo>
                    <a:pt x="862337" y="180500"/>
                  </a:lnTo>
                  <a:lnTo>
                    <a:pt x="864696" y="176768"/>
                  </a:lnTo>
                  <a:lnTo>
                    <a:pt x="866427" y="172707"/>
                  </a:lnTo>
                  <a:lnTo>
                    <a:pt x="867483" y="168420"/>
                  </a:lnTo>
                  <a:lnTo>
                    <a:pt x="867839" y="164020"/>
                  </a:lnTo>
                  <a:lnTo>
                    <a:pt x="867839" y="27431"/>
                  </a:lnTo>
                  <a:lnTo>
                    <a:pt x="867483" y="23031"/>
                  </a:lnTo>
                  <a:lnTo>
                    <a:pt x="866427" y="18745"/>
                  </a:lnTo>
                  <a:lnTo>
                    <a:pt x="864696" y="14683"/>
                  </a:lnTo>
                  <a:lnTo>
                    <a:pt x="862337" y="10952"/>
                  </a:lnTo>
                  <a:lnTo>
                    <a:pt x="859409" y="7647"/>
                  </a:lnTo>
                  <a:lnTo>
                    <a:pt x="855990" y="4855"/>
                  </a:lnTo>
                  <a:lnTo>
                    <a:pt x="852167" y="2648"/>
                  </a:lnTo>
                  <a:lnTo>
                    <a:pt x="848039" y="1083"/>
                  </a:lnTo>
                  <a:lnTo>
                    <a:pt x="843713" y="200"/>
                  </a:lnTo>
                  <a:lnTo>
                    <a:pt x="8404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2516021" y="3506885"/>
              <a:ext cx="776399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1459498" y="4907754"/>
              <a:ext cx="1601403" cy="1193718"/>
            </a:xfrm>
            <a:custGeom>
              <a:avLst/>
              <a:pathLst>
                <a:path w="1601403" h="1193718">
                  <a:moveTo>
                    <a:pt x="0" y="0"/>
                  </a:moveTo>
                  <a:lnTo>
                    <a:pt x="1601403" y="119371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07835" y="4716301"/>
              <a:ext cx="1046488" cy="191452"/>
            </a:xfrm>
            <a:custGeom>
              <a:avLst/>
              <a:pathLst>
                <a:path w="1046488" h="191452">
                  <a:moveTo>
                    <a:pt x="27432" y="191452"/>
                  </a:moveTo>
                  <a:lnTo>
                    <a:pt x="1019056" y="191452"/>
                  </a:lnTo>
                  <a:lnTo>
                    <a:pt x="1017952" y="191430"/>
                  </a:lnTo>
                  <a:lnTo>
                    <a:pt x="1022363" y="191252"/>
                  </a:lnTo>
                  <a:lnTo>
                    <a:pt x="1026688" y="190369"/>
                  </a:lnTo>
                  <a:lnTo>
                    <a:pt x="1030816" y="188803"/>
                  </a:lnTo>
                  <a:lnTo>
                    <a:pt x="1034639" y="186596"/>
                  </a:lnTo>
                  <a:lnTo>
                    <a:pt x="1038059" y="183804"/>
                  </a:lnTo>
                  <a:lnTo>
                    <a:pt x="1040986" y="180500"/>
                  </a:lnTo>
                  <a:lnTo>
                    <a:pt x="1043346" y="176768"/>
                  </a:lnTo>
                  <a:lnTo>
                    <a:pt x="1045076" y="172707"/>
                  </a:lnTo>
                  <a:lnTo>
                    <a:pt x="1046133" y="168420"/>
                  </a:lnTo>
                  <a:lnTo>
                    <a:pt x="1046488" y="164020"/>
                  </a:lnTo>
                  <a:lnTo>
                    <a:pt x="1046488" y="27431"/>
                  </a:lnTo>
                  <a:lnTo>
                    <a:pt x="1046133" y="23031"/>
                  </a:lnTo>
                  <a:lnTo>
                    <a:pt x="1045076" y="18745"/>
                  </a:lnTo>
                  <a:lnTo>
                    <a:pt x="1043346" y="14683"/>
                  </a:lnTo>
                  <a:lnTo>
                    <a:pt x="1040986" y="10952"/>
                  </a:lnTo>
                  <a:lnTo>
                    <a:pt x="1038059" y="7647"/>
                  </a:lnTo>
                  <a:lnTo>
                    <a:pt x="1034639" y="4855"/>
                  </a:lnTo>
                  <a:lnTo>
                    <a:pt x="1030816" y="2648"/>
                  </a:lnTo>
                  <a:lnTo>
                    <a:pt x="1026688" y="1083"/>
                  </a:lnTo>
                  <a:lnTo>
                    <a:pt x="1022363" y="200"/>
                  </a:lnTo>
                  <a:lnTo>
                    <a:pt x="10190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3555" y="4732454"/>
              <a:ext cx="955048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NewCluster_19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2924576" y="3969216"/>
              <a:ext cx="255698" cy="1003347"/>
            </a:xfrm>
            <a:custGeom>
              <a:avLst/>
              <a:pathLst>
                <a:path w="255698" h="1003347">
                  <a:moveTo>
                    <a:pt x="0" y="0"/>
                  </a:moveTo>
                  <a:lnTo>
                    <a:pt x="255698" y="100334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427312" y="3777763"/>
              <a:ext cx="945738" cy="191452"/>
            </a:xfrm>
            <a:custGeom>
              <a:avLst/>
              <a:pathLst>
                <a:path w="945738" h="191452">
                  <a:moveTo>
                    <a:pt x="27431" y="191452"/>
                  </a:moveTo>
                  <a:lnTo>
                    <a:pt x="918306" y="191452"/>
                  </a:lnTo>
                  <a:lnTo>
                    <a:pt x="917201" y="191430"/>
                  </a:lnTo>
                  <a:lnTo>
                    <a:pt x="921612" y="191252"/>
                  </a:lnTo>
                  <a:lnTo>
                    <a:pt x="925938" y="190369"/>
                  </a:lnTo>
                  <a:lnTo>
                    <a:pt x="930066" y="188803"/>
                  </a:lnTo>
                  <a:lnTo>
                    <a:pt x="933889" y="186596"/>
                  </a:lnTo>
                  <a:lnTo>
                    <a:pt x="937309" y="183804"/>
                  </a:lnTo>
                  <a:lnTo>
                    <a:pt x="940236" y="180500"/>
                  </a:lnTo>
                  <a:lnTo>
                    <a:pt x="942596" y="176768"/>
                  </a:lnTo>
                  <a:lnTo>
                    <a:pt x="944326" y="172707"/>
                  </a:lnTo>
                  <a:lnTo>
                    <a:pt x="945383" y="168420"/>
                  </a:lnTo>
                  <a:lnTo>
                    <a:pt x="945738" y="164020"/>
                  </a:lnTo>
                  <a:lnTo>
                    <a:pt x="945738" y="27432"/>
                  </a:lnTo>
                  <a:lnTo>
                    <a:pt x="945383" y="23031"/>
                  </a:lnTo>
                  <a:lnTo>
                    <a:pt x="944326" y="18745"/>
                  </a:lnTo>
                  <a:lnTo>
                    <a:pt x="942596" y="14683"/>
                  </a:lnTo>
                  <a:lnTo>
                    <a:pt x="940236" y="10952"/>
                  </a:lnTo>
                  <a:lnTo>
                    <a:pt x="937309" y="7647"/>
                  </a:lnTo>
                  <a:lnTo>
                    <a:pt x="933889" y="4855"/>
                  </a:lnTo>
                  <a:lnTo>
                    <a:pt x="930066" y="2648"/>
                  </a:lnTo>
                  <a:lnTo>
                    <a:pt x="925938" y="1083"/>
                  </a:lnTo>
                  <a:lnTo>
                    <a:pt x="921612" y="200"/>
                  </a:lnTo>
                  <a:lnTo>
                    <a:pt x="9183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473032" y="3792328"/>
              <a:ext cx="854298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Oligopeptides</a:t>
              </a:r>
            </a:p>
          </p:txBody>
        </p:sp>
        <p:sp>
          <p:nvSpPr>
            <p:cNvPr id="112" name="pg112"/>
            <p:cNvSpPr/>
            <p:nvPr/>
          </p:nvSpPr>
          <p:spPr>
            <a:xfrm>
              <a:off x="2989262" y="320110"/>
              <a:ext cx="751536" cy="191452"/>
            </a:xfrm>
            <a:custGeom>
              <a:avLst/>
              <a:pathLst>
                <a:path w="751536" h="191452">
                  <a:moveTo>
                    <a:pt x="27432" y="191452"/>
                  </a:moveTo>
                  <a:lnTo>
                    <a:pt x="724104" y="191452"/>
                  </a:lnTo>
                  <a:lnTo>
                    <a:pt x="722999" y="191430"/>
                  </a:lnTo>
                  <a:lnTo>
                    <a:pt x="727410" y="191252"/>
                  </a:lnTo>
                  <a:lnTo>
                    <a:pt x="731736" y="190369"/>
                  </a:lnTo>
                  <a:lnTo>
                    <a:pt x="735864" y="188803"/>
                  </a:lnTo>
                  <a:lnTo>
                    <a:pt x="739687" y="186596"/>
                  </a:lnTo>
                  <a:lnTo>
                    <a:pt x="743106" y="183804"/>
                  </a:lnTo>
                  <a:lnTo>
                    <a:pt x="746034" y="180500"/>
                  </a:lnTo>
                  <a:lnTo>
                    <a:pt x="748393" y="176768"/>
                  </a:lnTo>
                  <a:lnTo>
                    <a:pt x="750124" y="172707"/>
                  </a:lnTo>
                  <a:lnTo>
                    <a:pt x="751180" y="168420"/>
                  </a:lnTo>
                  <a:lnTo>
                    <a:pt x="751536" y="164020"/>
                  </a:lnTo>
                  <a:lnTo>
                    <a:pt x="751536" y="27431"/>
                  </a:lnTo>
                  <a:lnTo>
                    <a:pt x="751180" y="23031"/>
                  </a:lnTo>
                  <a:lnTo>
                    <a:pt x="750124" y="18745"/>
                  </a:lnTo>
                  <a:lnTo>
                    <a:pt x="748393" y="14683"/>
                  </a:lnTo>
                  <a:lnTo>
                    <a:pt x="746034" y="10952"/>
                  </a:lnTo>
                  <a:lnTo>
                    <a:pt x="743106" y="7647"/>
                  </a:lnTo>
                  <a:lnTo>
                    <a:pt x="739687" y="4855"/>
                  </a:lnTo>
                  <a:lnTo>
                    <a:pt x="735864" y="2648"/>
                  </a:lnTo>
                  <a:lnTo>
                    <a:pt x="731736" y="1083"/>
                  </a:lnTo>
                  <a:lnTo>
                    <a:pt x="727410" y="200"/>
                  </a:lnTo>
                  <a:lnTo>
                    <a:pt x="7241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3034982" y="338049"/>
              <a:ext cx="660096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Dipeptides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284136" y="6283014"/>
              <a:ext cx="957622" cy="291052"/>
            </a:xfrm>
            <a:custGeom>
              <a:avLst/>
              <a:pathLst>
                <a:path w="957622" h="291052">
                  <a:moveTo>
                    <a:pt x="0" y="291052"/>
                  </a:moveTo>
                  <a:lnTo>
                    <a:pt x="95762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628402" y="6574066"/>
              <a:ext cx="681549" cy="191452"/>
            </a:xfrm>
            <a:custGeom>
              <a:avLst/>
              <a:pathLst>
                <a:path w="681549" h="191452">
                  <a:moveTo>
                    <a:pt x="27431" y="191452"/>
                  </a:moveTo>
                  <a:lnTo>
                    <a:pt x="654117" y="191452"/>
                  </a:lnTo>
                  <a:lnTo>
                    <a:pt x="653013" y="191430"/>
                  </a:lnTo>
                  <a:lnTo>
                    <a:pt x="657424" y="191252"/>
                  </a:lnTo>
                  <a:lnTo>
                    <a:pt x="661749" y="190369"/>
                  </a:lnTo>
                  <a:lnTo>
                    <a:pt x="665877" y="188803"/>
                  </a:lnTo>
                  <a:lnTo>
                    <a:pt x="669700" y="186596"/>
                  </a:lnTo>
                  <a:lnTo>
                    <a:pt x="673120" y="183804"/>
                  </a:lnTo>
                  <a:lnTo>
                    <a:pt x="676048" y="180500"/>
                  </a:lnTo>
                  <a:lnTo>
                    <a:pt x="678407" y="176768"/>
                  </a:lnTo>
                  <a:lnTo>
                    <a:pt x="680137" y="172707"/>
                  </a:lnTo>
                  <a:lnTo>
                    <a:pt x="681194" y="168420"/>
                  </a:lnTo>
                  <a:lnTo>
                    <a:pt x="681549" y="164020"/>
                  </a:lnTo>
                  <a:lnTo>
                    <a:pt x="681549" y="27431"/>
                  </a:lnTo>
                  <a:lnTo>
                    <a:pt x="681194" y="23031"/>
                  </a:lnTo>
                  <a:lnTo>
                    <a:pt x="680137" y="18745"/>
                  </a:lnTo>
                  <a:lnTo>
                    <a:pt x="678407" y="14683"/>
                  </a:lnTo>
                  <a:lnTo>
                    <a:pt x="676048" y="10952"/>
                  </a:lnTo>
                  <a:lnTo>
                    <a:pt x="673120" y="7647"/>
                  </a:lnTo>
                  <a:lnTo>
                    <a:pt x="669700" y="4855"/>
                  </a:lnTo>
                  <a:lnTo>
                    <a:pt x="665877" y="2648"/>
                  </a:lnTo>
                  <a:lnTo>
                    <a:pt x="661749" y="1083"/>
                  </a:lnTo>
                  <a:lnTo>
                    <a:pt x="657424" y="200"/>
                  </a:lnTo>
                  <a:lnTo>
                    <a:pt x="6541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1674122" y="6590418"/>
              <a:ext cx="59010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Butyrates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670660" y="5613264"/>
              <a:ext cx="582929" cy="536884"/>
            </a:xfrm>
            <a:custGeom>
              <a:avLst/>
              <a:pathLst>
                <a:path w="582929" h="536884">
                  <a:moveTo>
                    <a:pt x="0" y="0"/>
                  </a:moveTo>
                  <a:lnTo>
                    <a:pt x="582929" y="536884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190887" y="5421811"/>
              <a:ext cx="751672" cy="191452"/>
            </a:xfrm>
            <a:custGeom>
              <a:avLst/>
              <a:pathLst>
                <a:path w="751672" h="191452">
                  <a:moveTo>
                    <a:pt x="27431" y="191452"/>
                  </a:moveTo>
                  <a:lnTo>
                    <a:pt x="724240" y="191452"/>
                  </a:lnTo>
                  <a:lnTo>
                    <a:pt x="723135" y="191430"/>
                  </a:lnTo>
                  <a:lnTo>
                    <a:pt x="727547" y="191252"/>
                  </a:lnTo>
                  <a:lnTo>
                    <a:pt x="731872" y="190369"/>
                  </a:lnTo>
                  <a:lnTo>
                    <a:pt x="736000" y="188803"/>
                  </a:lnTo>
                  <a:lnTo>
                    <a:pt x="739823" y="186596"/>
                  </a:lnTo>
                  <a:lnTo>
                    <a:pt x="743243" y="183804"/>
                  </a:lnTo>
                  <a:lnTo>
                    <a:pt x="746170" y="180500"/>
                  </a:lnTo>
                  <a:lnTo>
                    <a:pt x="748530" y="176768"/>
                  </a:lnTo>
                  <a:lnTo>
                    <a:pt x="750260" y="172707"/>
                  </a:lnTo>
                  <a:lnTo>
                    <a:pt x="751317" y="168420"/>
                  </a:lnTo>
                  <a:lnTo>
                    <a:pt x="751672" y="164020"/>
                  </a:lnTo>
                  <a:lnTo>
                    <a:pt x="751672" y="27431"/>
                  </a:lnTo>
                  <a:lnTo>
                    <a:pt x="751317" y="23031"/>
                  </a:lnTo>
                  <a:lnTo>
                    <a:pt x="750260" y="18745"/>
                  </a:lnTo>
                  <a:lnTo>
                    <a:pt x="748530" y="14683"/>
                  </a:lnTo>
                  <a:lnTo>
                    <a:pt x="746170" y="10952"/>
                  </a:lnTo>
                  <a:lnTo>
                    <a:pt x="743243" y="7647"/>
                  </a:lnTo>
                  <a:lnTo>
                    <a:pt x="739823" y="4855"/>
                  </a:lnTo>
                  <a:lnTo>
                    <a:pt x="736000" y="2648"/>
                  </a:lnTo>
                  <a:lnTo>
                    <a:pt x="731872" y="1083"/>
                  </a:lnTo>
                  <a:lnTo>
                    <a:pt x="727547" y="200"/>
                  </a:lnTo>
                  <a:lnTo>
                    <a:pt x="7242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236607" y="5465944"/>
              <a:ext cx="660232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Adenosine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481745" y="6081085"/>
              <a:ext cx="1795719" cy="154948"/>
            </a:xfrm>
            <a:custGeom>
              <a:avLst/>
              <a:pathLst>
                <a:path w="1795719" h="154948">
                  <a:moveTo>
                    <a:pt x="0" y="0"/>
                  </a:moveTo>
                  <a:lnTo>
                    <a:pt x="1795719" y="15494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07835" y="5956283"/>
              <a:ext cx="673909" cy="191452"/>
            </a:xfrm>
            <a:custGeom>
              <a:avLst/>
              <a:pathLst>
                <a:path w="673909" h="191452">
                  <a:moveTo>
                    <a:pt x="27431" y="191452"/>
                  </a:moveTo>
                  <a:lnTo>
                    <a:pt x="646477" y="191452"/>
                  </a:lnTo>
                  <a:lnTo>
                    <a:pt x="645373" y="191430"/>
                  </a:lnTo>
                  <a:lnTo>
                    <a:pt x="649784" y="191252"/>
                  </a:lnTo>
                  <a:lnTo>
                    <a:pt x="654109" y="190369"/>
                  </a:lnTo>
                  <a:lnTo>
                    <a:pt x="658237" y="188803"/>
                  </a:lnTo>
                  <a:lnTo>
                    <a:pt x="662061" y="186596"/>
                  </a:lnTo>
                  <a:lnTo>
                    <a:pt x="665480" y="183804"/>
                  </a:lnTo>
                  <a:lnTo>
                    <a:pt x="668408" y="180500"/>
                  </a:lnTo>
                  <a:lnTo>
                    <a:pt x="670767" y="176768"/>
                  </a:lnTo>
                  <a:lnTo>
                    <a:pt x="672498" y="172707"/>
                  </a:lnTo>
                  <a:lnTo>
                    <a:pt x="673554" y="168420"/>
                  </a:lnTo>
                  <a:lnTo>
                    <a:pt x="673909" y="164020"/>
                  </a:lnTo>
                  <a:lnTo>
                    <a:pt x="673909" y="27431"/>
                  </a:lnTo>
                  <a:lnTo>
                    <a:pt x="673554" y="23031"/>
                  </a:lnTo>
                  <a:lnTo>
                    <a:pt x="672498" y="18745"/>
                  </a:lnTo>
                  <a:lnTo>
                    <a:pt x="670767" y="14683"/>
                  </a:lnTo>
                  <a:lnTo>
                    <a:pt x="668408" y="10952"/>
                  </a:lnTo>
                  <a:lnTo>
                    <a:pt x="665480" y="7647"/>
                  </a:lnTo>
                  <a:lnTo>
                    <a:pt x="662061" y="4855"/>
                  </a:lnTo>
                  <a:lnTo>
                    <a:pt x="658237" y="2648"/>
                  </a:lnTo>
                  <a:lnTo>
                    <a:pt x="654109" y="1083"/>
                  </a:lnTo>
                  <a:lnTo>
                    <a:pt x="649784" y="200"/>
                  </a:lnTo>
                  <a:lnTo>
                    <a:pt x="6464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3555" y="6000416"/>
              <a:ext cx="582469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Pentoses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3316973" y="5966810"/>
              <a:ext cx="26690" cy="208724"/>
            </a:xfrm>
            <a:custGeom>
              <a:avLst/>
              <a:pathLst>
                <a:path w="26690" h="208724">
                  <a:moveTo>
                    <a:pt x="26690" y="0"/>
                  </a:moveTo>
                  <a:lnTo>
                    <a:pt x="0" y="208724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700703" y="5775358"/>
              <a:ext cx="1310404" cy="191452"/>
            </a:xfrm>
            <a:custGeom>
              <a:avLst/>
              <a:pathLst>
                <a:path w="1310404" h="191452">
                  <a:moveTo>
                    <a:pt x="27432" y="191452"/>
                  </a:moveTo>
                  <a:lnTo>
                    <a:pt x="1282972" y="191452"/>
                  </a:lnTo>
                  <a:lnTo>
                    <a:pt x="1281867" y="191430"/>
                  </a:lnTo>
                  <a:lnTo>
                    <a:pt x="1286278" y="191252"/>
                  </a:lnTo>
                  <a:lnTo>
                    <a:pt x="1290604" y="190369"/>
                  </a:lnTo>
                  <a:lnTo>
                    <a:pt x="1294732" y="188803"/>
                  </a:lnTo>
                  <a:lnTo>
                    <a:pt x="1298555" y="186596"/>
                  </a:lnTo>
                  <a:lnTo>
                    <a:pt x="1301975" y="183804"/>
                  </a:lnTo>
                  <a:lnTo>
                    <a:pt x="1304902" y="180500"/>
                  </a:lnTo>
                  <a:lnTo>
                    <a:pt x="1307262" y="176768"/>
                  </a:lnTo>
                  <a:lnTo>
                    <a:pt x="1308992" y="172707"/>
                  </a:lnTo>
                  <a:lnTo>
                    <a:pt x="1310049" y="168420"/>
                  </a:lnTo>
                  <a:lnTo>
                    <a:pt x="1310404" y="164020"/>
                  </a:lnTo>
                  <a:lnTo>
                    <a:pt x="1310404" y="27431"/>
                  </a:lnTo>
                  <a:lnTo>
                    <a:pt x="1310049" y="23031"/>
                  </a:lnTo>
                  <a:lnTo>
                    <a:pt x="1308992" y="18745"/>
                  </a:lnTo>
                  <a:lnTo>
                    <a:pt x="1307262" y="14683"/>
                  </a:lnTo>
                  <a:lnTo>
                    <a:pt x="1304902" y="10952"/>
                  </a:lnTo>
                  <a:lnTo>
                    <a:pt x="1301975" y="7647"/>
                  </a:lnTo>
                  <a:lnTo>
                    <a:pt x="1298555" y="4855"/>
                  </a:lnTo>
                  <a:lnTo>
                    <a:pt x="1294732" y="2648"/>
                  </a:lnTo>
                  <a:lnTo>
                    <a:pt x="1290604" y="1083"/>
                  </a:lnTo>
                  <a:lnTo>
                    <a:pt x="1286278" y="200"/>
                  </a:lnTo>
                  <a:lnTo>
                    <a:pt x="1282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2746423" y="5799448"/>
              <a:ext cx="1218964" cy="121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Acids, Sulfur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3162082" y="5319413"/>
              <a:ext cx="181090" cy="143151"/>
            </a:xfrm>
            <a:custGeom>
              <a:avLst/>
              <a:pathLst>
                <a:path w="181090" h="143151">
                  <a:moveTo>
                    <a:pt x="0" y="0"/>
                  </a:moveTo>
                  <a:lnTo>
                    <a:pt x="181090" y="143151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269310" y="5127961"/>
              <a:ext cx="1543351" cy="191452"/>
            </a:xfrm>
            <a:custGeom>
              <a:avLst/>
              <a:pathLst>
                <a:path w="1543351" h="191452">
                  <a:moveTo>
                    <a:pt x="27432" y="191452"/>
                  </a:moveTo>
                  <a:lnTo>
                    <a:pt x="1515919" y="191452"/>
                  </a:lnTo>
                  <a:lnTo>
                    <a:pt x="1514814" y="191430"/>
                  </a:lnTo>
                  <a:lnTo>
                    <a:pt x="1519225" y="191252"/>
                  </a:lnTo>
                  <a:lnTo>
                    <a:pt x="1523551" y="190369"/>
                  </a:lnTo>
                  <a:lnTo>
                    <a:pt x="1527679" y="188803"/>
                  </a:lnTo>
                  <a:lnTo>
                    <a:pt x="1531502" y="186596"/>
                  </a:lnTo>
                  <a:lnTo>
                    <a:pt x="1534922" y="183804"/>
                  </a:lnTo>
                  <a:lnTo>
                    <a:pt x="1537849" y="180500"/>
                  </a:lnTo>
                  <a:lnTo>
                    <a:pt x="1540209" y="176768"/>
                  </a:lnTo>
                  <a:lnTo>
                    <a:pt x="1541939" y="172707"/>
                  </a:lnTo>
                  <a:lnTo>
                    <a:pt x="1542996" y="168420"/>
                  </a:lnTo>
                  <a:lnTo>
                    <a:pt x="1543351" y="164020"/>
                  </a:lnTo>
                  <a:lnTo>
                    <a:pt x="1543351" y="27431"/>
                  </a:lnTo>
                  <a:lnTo>
                    <a:pt x="1542996" y="23031"/>
                  </a:lnTo>
                  <a:lnTo>
                    <a:pt x="1541939" y="18745"/>
                  </a:lnTo>
                  <a:lnTo>
                    <a:pt x="1540209" y="14683"/>
                  </a:lnTo>
                  <a:lnTo>
                    <a:pt x="1537849" y="10952"/>
                  </a:lnTo>
                  <a:lnTo>
                    <a:pt x="1534922" y="7647"/>
                  </a:lnTo>
                  <a:lnTo>
                    <a:pt x="1531502" y="4855"/>
                  </a:lnTo>
                  <a:lnTo>
                    <a:pt x="1527679" y="2648"/>
                  </a:lnTo>
                  <a:lnTo>
                    <a:pt x="1523551" y="1083"/>
                  </a:lnTo>
                  <a:lnTo>
                    <a:pt x="1519225" y="200"/>
                  </a:lnTo>
                  <a:lnTo>
                    <a:pt x="15159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2315030" y="5144312"/>
              <a:ext cx="145191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Pyrimidine Nucleosides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3398950" y="3032404"/>
              <a:ext cx="425406" cy="1278539"/>
            </a:xfrm>
            <a:custGeom>
              <a:avLst/>
              <a:pathLst>
                <a:path w="425406" h="1278539">
                  <a:moveTo>
                    <a:pt x="425406" y="0"/>
                  </a:moveTo>
                  <a:lnTo>
                    <a:pt x="0" y="127853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107895" y="2840951"/>
              <a:ext cx="1496625" cy="191452"/>
            </a:xfrm>
            <a:custGeom>
              <a:avLst/>
              <a:pathLst>
                <a:path w="1496625" h="191452">
                  <a:moveTo>
                    <a:pt x="27431" y="191452"/>
                  </a:moveTo>
                  <a:lnTo>
                    <a:pt x="1469193" y="191452"/>
                  </a:lnTo>
                  <a:lnTo>
                    <a:pt x="1468088" y="191430"/>
                  </a:lnTo>
                  <a:lnTo>
                    <a:pt x="1472500" y="191252"/>
                  </a:lnTo>
                  <a:lnTo>
                    <a:pt x="1476825" y="190369"/>
                  </a:lnTo>
                  <a:lnTo>
                    <a:pt x="1480953" y="188803"/>
                  </a:lnTo>
                  <a:lnTo>
                    <a:pt x="1484776" y="186596"/>
                  </a:lnTo>
                  <a:lnTo>
                    <a:pt x="1488196" y="183804"/>
                  </a:lnTo>
                  <a:lnTo>
                    <a:pt x="1491123" y="180500"/>
                  </a:lnTo>
                  <a:lnTo>
                    <a:pt x="1493483" y="176768"/>
                  </a:lnTo>
                  <a:lnTo>
                    <a:pt x="1495213" y="172707"/>
                  </a:lnTo>
                  <a:lnTo>
                    <a:pt x="1496270" y="168420"/>
                  </a:lnTo>
                  <a:lnTo>
                    <a:pt x="1496625" y="164020"/>
                  </a:lnTo>
                  <a:lnTo>
                    <a:pt x="1496625" y="27431"/>
                  </a:lnTo>
                  <a:lnTo>
                    <a:pt x="1496270" y="23031"/>
                  </a:lnTo>
                  <a:lnTo>
                    <a:pt x="1495213" y="18745"/>
                  </a:lnTo>
                  <a:lnTo>
                    <a:pt x="1493483" y="14683"/>
                  </a:lnTo>
                  <a:lnTo>
                    <a:pt x="1491123" y="10952"/>
                  </a:lnTo>
                  <a:lnTo>
                    <a:pt x="1488196" y="7647"/>
                  </a:lnTo>
                  <a:lnTo>
                    <a:pt x="1484776" y="4855"/>
                  </a:lnTo>
                  <a:lnTo>
                    <a:pt x="1480953" y="2648"/>
                  </a:lnTo>
                  <a:lnTo>
                    <a:pt x="1476825" y="1083"/>
                  </a:lnTo>
                  <a:lnTo>
                    <a:pt x="1472500" y="200"/>
                  </a:lnTo>
                  <a:lnTo>
                    <a:pt x="146919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3153615" y="2866827"/>
              <a:ext cx="1405185" cy="119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Acids, Aromatic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1442795" y="6183820"/>
              <a:ext cx="2112924" cy="148000"/>
            </a:xfrm>
            <a:custGeom>
              <a:avLst/>
              <a:pathLst>
                <a:path w="2112924" h="148000">
                  <a:moveTo>
                    <a:pt x="0" y="148000"/>
                  </a:moveTo>
                  <a:lnTo>
                    <a:pt x="2112924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07835" y="6258332"/>
              <a:ext cx="634960" cy="191452"/>
            </a:xfrm>
            <a:custGeom>
              <a:avLst/>
              <a:pathLst>
                <a:path w="634960" h="191452">
                  <a:moveTo>
                    <a:pt x="27432" y="191452"/>
                  </a:moveTo>
                  <a:lnTo>
                    <a:pt x="607528" y="191452"/>
                  </a:lnTo>
                  <a:lnTo>
                    <a:pt x="606423" y="191430"/>
                  </a:lnTo>
                  <a:lnTo>
                    <a:pt x="610834" y="191252"/>
                  </a:lnTo>
                  <a:lnTo>
                    <a:pt x="615160" y="190369"/>
                  </a:lnTo>
                  <a:lnTo>
                    <a:pt x="619288" y="188803"/>
                  </a:lnTo>
                  <a:lnTo>
                    <a:pt x="623111" y="186596"/>
                  </a:lnTo>
                  <a:lnTo>
                    <a:pt x="626531" y="183804"/>
                  </a:lnTo>
                  <a:lnTo>
                    <a:pt x="629458" y="180500"/>
                  </a:lnTo>
                  <a:lnTo>
                    <a:pt x="631818" y="176768"/>
                  </a:lnTo>
                  <a:lnTo>
                    <a:pt x="633548" y="172707"/>
                  </a:lnTo>
                  <a:lnTo>
                    <a:pt x="634605" y="168420"/>
                  </a:lnTo>
                  <a:lnTo>
                    <a:pt x="634960" y="164020"/>
                  </a:lnTo>
                  <a:lnTo>
                    <a:pt x="634960" y="27432"/>
                  </a:lnTo>
                  <a:lnTo>
                    <a:pt x="634605" y="23031"/>
                  </a:lnTo>
                  <a:lnTo>
                    <a:pt x="633548" y="18745"/>
                  </a:lnTo>
                  <a:lnTo>
                    <a:pt x="631818" y="14683"/>
                  </a:lnTo>
                  <a:lnTo>
                    <a:pt x="629458" y="10952"/>
                  </a:lnTo>
                  <a:lnTo>
                    <a:pt x="626531" y="7647"/>
                  </a:lnTo>
                  <a:lnTo>
                    <a:pt x="623111" y="4855"/>
                  </a:lnTo>
                  <a:lnTo>
                    <a:pt x="619288" y="2648"/>
                  </a:lnTo>
                  <a:lnTo>
                    <a:pt x="615160" y="1083"/>
                  </a:lnTo>
                  <a:lnTo>
                    <a:pt x="610834" y="200"/>
                  </a:lnTo>
                  <a:lnTo>
                    <a:pt x="60752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3555" y="6302465"/>
              <a:ext cx="543520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Hexoses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3520733" y="6329879"/>
              <a:ext cx="105976" cy="1544"/>
            </a:xfrm>
            <a:custGeom>
              <a:avLst/>
              <a:pathLst>
                <a:path w="105976" h="1544">
                  <a:moveTo>
                    <a:pt x="0" y="1544"/>
                  </a:moveTo>
                  <a:lnTo>
                    <a:pt x="10597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317626" y="6251755"/>
              <a:ext cx="2203106" cy="191452"/>
            </a:xfrm>
            <a:custGeom>
              <a:avLst/>
              <a:pathLst>
                <a:path w="2203106" h="191452">
                  <a:moveTo>
                    <a:pt x="27431" y="191452"/>
                  </a:moveTo>
                  <a:lnTo>
                    <a:pt x="2175674" y="191452"/>
                  </a:lnTo>
                  <a:lnTo>
                    <a:pt x="2174569" y="191430"/>
                  </a:lnTo>
                  <a:lnTo>
                    <a:pt x="2178981" y="191252"/>
                  </a:lnTo>
                  <a:lnTo>
                    <a:pt x="2183306" y="190369"/>
                  </a:lnTo>
                  <a:lnTo>
                    <a:pt x="2187434" y="188803"/>
                  </a:lnTo>
                  <a:lnTo>
                    <a:pt x="2191257" y="186596"/>
                  </a:lnTo>
                  <a:lnTo>
                    <a:pt x="2194677" y="183804"/>
                  </a:lnTo>
                  <a:lnTo>
                    <a:pt x="2197604" y="180500"/>
                  </a:lnTo>
                  <a:lnTo>
                    <a:pt x="2199964" y="176768"/>
                  </a:lnTo>
                  <a:lnTo>
                    <a:pt x="2201694" y="172707"/>
                  </a:lnTo>
                  <a:lnTo>
                    <a:pt x="2202751" y="168420"/>
                  </a:lnTo>
                  <a:lnTo>
                    <a:pt x="2203106" y="164020"/>
                  </a:lnTo>
                  <a:lnTo>
                    <a:pt x="2203106" y="27432"/>
                  </a:lnTo>
                  <a:lnTo>
                    <a:pt x="2202751" y="23031"/>
                  </a:lnTo>
                  <a:lnTo>
                    <a:pt x="2201694" y="18745"/>
                  </a:lnTo>
                  <a:lnTo>
                    <a:pt x="2199964" y="14683"/>
                  </a:lnTo>
                  <a:lnTo>
                    <a:pt x="2197604" y="10952"/>
                  </a:lnTo>
                  <a:lnTo>
                    <a:pt x="2194677" y="7647"/>
                  </a:lnTo>
                  <a:lnTo>
                    <a:pt x="2191257" y="4855"/>
                  </a:lnTo>
                  <a:lnTo>
                    <a:pt x="2187434" y="2648"/>
                  </a:lnTo>
                  <a:lnTo>
                    <a:pt x="2183306" y="1083"/>
                  </a:lnTo>
                  <a:lnTo>
                    <a:pt x="2178981" y="200"/>
                  </a:lnTo>
                  <a:lnTo>
                    <a:pt x="21756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1363346" y="6266320"/>
              <a:ext cx="211166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Trimethyl Ammonium Compounds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3637696" y="3755806"/>
              <a:ext cx="934551" cy="555137"/>
            </a:xfrm>
            <a:custGeom>
              <a:avLst/>
              <a:pathLst>
                <a:path w="934551" h="555137">
                  <a:moveTo>
                    <a:pt x="934551" y="0"/>
                  </a:moveTo>
                  <a:lnTo>
                    <a:pt x="0" y="55513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466362" y="3564353"/>
              <a:ext cx="534073" cy="191452"/>
            </a:xfrm>
            <a:custGeom>
              <a:avLst/>
              <a:pathLst>
                <a:path w="534073" h="191452">
                  <a:moveTo>
                    <a:pt x="27432" y="191452"/>
                  </a:moveTo>
                  <a:lnTo>
                    <a:pt x="506641" y="191452"/>
                  </a:lnTo>
                  <a:lnTo>
                    <a:pt x="505536" y="191430"/>
                  </a:lnTo>
                  <a:lnTo>
                    <a:pt x="509948" y="191252"/>
                  </a:lnTo>
                  <a:lnTo>
                    <a:pt x="514273" y="190369"/>
                  </a:lnTo>
                  <a:lnTo>
                    <a:pt x="518401" y="188803"/>
                  </a:lnTo>
                  <a:lnTo>
                    <a:pt x="522224" y="186596"/>
                  </a:lnTo>
                  <a:lnTo>
                    <a:pt x="525644" y="183804"/>
                  </a:lnTo>
                  <a:lnTo>
                    <a:pt x="528571" y="180500"/>
                  </a:lnTo>
                  <a:lnTo>
                    <a:pt x="530931" y="176768"/>
                  </a:lnTo>
                  <a:lnTo>
                    <a:pt x="532661" y="172707"/>
                  </a:lnTo>
                  <a:lnTo>
                    <a:pt x="533718" y="168420"/>
                  </a:lnTo>
                  <a:lnTo>
                    <a:pt x="534073" y="164020"/>
                  </a:lnTo>
                  <a:lnTo>
                    <a:pt x="534073" y="27431"/>
                  </a:lnTo>
                  <a:lnTo>
                    <a:pt x="533718" y="23031"/>
                  </a:lnTo>
                  <a:lnTo>
                    <a:pt x="532661" y="18745"/>
                  </a:lnTo>
                  <a:lnTo>
                    <a:pt x="530931" y="14683"/>
                  </a:lnTo>
                  <a:lnTo>
                    <a:pt x="528571" y="10952"/>
                  </a:lnTo>
                  <a:lnTo>
                    <a:pt x="525644" y="7647"/>
                  </a:lnTo>
                  <a:lnTo>
                    <a:pt x="522224" y="4855"/>
                  </a:lnTo>
                  <a:lnTo>
                    <a:pt x="518401" y="2648"/>
                  </a:lnTo>
                  <a:lnTo>
                    <a:pt x="514273" y="1083"/>
                  </a:lnTo>
                  <a:lnTo>
                    <a:pt x="509948" y="200"/>
                  </a:lnTo>
                  <a:lnTo>
                    <a:pt x="5066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4512082" y="3608486"/>
              <a:ext cx="442633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Inositol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3654176" y="3683284"/>
              <a:ext cx="87624" cy="627659"/>
            </a:xfrm>
            <a:custGeom>
              <a:avLst/>
              <a:pathLst>
                <a:path w="87624" h="627659">
                  <a:moveTo>
                    <a:pt x="87624" y="0"/>
                  </a:moveTo>
                  <a:lnTo>
                    <a:pt x="0" y="62765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64867" y="3491832"/>
              <a:ext cx="580594" cy="191452"/>
            </a:xfrm>
            <a:custGeom>
              <a:avLst/>
              <a:pathLst>
                <a:path w="580594" h="191452">
                  <a:moveTo>
                    <a:pt x="27431" y="191452"/>
                  </a:moveTo>
                  <a:lnTo>
                    <a:pt x="553162" y="191452"/>
                  </a:lnTo>
                  <a:lnTo>
                    <a:pt x="552058" y="191430"/>
                  </a:lnTo>
                  <a:lnTo>
                    <a:pt x="556469" y="191252"/>
                  </a:lnTo>
                  <a:lnTo>
                    <a:pt x="560794" y="190369"/>
                  </a:lnTo>
                  <a:lnTo>
                    <a:pt x="564922" y="188803"/>
                  </a:lnTo>
                  <a:lnTo>
                    <a:pt x="568745" y="186596"/>
                  </a:lnTo>
                  <a:lnTo>
                    <a:pt x="572165" y="183804"/>
                  </a:lnTo>
                  <a:lnTo>
                    <a:pt x="575092" y="180500"/>
                  </a:lnTo>
                  <a:lnTo>
                    <a:pt x="577452" y="176768"/>
                  </a:lnTo>
                  <a:lnTo>
                    <a:pt x="579182" y="172707"/>
                  </a:lnTo>
                  <a:lnTo>
                    <a:pt x="580239" y="168420"/>
                  </a:lnTo>
                  <a:lnTo>
                    <a:pt x="580594" y="164020"/>
                  </a:lnTo>
                  <a:lnTo>
                    <a:pt x="580594" y="27431"/>
                  </a:lnTo>
                  <a:lnTo>
                    <a:pt x="580239" y="23031"/>
                  </a:lnTo>
                  <a:lnTo>
                    <a:pt x="579182" y="18745"/>
                  </a:lnTo>
                  <a:lnTo>
                    <a:pt x="577452" y="14683"/>
                  </a:lnTo>
                  <a:lnTo>
                    <a:pt x="575092" y="10952"/>
                  </a:lnTo>
                  <a:lnTo>
                    <a:pt x="572165" y="7647"/>
                  </a:lnTo>
                  <a:lnTo>
                    <a:pt x="568745" y="4855"/>
                  </a:lnTo>
                  <a:lnTo>
                    <a:pt x="564922" y="2648"/>
                  </a:lnTo>
                  <a:lnTo>
                    <a:pt x="560794" y="1083"/>
                  </a:lnTo>
                  <a:lnTo>
                    <a:pt x="556469" y="200"/>
                  </a:lnTo>
                  <a:lnTo>
                    <a:pt x="5531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3510587" y="3535964"/>
              <a:ext cx="489154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Malates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1606029" y="6111425"/>
              <a:ext cx="2256891" cy="474465"/>
            </a:xfrm>
            <a:custGeom>
              <a:avLst/>
              <a:pathLst>
                <a:path w="2256891" h="474465">
                  <a:moveTo>
                    <a:pt x="0" y="474465"/>
                  </a:moveTo>
                  <a:lnTo>
                    <a:pt x="22568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07835" y="6574066"/>
              <a:ext cx="798193" cy="191452"/>
            </a:xfrm>
            <a:custGeom>
              <a:avLst/>
              <a:pathLst>
                <a:path w="798193" h="191452">
                  <a:moveTo>
                    <a:pt x="27432" y="191452"/>
                  </a:moveTo>
                  <a:lnTo>
                    <a:pt x="770761" y="191452"/>
                  </a:lnTo>
                  <a:lnTo>
                    <a:pt x="769657" y="191430"/>
                  </a:lnTo>
                  <a:lnTo>
                    <a:pt x="774068" y="191252"/>
                  </a:lnTo>
                  <a:lnTo>
                    <a:pt x="778393" y="190369"/>
                  </a:lnTo>
                  <a:lnTo>
                    <a:pt x="782521" y="188803"/>
                  </a:lnTo>
                  <a:lnTo>
                    <a:pt x="786344" y="186596"/>
                  </a:lnTo>
                  <a:lnTo>
                    <a:pt x="789764" y="183804"/>
                  </a:lnTo>
                  <a:lnTo>
                    <a:pt x="792692" y="180500"/>
                  </a:lnTo>
                  <a:lnTo>
                    <a:pt x="795051" y="176768"/>
                  </a:lnTo>
                  <a:lnTo>
                    <a:pt x="796782" y="172707"/>
                  </a:lnTo>
                  <a:lnTo>
                    <a:pt x="797838" y="168420"/>
                  </a:lnTo>
                  <a:lnTo>
                    <a:pt x="798193" y="164020"/>
                  </a:lnTo>
                  <a:lnTo>
                    <a:pt x="798193" y="27431"/>
                  </a:lnTo>
                  <a:lnTo>
                    <a:pt x="797838" y="23031"/>
                  </a:lnTo>
                  <a:lnTo>
                    <a:pt x="796782" y="18745"/>
                  </a:lnTo>
                  <a:lnTo>
                    <a:pt x="795051" y="14683"/>
                  </a:lnTo>
                  <a:lnTo>
                    <a:pt x="792692" y="10952"/>
                  </a:lnTo>
                  <a:lnTo>
                    <a:pt x="789764" y="7647"/>
                  </a:lnTo>
                  <a:lnTo>
                    <a:pt x="786344" y="4855"/>
                  </a:lnTo>
                  <a:lnTo>
                    <a:pt x="782521" y="2648"/>
                  </a:lnTo>
                  <a:lnTo>
                    <a:pt x="778393" y="1083"/>
                  </a:lnTo>
                  <a:lnTo>
                    <a:pt x="774068" y="200"/>
                  </a:lnTo>
                  <a:lnTo>
                    <a:pt x="7707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53555" y="6616215"/>
              <a:ext cx="70675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Guanidines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975069" y="6172683"/>
              <a:ext cx="908979" cy="401383"/>
            </a:xfrm>
            <a:custGeom>
              <a:avLst/>
              <a:pathLst>
                <a:path w="908979" h="401383">
                  <a:moveTo>
                    <a:pt x="0" y="401383"/>
                  </a:moveTo>
                  <a:lnTo>
                    <a:pt x="908979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351583" y="6574066"/>
              <a:ext cx="813405" cy="191452"/>
            </a:xfrm>
            <a:custGeom>
              <a:avLst/>
              <a:pathLst>
                <a:path w="813405" h="191452">
                  <a:moveTo>
                    <a:pt x="27431" y="191452"/>
                  </a:moveTo>
                  <a:lnTo>
                    <a:pt x="785973" y="191452"/>
                  </a:lnTo>
                  <a:lnTo>
                    <a:pt x="784868" y="191430"/>
                  </a:lnTo>
                  <a:lnTo>
                    <a:pt x="789279" y="191252"/>
                  </a:lnTo>
                  <a:lnTo>
                    <a:pt x="793605" y="190369"/>
                  </a:lnTo>
                  <a:lnTo>
                    <a:pt x="797733" y="188803"/>
                  </a:lnTo>
                  <a:lnTo>
                    <a:pt x="801556" y="186596"/>
                  </a:lnTo>
                  <a:lnTo>
                    <a:pt x="804976" y="183804"/>
                  </a:lnTo>
                  <a:lnTo>
                    <a:pt x="807903" y="180500"/>
                  </a:lnTo>
                  <a:lnTo>
                    <a:pt x="810263" y="176768"/>
                  </a:lnTo>
                  <a:lnTo>
                    <a:pt x="811993" y="172707"/>
                  </a:lnTo>
                  <a:lnTo>
                    <a:pt x="813049" y="168420"/>
                  </a:lnTo>
                  <a:lnTo>
                    <a:pt x="813405" y="164020"/>
                  </a:lnTo>
                  <a:lnTo>
                    <a:pt x="813405" y="27431"/>
                  </a:lnTo>
                  <a:lnTo>
                    <a:pt x="813049" y="23031"/>
                  </a:lnTo>
                  <a:lnTo>
                    <a:pt x="811993" y="18745"/>
                  </a:lnTo>
                  <a:lnTo>
                    <a:pt x="810263" y="14683"/>
                  </a:lnTo>
                  <a:lnTo>
                    <a:pt x="807903" y="10952"/>
                  </a:lnTo>
                  <a:lnTo>
                    <a:pt x="804976" y="7647"/>
                  </a:lnTo>
                  <a:lnTo>
                    <a:pt x="801556" y="4855"/>
                  </a:lnTo>
                  <a:lnTo>
                    <a:pt x="797733" y="2648"/>
                  </a:lnTo>
                  <a:lnTo>
                    <a:pt x="793605" y="1083"/>
                  </a:lnTo>
                  <a:lnTo>
                    <a:pt x="789279" y="200"/>
                  </a:lnTo>
                  <a:lnTo>
                    <a:pt x="78597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2397303" y="6590418"/>
              <a:ext cx="721965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Pyrimidines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3889690" y="5057230"/>
              <a:ext cx="28374" cy="923673"/>
            </a:xfrm>
            <a:custGeom>
              <a:avLst/>
              <a:pathLst>
                <a:path w="28374" h="923673">
                  <a:moveTo>
                    <a:pt x="0" y="0"/>
                  </a:moveTo>
                  <a:lnTo>
                    <a:pt x="28374" y="92367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53751" y="4865778"/>
              <a:ext cx="665997" cy="191452"/>
            </a:xfrm>
            <a:custGeom>
              <a:avLst/>
              <a:pathLst>
                <a:path w="665997" h="191452">
                  <a:moveTo>
                    <a:pt x="27431" y="191452"/>
                  </a:moveTo>
                  <a:lnTo>
                    <a:pt x="638565" y="191452"/>
                  </a:lnTo>
                  <a:lnTo>
                    <a:pt x="637460" y="191430"/>
                  </a:lnTo>
                  <a:lnTo>
                    <a:pt x="641871" y="191252"/>
                  </a:lnTo>
                  <a:lnTo>
                    <a:pt x="646197" y="190369"/>
                  </a:lnTo>
                  <a:lnTo>
                    <a:pt x="650325" y="188803"/>
                  </a:lnTo>
                  <a:lnTo>
                    <a:pt x="654148" y="186596"/>
                  </a:lnTo>
                  <a:lnTo>
                    <a:pt x="657567" y="183804"/>
                  </a:lnTo>
                  <a:lnTo>
                    <a:pt x="660495" y="180500"/>
                  </a:lnTo>
                  <a:lnTo>
                    <a:pt x="662855" y="176768"/>
                  </a:lnTo>
                  <a:lnTo>
                    <a:pt x="664585" y="172707"/>
                  </a:lnTo>
                  <a:lnTo>
                    <a:pt x="665641" y="168420"/>
                  </a:lnTo>
                  <a:lnTo>
                    <a:pt x="665997" y="164020"/>
                  </a:lnTo>
                  <a:lnTo>
                    <a:pt x="665997" y="27432"/>
                  </a:lnTo>
                  <a:lnTo>
                    <a:pt x="665641" y="23031"/>
                  </a:lnTo>
                  <a:lnTo>
                    <a:pt x="664585" y="18745"/>
                  </a:lnTo>
                  <a:lnTo>
                    <a:pt x="662855" y="14683"/>
                  </a:lnTo>
                  <a:lnTo>
                    <a:pt x="660495" y="10952"/>
                  </a:lnTo>
                  <a:lnTo>
                    <a:pt x="657567" y="7647"/>
                  </a:lnTo>
                  <a:lnTo>
                    <a:pt x="654148" y="4855"/>
                  </a:lnTo>
                  <a:lnTo>
                    <a:pt x="650325" y="2648"/>
                  </a:lnTo>
                  <a:lnTo>
                    <a:pt x="646197" y="1083"/>
                  </a:lnTo>
                  <a:lnTo>
                    <a:pt x="641871" y="200"/>
                  </a:lnTo>
                  <a:lnTo>
                    <a:pt x="638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599471" y="4882129"/>
              <a:ext cx="57455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Pyridines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3601837" y="6345055"/>
              <a:ext cx="328693" cy="229011"/>
            </a:xfrm>
            <a:custGeom>
              <a:avLst/>
              <a:pathLst>
                <a:path w="328693" h="229011">
                  <a:moveTo>
                    <a:pt x="0" y="229011"/>
                  </a:moveTo>
                  <a:lnTo>
                    <a:pt x="328693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096486" y="6574066"/>
              <a:ext cx="735915" cy="191452"/>
            </a:xfrm>
            <a:custGeom>
              <a:avLst/>
              <a:pathLst>
                <a:path w="735915" h="191452">
                  <a:moveTo>
                    <a:pt x="27431" y="191452"/>
                  </a:moveTo>
                  <a:lnTo>
                    <a:pt x="708483" y="191452"/>
                  </a:lnTo>
                  <a:lnTo>
                    <a:pt x="707378" y="191430"/>
                  </a:lnTo>
                  <a:lnTo>
                    <a:pt x="711789" y="191252"/>
                  </a:lnTo>
                  <a:lnTo>
                    <a:pt x="716115" y="190369"/>
                  </a:lnTo>
                  <a:lnTo>
                    <a:pt x="720243" y="188803"/>
                  </a:lnTo>
                  <a:lnTo>
                    <a:pt x="724066" y="186596"/>
                  </a:lnTo>
                  <a:lnTo>
                    <a:pt x="727486" y="183804"/>
                  </a:lnTo>
                  <a:lnTo>
                    <a:pt x="730413" y="180500"/>
                  </a:lnTo>
                  <a:lnTo>
                    <a:pt x="732773" y="176768"/>
                  </a:lnTo>
                  <a:lnTo>
                    <a:pt x="734503" y="172707"/>
                  </a:lnTo>
                  <a:lnTo>
                    <a:pt x="735560" y="168420"/>
                  </a:lnTo>
                  <a:lnTo>
                    <a:pt x="735915" y="164020"/>
                  </a:lnTo>
                  <a:lnTo>
                    <a:pt x="735915" y="27431"/>
                  </a:lnTo>
                  <a:lnTo>
                    <a:pt x="735560" y="23031"/>
                  </a:lnTo>
                  <a:lnTo>
                    <a:pt x="734503" y="18745"/>
                  </a:lnTo>
                  <a:lnTo>
                    <a:pt x="732773" y="14683"/>
                  </a:lnTo>
                  <a:lnTo>
                    <a:pt x="730413" y="10952"/>
                  </a:lnTo>
                  <a:lnTo>
                    <a:pt x="727486" y="7647"/>
                  </a:lnTo>
                  <a:lnTo>
                    <a:pt x="724066" y="4855"/>
                  </a:lnTo>
                  <a:lnTo>
                    <a:pt x="720243" y="2648"/>
                  </a:lnTo>
                  <a:lnTo>
                    <a:pt x="716115" y="1083"/>
                  </a:lnTo>
                  <a:lnTo>
                    <a:pt x="711789" y="200"/>
                  </a:lnTo>
                  <a:lnTo>
                    <a:pt x="7084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3142206" y="6616215"/>
              <a:ext cx="64447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Glutarates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3953771" y="5548107"/>
              <a:ext cx="1058201" cy="158158"/>
            </a:xfrm>
            <a:custGeom>
              <a:avLst/>
              <a:pathLst>
                <a:path w="1058201" h="158158">
                  <a:moveTo>
                    <a:pt x="1058201" y="0"/>
                  </a:moveTo>
                  <a:lnTo>
                    <a:pt x="0" y="15815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011972" y="5360847"/>
              <a:ext cx="1224865" cy="191452"/>
            </a:xfrm>
            <a:custGeom>
              <a:avLst/>
              <a:pathLst>
                <a:path w="1224865" h="191452">
                  <a:moveTo>
                    <a:pt x="27432" y="191452"/>
                  </a:moveTo>
                  <a:lnTo>
                    <a:pt x="1197433" y="191452"/>
                  </a:lnTo>
                  <a:lnTo>
                    <a:pt x="1196328" y="191430"/>
                  </a:lnTo>
                  <a:lnTo>
                    <a:pt x="1200739" y="191252"/>
                  </a:lnTo>
                  <a:lnTo>
                    <a:pt x="1205065" y="190369"/>
                  </a:lnTo>
                  <a:lnTo>
                    <a:pt x="1209193" y="188803"/>
                  </a:lnTo>
                  <a:lnTo>
                    <a:pt x="1213016" y="186596"/>
                  </a:lnTo>
                  <a:lnTo>
                    <a:pt x="1216436" y="183804"/>
                  </a:lnTo>
                  <a:lnTo>
                    <a:pt x="1219363" y="180500"/>
                  </a:lnTo>
                  <a:lnTo>
                    <a:pt x="1221723" y="176768"/>
                  </a:lnTo>
                  <a:lnTo>
                    <a:pt x="1223453" y="172707"/>
                  </a:lnTo>
                  <a:lnTo>
                    <a:pt x="1224510" y="168420"/>
                  </a:lnTo>
                  <a:lnTo>
                    <a:pt x="1224865" y="164020"/>
                  </a:lnTo>
                  <a:lnTo>
                    <a:pt x="1224865" y="27432"/>
                  </a:lnTo>
                  <a:lnTo>
                    <a:pt x="1224510" y="23031"/>
                  </a:lnTo>
                  <a:lnTo>
                    <a:pt x="1223453" y="18745"/>
                  </a:lnTo>
                  <a:lnTo>
                    <a:pt x="1221723" y="14683"/>
                  </a:lnTo>
                  <a:lnTo>
                    <a:pt x="1219363" y="10952"/>
                  </a:lnTo>
                  <a:lnTo>
                    <a:pt x="1216436" y="7647"/>
                  </a:lnTo>
                  <a:lnTo>
                    <a:pt x="1213016" y="4855"/>
                  </a:lnTo>
                  <a:lnTo>
                    <a:pt x="1209193" y="2648"/>
                  </a:lnTo>
                  <a:lnTo>
                    <a:pt x="1205065" y="1083"/>
                  </a:lnTo>
                  <a:lnTo>
                    <a:pt x="1200739" y="200"/>
                  </a:lnTo>
                  <a:lnTo>
                    <a:pt x="119743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5057692" y="5377199"/>
              <a:ext cx="1133425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Dicarboxylic Acids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3977434" y="4254086"/>
              <a:ext cx="1491469" cy="913317"/>
            </a:xfrm>
            <a:custGeom>
              <a:avLst/>
              <a:pathLst>
                <a:path w="1491469" h="913317">
                  <a:moveTo>
                    <a:pt x="1491469" y="0"/>
                  </a:moveTo>
                  <a:lnTo>
                    <a:pt x="0" y="91331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31109" y="4062633"/>
              <a:ext cx="1388235" cy="191452"/>
            </a:xfrm>
            <a:custGeom>
              <a:avLst/>
              <a:pathLst>
                <a:path w="1388235" h="191452">
                  <a:moveTo>
                    <a:pt x="27432" y="191452"/>
                  </a:moveTo>
                  <a:lnTo>
                    <a:pt x="1360803" y="191452"/>
                  </a:lnTo>
                  <a:lnTo>
                    <a:pt x="1359698" y="191430"/>
                  </a:lnTo>
                  <a:lnTo>
                    <a:pt x="1364109" y="191252"/>
                  </a:lnTo>
                  <a:lnTo>
                    <a:pt x="1368435" y="190369"/>
                  </a:lnTo>
                  <a:lnTo>
                    <a:pt x="1372563" y="188803"/>
                  </a:lnTo>
                  <a:lnTo>
                    <a:pt x="1376386" y="186596"/>
                  </a:lnTo>
                  <a:lnTo>
                    <a:pt x="1379806" y="183804"/>
                  </a:lnTo>
                  <a:lnTo>
                    <a:pt x="1382733" y="180500"/>
                  </a:lnTo>
                  <a:lnTo>
                    <a:pt x="1385093" y="176768"/>
                  </a:lnTo>
                  <a:lnTo>
                    <a:pt x="1386823" y="172707"/>
                  </a:lnTo>
                  <a:lnTo>
                    <a:pt x="1387880" y="168420"/>
                  </a:lnTo>
                  <a:lnTo>
                    <a:pt x="1388235" y="164020"/>
                  </a:lnTo>
                  <a:lnTo>
                    <a:pt x="1388235" y="27432"/>
                  </a:lnTo>
                  <a:lnTo>
                    <a:pt x="1387880" y="23031"/>
                  </a:lnTo>
                  <a:lnTo>
                    <a:pt x="1386823" y="18745"/>
                  </a:lnTo>
                  <a:lnTo>
                    <a:pt x="1385093" y="14683"/>
                  </a:lnTo>
                  <a:lnTo>
                    <a:pt x="1382733" y="10952"/>
                  </a:lnTo>
                  <a:lnTo>
                    <a:pt x="1379806" y="7647"/>
                  </a:lnTo>
                  <a:lnTo>
                    <a:pt x="1376386" y="4855"/>
                  </a:lnTo>
                  <a:lnTo>
                    <a:pt x="1372563" y="2648"/>
                  </a:lnTo>
                  <a:lnTo>
                    <a:pt x="1368435" y="1083"/>
                  </a:lnTo>
                  <a:lnTo>
                    <a:pt x="1364109" y="200"/>
                  </a:lnTo>
                  <a:lnTo>
                    <a:pt x="13608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976829" y="4078985"/>
              <a:ext cx="1296795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Biogenic Polyamines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2303743" y="4607766"/>
              <a:ext cx="1673691" cy="1400879"/>
            </a:xfrm>
            <a:custGeom>
              <a:avLst/>
              <a:pathLst>
                <a:path w="1673691" h="1400879">
                  <a:moveTo>
                    <a:pt x="0" y="0"/>
                  </a:moveTo>
                  <a:lnTo>
                    <a:pt x="1673691" y="140087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832979" y="4416313"/>
              <a:ext cx="712791" cy="191452"/>
            </a:xfrm>
            <a:custGeom>
              <a:avLst/>
              <a:pathLst>
                <a:path w="712791" h="191452">
                  <a:moveTo>
                    <a:pt x="27431" y="191452"/>
                  </a:moveTo>
                  <a:lnTo>
                    <a:pt x="685359" y="191452"/>
                  </a:lnTo>
                  <a:lnTo>
                    <a:pt x="684254" y="191430"/>
                  </a:lnTo>
                  <a:lnTo>
                    <a:pt x="688665" y="191252"/>
                  </a:lnTo>
                  <a:lnTo>
                    <a:pt x="692991" y="190369"/>
                  </a:lnTo>
                  <a:lnTo>
                    <a:pt x="697119" y="188803"/>
                  </a:lnTo>
                  <a:lnTo>
                    <a:pt x="700942" y="186596"/>
                  </a:lnTo>
                  <a:lnTo>
                    <a:pt x="704362" y="183804"/>
                  </a:lnTo>
                  <a:lnTo>
                    <a:pt x="707289" y="180500"/>
                  </a:lnTo>
                  <a:lnTo>
                    <a:pt x="709649" y="176768"/>
                  </a:lnTo>
                  <a:lnTo>
                    <a:pt x="711379" y="172707"/>
                  </a:lnTo>
                  <a:lnTo>
                    <a:pt x="712435" y="168420"/>
                  </a:lnTo>
                  <a:lnTo>
                    <a:pt x="712791" y="164020"/>
                  </a:lnTo>
                  <a:lnTo>
                    <a:pt x="712791" y="27432"/>
                  </a:lnTo>
                  <a:lnTo>
                    <a:pt x="712435" y="23031"/>
                  </a:lnTo>
                  <a:lnTo>
                    <a:pt x="711379" y="18745"/>
                  </a:lnTo>
                  <a:lnTo>
                    <a:pt x="709649" y="14683"/>
                  </a:lnTo>
                  <a:lnTo>
                    <a:pt x="707289" y="10952"/>
                  </a:lnTo>
                  <a:lnTo>
                    <a:pt x="704362" y="7647"/>
                  </a:lnTo>
                  <a:lnTo>
                    <a:pt x="700942" y="4855"/>
                  </a:lnTo>
                  <a:lnTo>
                    <a:pt x="697119" y="2648"/>
                  </a:lnTo>
                  <a:lnTo>
                    <a:pt x="692991" y="1083"/>
                  </a:lnTo>
                  <a:lnTo>
                    <a:pt x="688665" y="200"/>
                  </a:lnTo>
                  <a:lnTo>
                    <a:pt x="6853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1878699" y="4460446"/>
              <a:ext cx="621351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Xanthines</a:t>
              </a:r>
            </a:p>
          </p:txBody>
        </p:sp>
        <p:sp>
          <p:nvSpPr>
            <p:cNvPr id="165" name="pl165"/>
            <p:cNvSpPr/>
            <p:nvPr/>
          </p:nvSpPr>
          <p:spPr>
            <a:xfrm>
              <a:off x="3985885" y="4063572"/>
              <a:ext cx="88897" cy="727830"/>
            </a:xfrm>
            <a:custGeom>
              <a:avLst/>
              <a:pathLst>
                <a:path w="88897" h="727830">
                  <a:moveTo>
                    <a:pt x="88897" y="0"/>
                  </a:moveTo>
                  <a:lnTo>
                    <a:pt x="0" y="72783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470154" y="3872119"/>
              <a:ext cx="1232641" cy="191452"/>
            </a:xfrm>
            <a:custGeom>
              <a:avLst/>
              <a:pathLst>
                <a:path w="1232641" h="191452">
                  <a:moveTo>
                    <a:pt x="27432" y="191452"/>
                  </a:moveTo>
                  <a:lnTo>
                    <a:pt x="1205209" y="191452"/>
                  </a:lnTo>
                  <a:lnTo>
                    <a:pt x="1204105" y="191430"/>
                  </a:lnTo>
                  <a:lnTo>
                    <a:pt x="1208516" y="191252"/>
                  </a:lnTo>
                  <a:lnTo>
                    <a:pt x="1212841" y="190369"/>
                  </a:lnTo>
                  <a:lnTo>
                    <a:pt x="1216969" y="188803"/>
                  </a:lnTo>
                  <a:lnTo>
                    <a:pt x="1220792" y="186596"/>
                  </a:lnTo>
                  <a:lnTo>
                    <a:pt x="1224212" y="183804"/>
                  </a:lnTo>
                  <a:lnTo>
                    <a:pt x="1227139" y="180500"/>
                  </a:lnTo>
                  <a:lnTo>
                    <a:pt x="1229499" y="176768"/>
                  </a:lnTo>
                  <a:lnTo>
                    <a:pt x="1231229" y="172707"/>
                  </a:lnTo>
                  <a:lnTo>
                    <a:pt x="1232286" y="168420"/>
                  </a:lnTo>
                  <a:lnTo>
                    <a:pt x="1232641" y="164020"/>
                  </a:lnTo>
                  <a:lnTo>
                    <a:pt x="1232641" y="27431"/>
                  </a:lnTo>
                  <a:lnTo>
                    <a:pt x="1232286" y="23031"/>
                  </a:lnTo>
                  <a:lnTo>
                    <a:pt x="1231229" y="18745"/>
                  </a:lnTo>
                  <a:lnTo>
                    <a:pt x="1229499" y="14683"/>
                  </a:lnTo>
                  <a:lnTo>
                    <a:pt x="1227139" y="10952"/>
                  </a:lnTo>
                  <a:lnTo>
                    <a:pt x="1224212" y="7647"/>
                  </a:lnTo>
                  <a:lnTo>
                    <a:pt x="1220792" y="4855"/>
                  </a:lnTo>
                  <a:lnTo>
                    <a:pt x="1216969" y="2648"/>
                  </a:lnTo>
                  <a:lnTo>
                    <a:pt x="1212841" y="1083"/>
                  </a:lnTo>
                  <a:lnTo>
                    <a:pt x="1208516" y="200"/>
                  </a:lnTo>
                  <a:lnTo>
                    <a:pt x="120520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3515874" y="3886685"/>
              <a:ext cx="114120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Acids, Carbocyclic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3839403" y="5659376"/>
              <a:ext cx="153243" cy="341990"/>
            </a:xfrm>
            <a:custGeom>
              <a:avLst/>
              <a:pathLst>
                <a:path w="153243" h="341990">
                  <a:moveTo>
                    <a:pt x="0" y="0"/>
                  </a:moveTo>
                  <a:lnTo>
                    <a:pt x="153243" y="34199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389772" y="5467924"/>
              <a:ext cx="813473" cy="191452"/>
            </a:xfrm>
            <a:custGeom>
              <a:avLst/>
              <a:pathLst>
                <a:path w="813473" h="191452">
                  <a:moveTo>
                    <a:pt x="27432" y="191452"/>
                  </a:moveTo>
                  <a:lnTo>
                    <a:pt x="786041" y="191452"/>
                  </a:lnTo>
                  <a:lnTo>
                    <a:pt x="784936" y="191430"/>
                  </a:lnTo>
                  <a:lnTo>
                    <a:pt x="789348" y="191252"/>
                  </a:lnTo>
                  <a:lnTo>
                    <a:pt x="793673" y="190369"/>
                  </a:lnTo>
                  <a:lnTo>
                    <a:pt x="797801" y="188803"/>
                  </a:lnTo>
                  <a:lnTo>
                    <a:pt x="801624" y="186596"/>
                  </a:lnTo>
                  <a:lnTo>
                    <a:pt x="805044" y="183804"/>
                  </a:lnTo>
                  <a:lnTo>
                    <a:pt x="807971" y="180500"/>
                  </a:lnTo>
                  <a:lnTo>
                    <a:pt x="810331" y="176768"/>
                  </a:lnTo>
                  <a:lnTo>
                    <a:pt x="812061" y="172707"/>
                  </a:lnTo>
                  <a:lnTo>
                    <a:pt x="813118" y="168420"/>
                  </a:lnTo>
                  <a:lnTo>
                    <a:pt x="813473" y="164020"/>
                  </a:lnTo>
                  <a:lnTo>
                    <a:pt x="813473" y="27432"/>
                  </a:lnTo>
                  <a:lnTo>
                    <a:pt x="813118" y="23031"/>
                  </a:lnTo>
                  <a:lnTo>
                    <a:pt x="812061" y="18745"/>
                  </a:lnTo>
                  <a:lnTo>
                    <a:pt x="810331" y="14683"/>
                  </a:lnTo>
                  <a:lnTo>
                    <a:pt x="807971" y="10952"/>
                  </a:lnTo>
                  <a:lnTo>
                    <a:pt x="805044" y="7647"/>
                  </a:lnTo>
                  <a:lnTo>
                    <a:pt x="801624" y="4855"/>
                  </a:lnTo>
                  <a:lnTo>
                    <a:pt x="797801" y="2648"/>
                  </a:lnTo>
                  <a:lnTo>
                    <a:pt x="793673" y="1083"/>
                  </a:lnTo>
                  <a:lnTo>
                    <a:pt x="789348" y="200"/>
                  </a:lnTo>
                  <a:lnTo>
                    <a:pt x="7860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3435492" y="5512056"/>
              <a:ext cx="722033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Imino Acids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004055" y="6306155"/>
              <a:ext cx="108672" cy="267911"/>
            </a:xfrm>
            <a:custGeom>
              <a:avLst/>
              <a:pathLst>
                <a:path w="108672" h="267911">
                  <a:moveTo>
                    <a:pt x="108672" y="267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562350" y="6574066"/>
              <a:ext cx="1178412" cy="191452"/>
            </a:xfrm>
            <a:custGeom>
              <a:avLst/>
              <a:pathLst>
                <a:path w="1178412" h="191452">
                  <a:moveTo>
                    <a:pt x="27431" y="191452"/>
                  </a:moveTo>
                  <a:lnTo>
                    <a:pt x="1150980" y="191452"/>
                  </a:lnTo>
                  <a:lnTo>
                    <a:pt x="1149875" y="191430"/>
                  </a:lnTo>
                  <a:lnTo>
                    <a:pt x="1154286" y="191252"/>
                  </a:lnTo>
                  <a:lnTo>
                    <a:pt x="1158612" y="190369"/>
                  </a:lnTo>
                  <a:lnTo>
                    <a:pt x="1162740" y="188803"/>
                  </a:lnTo>
                  <a:lnTo>
                    <a:pt x="1166563" y="186596"/>
                  </a:lnTo>
                  <a:lnTo>
                    <a:pt x="1169983" y="183804"/>
                  </a:lnTo>
                  <a:lnTo>
                    <a:pt x="1172910" y="180500"/>
                  </a:lnTo>
                  <a:lnTo>
                    <a:pt x="1175270" y="176768"/>
                  </a:lnTo>
                  <a:lnTo>
                    <a:pt x="1177000" y="172707"/>
                  </a:lnTo>
                  <a:lnTo>
                    <a:pt x="1178057" y="168420"/>
                  </a:lnTo>
                  <a:lnTo>
                    <a:pt x="1178412" y="164020"/>
                  </a:lnTo>
                  <a:lnTo>
                    <a:pt x="1178412" y="27431"/>
                  </a:lnTo>
                  <a:lnTo>
                    <a:pt x="1178057" y="23031"/>
                  </a:lnTo>
                  <a:lnTo>
                    <a:pt x="1177000" y="18745"/>
                  </a:lnTo>
                  <a:lnTo>
                    <a:pt x="1175270" y="14683"/>
                  </a:lnTo>
                  <a:lnTo>
                    <a:pt x="1172910" y="10952"/>
                  </a:lnTo>
                  <a:lnTo>
                    <a:pt x="1169983" y="7647"/>
                  </a:lnTo>
                  <a:lnTo>
                    <a:pt x="1166563" y="4855"/>
                  </a:lnTo>
                  <a:lnTo>
                    <a:pt x="1162740" y="2648"/>
                  </a:lnTo>
                  <a:lnTo>
                    <a:pt x="1158612" y="1083"/>
                  </a:lnTo>
                  <a:lnTo>
                    <a:pt x="1154286" y="200"/>
                  </a:lnTo>
                  <a:lnTo>
                    <a:pt x="11509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3608070" y="6590418"/>
              <a:ext cx="108697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Hydroxybutyrates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4044621" y="6070252"/>
              <a:ext cx="519703" cy="279099"/>
            </a:xfrm>
            <a:custGeom>
              <a:avLst/>
              <a:pathLst>
                <a:path w="519703" h="279099">
                  <a:moveTo>
                    <a:pt x="519703" y="279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095045" y="6349352"/>
              <a:ext cx="1295056" cy="191452"/>
            </a:xfrm>
            <a:custGeom>
              <a:avLst/>
              <a:pathLst>
                <a:path w="1295056" h="191452">
                  <a:moveTo>
                    <a:pt x="27432" y="191452"/>
                  </a:moveTo>
                  <a:lnTo>
                    <a:pt x="1267624" y="191452"/>
                  </a:lnTo>
                  <a:lnTo>
                    <a:pt x="1266519" y="191430"/>
                  </a:lnTo>
                  <a:lnTo>
                    <a:pt x="1270931" y="191252"/>
                  </a:lnTo>
                  <a:lnTo>
                    <a:pt x="1275256" y="190369"/>
                  </a:lnTo>
                  <a:lnTo>
                    <a:pt x="1279384" y="188803"/>
                  </a:lnTo>
                  <a:lnTo>
                    <a:pt x="1283207" y="186596"/>
                  </a:lnTo>
                  <a:lnTo>
                    <a:pt x="1286627" y="183804"/>
                  </a:lnTo>
                  <a:lnTo>
                    <a:pt x="1289554" y="180500"/>
                  </a:lnTo>
                  <a:lnTo>
                    <a:pt x="1291914" y="176768"/>
                  </a:lnTo>
                  <a:lnTo>
                    <a:pt x="1293644" y="172707"/>
                  </a:lnTo>
                  <a:lnTo>
                    <a:pt x="1294701" y="168420"/>
                  </a:lnTo>
                  <a:lnTo>
                    <a:pt x="1295056" y="164020"/>
                  </a:lnTo>
                  <a:lnTo>
                    <a:pt x="1295056" y="27432"/>
                  </a:lnTo>
                  <a:lnTo>
                    <a:pt x="1294701" y="23031"/>
                  </a:lnTo>
                  <a:lnTo>
                    <a:pt x="1293644" y="18745"/>
                  </a:lnTo>
                  <a:lnTo>
                    <a:pt x="1291914" y="14683"/>
                  </a:lnTo>
                  <a:lnTo>
                    <a:pt x="1289554" y="10952"/>
                  </a:lnTo>
                  <a:lnTo>
                    <a:pt x="1286627" y="7647"/>
                  </a:lnTo>
                  <a:lnTo>
                    <a:pt x="1283207" y="4855"/>
                  </a:lnTo>
                  <a:lnTo>
                    <a:pt x="1279384" y="2648"/>
                  </a:lnTo>
                  <a:lnTo>
                    <a:pt x="1275256" y="1083"/>
                  </a:lnTo>
                  <a:lnTo>
                    <a:pt x="1270931" y="200"/>
                  </a:lnTo>
                  <a:lnTo>
                    <a:pt x="12676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140765" y="6393485"/>
              <a:ext cx="1203616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Purine Nucleosides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4156599" y="4675960"/>
              <a:ext cx="561065" cy="522549"/>
            </a:xfrm>
            <a:custGeom>
              <a:avLst/>
              <a:pathLst>
                <a:path w="561065" h="522549">
                  <a:moveTo>
                    <a:pt x="561065" y="0"/>
                  </a:moveTo>
                  <a:lnTo>
                    <a:pt x="0" y="52254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95190" y="4484508"/>
              <a:ext cx="650512" cy="191452"/>
            </a:xfrm>
            <a:custGeom>
              <a:avLst/>
              <a:pathLst>
                <a:path w="650512" h="191452">
                  <a:moveTo>
                    <a:pt x="27432" y="191452"/>
                  </a:moveTo>
                  <a:lnTo>
                    <a:pt x="623080" y="191452"/>
                  </a:lnTo>
                  <a:lnTo>
                    <a:pt x="621976" y="191430"/>
                  </a:lnTo>
                  <a:lnTo>
                    <a:pt x="626387" y="191252"/>
                  </a:lnTo>
                  <a:lnTo>
                    <a:pt x="630712" y="190369"/>
                  </a:lnTo>
                  <a:lnTo>
                    <a:pt x="634840" y="188803"/>
                  </a:lnTo>
                  <a:lnTo>
                    <a:pt x="638664" y="186596"/>
                  </a:lnTo>
                  <a:lnTo>
                    <a:pt x="642083" y="183804"/>
                  </a:lnTo>
                  <a:lnTo>
                    <a:pt x="645011" y="180500"/>
                  </a:lnTo>
                  <a:lnTo>
                    <a:pt x="647370" y="176768"/>
                  </a:lnTo>
                  <a:lnTo>
                    <a:pt x="649101" y="172707"/>
                  </a:lnTo>
                  <a:lnTo>
                    <a:pt x="650157" y="168420"/>
                  </a:lnTo>
                  <a:lnTo>
                    <a:pt x="650512" y="164020"/>
                  </a:lnTo>
                  <a:lnTo>
                    <a:pt x="650512" y="27432"/>
                  </a:lnTo>
                  <a:lnTo>
                    <a:pt x="650157" y="23031"/>
                  </a:lnTo>
                  <a:lnTo>
                    <a:pt x="649101" y="18745"/>
                  </a:lnTo>
                  <a:lnTo>
                    <a:pt x="647370" y="14683"/>
                  </a:lnTo>
                  <a:lnTo>
                    <a:pt x="645011" y="10952"/>
                  </a:lnTo>
                  <a:lnTo>
                    <a:pt x="642083" y="7647"/>
                  </a:lnTo>
                  <a:lnTo>
                    <a:pt x="638664" y="4855"/>
                  </a:lnTo>
                  <a:lnTo>
                    <a:pt x="634840" y="2648"/>
                  </a:lnTo>
                  <a:lnTo>
                    <a:pt x="630712" y="1083"/>
                  </a:lnTo>
                  <a:lnTo>
                    <a:pt x="626387" y="200"/>
                  </a:lnTo>
                  <a:lnTo>
                    <a:pt x="62308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4540910" y="4526656"/>
              <a:ext cx="559072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Carnitine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4168008" y="4645527"/>
              <a:ext cx="1256418" cy="595413"/>
            </a:xfrm>
            <a:custGeom>
              <a:avLst/>
              <a:pathLst>
                <a:path w="1256418" h="595413">
                  <a:moveTo>
                    <a:pt x="1256418" y="0"/>
                  </a:moveTo>
                  <a:lnTo>
                    <a:pt x="0" y="59541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42915" y="4454075"/>
              <a:ext cx="767020" cy="191452"/>
            </a:xfrm>
            <a:custGeom>
              <a:avLst/>
              <a:pathLst>
                <a:path w="767020" h="191452">
                  <a:moveTo>
                    <a:pt x="27431" y="191452"/>
                  </a:moveTo>
                  <a:lnTo>
                    <a:pt x="739588" y="191452"/>
                  </a:lnTo>
                  <a:lnTo>
                    <a:pt x="738483" y="191430"/>
                  </a:lnTo>
                  <a:lnTo>
                    <a:pt x="742895" y="191252"/>
                  </a:lnTo>
                  <a:lnTo>
                    <a:pt x="747220" y="190369"/>
                  </a:lnTo>
                  <a:lnTo>
                    <a:pt x="751348" y="188803"/>
                  </a:lnTo>
                  <a:lnTo>
                    <a:pt x="755171" y="186596"/>
                  </a:lnTo>
                  <a:lnTo>
                    <a:pt x="758591" y="183804"/>
                  </a:lnTo>
                  <a:lnTo>
                    <a:pt x="761518" y="180500"/>
                  </a:lnTo>
                  <a:lnTo>
                    <a:pt x="763878" y="176768"/>
                  </a:lnTo>
                  <a:lnTo>
                    <a:pt x="765608" y="172707"/>
                  </a:lnTo>
                  <a:lnTo>
                    <a:pt x="766665" y="168420"/>
                  </a:lnTo>
                  <a:lnTo>
                    <a:pt x="767020" y="164020"/>
                  </a:lnTo>
                  <a:lnTo>
                    <a:pt x="767020" y="27432"/>
                  </a:lnTo>
                  <a:lnTo>
                    <a:pt x="766665" y="23031"/>
                  </a:lnTo>
                  <a:lnTo>
                    <a:pt x="765608" y="18745"/>
                  </a:lnTo>
                  <a:lnTo>
                    <a:pt x="763878" y="14683"/>
                  </a:lnTo>
                  <a:lnTo>
                    <a:pt x="761518" y="10952"/>
                  </a:lnTo>
                  <a:lnTo>
                    <a:pt x="758591" y="7647"/>
                  </a:lnTo>
                  <a:lnTo>
                    <a:pt x="755171" y="4855"/>
                  </a:lnTo>
                  <a:lnTo>
                    <a:pt x="751348" y="2648"/>
                  </a:lnTo>
                  <a:lnTo>
                    <a:pt x="747220" y="1083"/>
                  </a:lnTo>
                  <a:lnTo>
                    <a:pt x="742895" y="200"/>
                  </a:lnTo>
                  <a:lnTo>
                    <a:pt x="7395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5288635" y="4472014"/>
              <a:ext cx="675580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Hippurates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4200545" y="4991288"/>
              <a:ext cx="684016" cy="417400"/>
            </a:xfrm>
            <a:custGeom>
              <a:avLst/>
              <a:pathLst>
                <a:path w="684016" h="417400">
                  <a:moveTo>
                    <a:pt x="684016" y="0"/>
                  </a:moveTo>
                  <a:lnTo>
                    <a:pt x="0" y="41740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61846" y="4799835"/>
              <a:ext cx="759175" cy="191452"/>
            </a:xfrm>
            <a:custGeom>
              <a:avLst/>
              <a:pathLst>
                <a:path w="759175" h="191452">
                  <a:moveTo>
                    <a:pt x="27432" y="191452"/>
                  </a:moveTo>
                  <a:lnTo>
                    <a:pt x="731743" y="191452"/>
                  </a:lnTo>
                  <a:lnTo>
                    <a:pt x="730639" y="191430"/>
                  </a:lnTo>
                  <a:lnTo>
                    <a:pt x="735050" y="191252"/>
                  </a:lnTo>
                  <a:lnTo>
                    <a:pt x="739376" y="190369"/>
                  </a:lnTo>
                  <a:lnTo>
                    <a:pt x="743503" y="188803"/>
                  </a:lnTo>
                  <a:lnTo>
                    <a:pt x="747327" y="186596"/>
                  </a:lnTo>
                  <a:lnTo>
                    <a:pt x="750746" y="183804"/>
                  </a:lnTo>
                  <a:lnTo>
                    <a:pt x="753674" y="180500"/>
                  </a:lnTo>
                  <a:lnTo>
                    <a:pt x="756033" y="176768"/>
                  </a:lnTo>
                  <a:lnTo>
                    <a:pt x="757764" y="172707"/>
                  </a:lnTo>
                  <a:lnTo>
                    <a:pt x="758820" y="168420"/>
                  </a:lnTo>
                  <a:lnTo>
                    <a:pt x="759175" y="164020"/>
                  </a:lnTo>
                  <a:lnTo>
                    <a:pt x="759175" y="27432"/>
                  </a:lnTo>
                  <a:lnTo>
                    <a:pt x="758820" y="23031"/>
                  </a:lnTo>
                  <a:lnTo>
                    <a:pt x="757764" y="18745"/>
                  </a:lnTo>
                  <a:lnTo>
                    <a:pt x="756033" y="14683"/>
                  </a:lnTo>
                  <a:lnTo>
                    <a:pt x="753674" y="10952"/>
                  </a:lnTo>
                  <a:lnTo>
                    <a:pt x="750746" y="7647"/>
                  </a:lnTo>
                  <a:lnTo>
                    <a:pt x="747327" y="4855"/>
                  </a:lnTo>
                  <a:lnTo>
                    <a:pt x="743503" y="2648"/>
                  </a:lnTo>
                  <a:lnTo>
                    <a:pt x="739376" y="1083"/>
                  </a:lnTo>
                  <a:lnTo>
                    <a:pt x="735050" y="200"/>
                  </a:lnTo>
                  <a:lnTo>
                    <a:pt x="73174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4707566" y="4843968"/>
              <a:ext cx="667735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Imidazoles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4218927" y="5332965"/>
              <a:ext cx="352591" cy="690696"/>
            </a:xfrm>
            <a:custGeom>
              <a:avLst/>
              <a:pathLst>
                <a:path w="352591" h="690696">
                  <a:moveTo>
                    <a:pt x="352591" y="0"/>
                  </a:moveTo>
                  <a:lnTo>
                    <a:pt x="0" y="690696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322243" y="5141513"/>
              <a:ext cx="596283" cy="191452"/>
            </a:xfrm>
            <a:custGeom>
              <a:avLst/>
              <a:pathLst>
                <a:path w="596283" h="191452">
                  <a:moveTo>
                    <a:pt x="27432" y="191452"/>
                  </a:moveTo>
                  <a:lnTo>
                    <a:pt x="568851" y="191452"/>
                  </a:lnTo>
                  <a:lnTo>
                    <a:pt x="567747" y="191430"/>
                  </a:lnTo>
                  <a:lnTo>
                    <a:pt x="572158" y="191252"/>
                  </a:lnTo>
                  <a:lnTo>
                    <a:pt x="576483" y="190369"/>
                  </a:lnTo>
                  <a:lnTo>
                    <a:pt x="580611" y="188803"/>
                  </a:lnTo>
                  <a:lnTo>
                    <a:pt x="584434" y="186596"/>
                  </a:lnTo>
                  <a:lnTo>
                    <a:pt x="587854" y="183804"/>
                  </a:lnTo>
                  <a:lnTo>
                    <a:pt x="590781" y="180500"/>
                  </a:lnTo>
                  <a:lnTo>
                    <a:pt x="593141" y="176768"/>
                  </a:lnTo>
                  <a:lnTo>
                    <a:pt x="594871" y="172707"/>
                  </a:lnTo>
                  <a:lnTo>
                    <a:pt x="595928" y="168420"/>
                  </a:lnTo>
                  <a:lnTo>
                    <a:pt x="596283" y="164020"/>
                  </a:lnTo>
                  <a:lnTo>
                    <a:pt x="596283" y="27432"/>
                  </a:lnTo>
                  <a:lnTo>
                    <a:pt x="595928" y="23031"/>
                  </a:lnTo>
                  <a:lnTo>
                    <a:pt x="594871" y="18745"/>
                  </a:lnTo>
                  <a:lnTo>
                    <a:pt x="593141" y="14683"/>
                  </a:lnTo>
                  <a:lnTo>
                    <a:pt x="590781" y="10952"/>
                  </a:lnTo>
                  <a:lnTo>
                    <a:pt x="587854" y="7647"/>
                  </a:lnTo>
                  <a:lnTo>
                    <a:pt x="584434" y="4855"/>
                  </a:lnTo>
                  <a:lnTo>
                    <a:pt x="580611" y="2648"/>
                  </a:lnTo>
                  <a:lnTo>
                    <a:pt x="576483" y="1083"/>
                  </a:lnTo>
                  <a:lnTo>
                    <a:pt x="572158" y="200"/>
                  </a:lnTo>
                  <a:lnTo>
                    <a:pt x="56885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4367963" y="5185645"/>
              <a:ext cx="504843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Phenols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4300692" y="3961098"/>
              <a:ext cx="1562794" cy="1071268"/>
            </a:xfrm>
            <a:custGeom>
              <a:avLst/>
              <a:pathLst>
                <a:path w="1562794" h="1071268">
                  <a:moveTo>
                    <a:pt x="1562794" y="0"/>
                  </a:moveTo>
                  <a:lnTo>
                    <a:pt x="0" y="107126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495340" y="3769646"/>
              <a:ext cx="1015588" cy="191452"/>
            </a:xfrm>
            <a:custGeom>
              <a:avLst/>
              <a:pathLst>
                <a:path w="1015588" h="191452">
                  <a:moveTo>
                    <a:pt x="27432" y="191452"/>
                  </a:moveTo>
                  <a:lnTo>
                    <a:pt x="988156" y="191452"/>
                  </a:lnTo>
                  <a:lnTo>
                    <a:pt x="987051" y="191430"/>
                  </a:lnTo>
                  <a:lnTo>
                    <a:pt x="991462" y="191252"/>
                  </a:lnTo>
                  <a:lnTo>
                    <a:pt x="995788" y="190369"/>
                  </a:lnTo>
                  <a:lnTo>
                    <a:pt x="999916" y="188803"/>
                  </a:lnTo>
                  <a:lnTo>
                    <a:pt x="1003739" y="186596"/>
                  </a:lnTo>
                  <a:lnTo>
                    <a:pt x="1007159" y="183804"/>
                  </a:lnTo>
                  <a:lnTo>
                    <a:pt x="1010086" y="180500"/>
                  </a:lnTo>
                  <a:lnTo>
                    <a:pt x="1012446" y="176768"/>
                  </a:lnTo>
                  <a:lnTo>
                    <a:pt x="1014176" y="172707"/>
                  </a:lnTo>
                  <a:lnTo>
                    <a:pt x="1015233" y="168420"/>
                  </a:lnTo>
                  <a:lnTo>
                    <a:pt x="1015588" y="164020"/>
                  </a:lnTo>
                  <a:lnTo>
                    <a:pt x="1015588" y="27432"/>
                  </a:lnTo>
                  <a:lnTo>
                    <a:pt x="1015233" y="23031"/>
                  </a:lnTo>
                  <a:lnTo>
                    <a:pt x="1014176" y="18745"/>
                  </a:lnTo>
                  <a:lnTo>
                    <a:pt x="1012446" y="14683"/>
                  </a:lnTo>
                  <a:lnTo>
                    <a:pt x="1010086" y="10952"/>
                  </a:lnTo>
                  <a:lnTo>
                    <a:pt x="1007159" y="7647"/>
                  </a:lnTo>
                  <a:lnTo>
                    <a:pt x="1003739" y="4855"/>
                  </a:lnTo>
                  <a:lnTo>
                    <a:pt x="999916" y="2648"/>
                  </a:lnTo>
                  <a:lnTo>
                    <a:pt x="995788" y="1083"/>
                  </a:lnTo>
                  <a:lnTo>
                    <a:pt x="991462" y="200"/>
                  </a:lnTo>
                  <a:lnTo>
                    <a:pt x="9881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5541060" y="3813778"/>
              <a:ext cx="924148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Ethanolamines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4305551" y="6221160"/>
              <a:ext cx="129809" cy="19529"/>
            </a:xfrm>
            <a:custGeom>
              <a:avLst/>
              <a:pathLst>
                <a:path w="129809" h="19529">
                  <a:moveTo>
                    <a:pt x="129809" y="0"/>
                  </a:moveTo>
                  <a:lnTo>
                    <a:pt x="0" y="1952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35361" y="6061890"/>
              <a:ext cx="844714" cy="191452"/>
            </a:xfrm>
            <a:custGeom>
              <a:avLst/>
              <a:pathLst>
                <a:path w="844714" h="191452">
                  <a:moveTo>
                    <a:pt x="27432" y="191452"/>
                  </a:moveTo>
                  <a:lnTo>
                    <a:pt x="817282" y="191452"/>
                  </a:lnTo>
                  <a:lnTo>
                    <a:pt x="816178" y="191430"/>
                  </a:lnTo>
                  <a:lnTo>
                    <a:pt x="820589" y="191252"/>
                  </a:lnTo>
                  <a:lnTo>
                    <a:pt x="824915" y="190369"/>
                  </a:lnTo>
                  <a:lnTo>
                    <a:pt x="829042" y="188803"/>
                  </a:lnTo>
                  <a:lnTo>
                    <a:pt x="832866" y="186596"/>
                  </a:lnTo>
                  <a:lnTo>
                    <a:pt x="836285" y="183804"/>
                  </a:lnTo>
                  <a:lnTo>
                    <a:pt x="839213" y="180500"/>
                  </a:lnTo>
                  <a:lnTo>
                    <a:pt x="841572" y="176768"/>
                  </a:lnTo>
                  <a:lnTo>
                    <a:pt x="843303" y="172707"/>
                  </a:lnTo>
                  <a:lnTo>
                    <a:pt x="844359" y="168420"/>
                  </a:lnTo>
                  <a:lnTo>
                    <a:pt x="844714" y="164020"/>
                  </a:lnTo>
                  <a:lnTo>
                    <a:pt x="844714" y="27431"/>
                  </a:lnTo>
                  <a:lnTo>
                    <a:pt x="844359" y="23031"/>
                  </a:lnTo>
                  <a:lnTo>
                    <a:pt x="843303" y="18745"/>
                  </a:lnTo>
                  <a:lnTo>
                    <a:pt x="841572" y="14683"/>
                  </a:lnTo>
                  <a:lnTo>
                    <a:pt x="839213" y="10952"/>
                  </a:lnTo>
                  <a:lnTo>
                    <a:pt x="836285" y="7647"/>
                  </a:lnTo>
                  <a:lnTo>
                    <a:pt x="832866" y="4855"/>
                  </a:lnTo>
                  <a:lnTo>
                    <a:pt x="829042" y="2648"/>
                  </a:lnTo>
                  <a:lnTo>
                    <a:pt x="824915" y="1083"/>
                  </a:lnTo>
                  <a:lnTo>
                    <a:pt x="820589" y="200"/>
                  </a:lnTo>
                  <a:lnTo>
                    <a:pt x="8172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481081" y="6106023"/>
              <a:ext cx="753274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Acetanilides</a:t>
              </a:r>
            </a:p>
          </p:txBody>
        </p:sp>
        <p:sp>
          <p:nvSpPr>
            <p:cNvPr id="195" name="pl195"/>
            <p:cNvSpPr/>
            <p:nvPr/>
          </p:nvSpPr>
          <p:spPr>
            <a:xfrm>
              <a:off x="4899459" y="3454414"/>
              <a:ext cx="299495" cy="856529"/>
            </a:xfrm>
            <a:custGeom>
              <a:avLst/>
              <a:pathLst>
                <a:path w="299495" h="856529">
                  <a:moveTo>
                    <a:pt x="299495" y="0"/>
                  </a:moveTo>
                  <a:lnTo>
                    <a:pt x="0" y="85652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709182" y="3262961"/>
              <a:ext cx="1046488" cy="191452"/>
            </a:xfrm>
            <a:custGeom>
              <a:avLst/>
              <a:pathLst>
                <a:path w="1046488" h="191452">
                  <a:moveTo>
                    <a:pt x="27432" y="191452"/>
                  </a:moveTo>
                  <a:lnTo>
                    <a:pt x="1019056" y="191452"/>
                  </a:lnTo>
                  <a:lnTo>
                    <a:pt x="1017952" y="191430"/>
                  </a:lnTo>
                  <a:lnTo>
                    <a:pt x="1022363" y="191252"/>
                  </a:lnTo>
                  <a:lnTo>
                    <a:pt x="1026688" y="190369"/>
                  </a:lnTo>
                  <a:lnTo>
                    <a:pt x="1030816" y="188803"/>
                  </a:lnTo>
                  <a:lnTo>
                    <a:pt x="1034639" y="186596"/>
                  </a:lnTo>
                  <a:lnTo>
                    <a:pt x="1038059" y="183804"/>
                  </a:lnTo>
                  <a:lnTo>
                    <a:pt x="1040986" y="180500"/>
                  </a:lnTo>
                  <a:lnTo>
                    <a:pt x="1043346" y="176768"/>
                  </a:lnTo>
                  <a:lnTo>
                    <a:pt x="1045076" y="172707"/>
                  </a:lnTo>
                  <a:lnTo>
                    <a:pt x="1046133" y="168420"/>
                  </a:lnTo>
                  <a:lnTo>
                    <a:pt x="1046488" y="164020"/>
                  </a:lnTo>
                  <a:lnTo>
                    <a:pt x="1046488" y="27431"/>
                  </a:lnTo>
                  <a:lnTo>
                    <a:pt x="1046133" y="23031"/>
                  </a:lnTo>
                  <a:lnTo>
                    <a:pt x="1045076" y="18745"/>
                  </a:lnTo>
                  <a:lnTo>
                    <a:pt x="1043346" y="14683"/>
                  </a:lnTo>
                  <a:lnTo>
                    <a:pt x="1040986" y="10952"/>
                  </a:lnTo>
                  <a:lnTo>
                    <a:pt x="1038059" y="7647"/>
                  </a:lnTo>
                  <a:lnTo>
                    <a:pt x="1034639" y="4855"/>
                  </a:lnTo>
                  <a:lnTo>
                    <a:pt x="1030816" y="2648"/>
                  </a:lnTo>
                  <a:lnTo>
                    <a:pt x="1026688" y="1083"/>
                  </a:lnTo>
                  <a:lnTo>
                    <a:pt x="1022363" y="200"/>
                  </a:lnTo>
                  <a:lnTo>
                    <a:pt x="10190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4754902" y="3279114"/>
              <a:ext cx="955048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NewCluster_17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4969683" y="5916176"/>
              <a:ext cx="125420" cy="84824"/>
            </a:xfrm>
            <a:custGeom>
              <a:avLst/>
              <a:pathLst>
                <a:path w="125420" h="84824">
                  <a:moveTo>
                    <a:pt x="0" y="0"/>
                  </a:moveTo>
                  <a:lnTo>
                    <a:pt x="125420" y="84824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370964" y="5724724"/>
              <a:ext cx="914360" cy="191452"/>
            </a:xfrm>
            <a:custGeom>
              <a:avLst/>
              <a:pathLst>
                <a:path w="914360" h="191452">
                  <a:moveTo>
                    <a:pt x="27432" y="191452"/>
                  </a:moveTo>
                  <a:lnTo>
                    <a:pt x="886928" y="191452"/>
                  </a:lnTo>
                  <a:lnTo>
                    <a:pt x="885823" y="191430"/>
                  </a:lnTo>
                  <a:lnTo>
                    <a:pt x="890234" y="191252"/>
                  </a:lnTo>
                  <a:lnTo>
                    <a:pt x="894560" y="190369"/>
                  </a:lnTo>
                  <a:lnTo>
                    <a:pt x="898688" y="188803"/>
                  </a:lnTo>
                  <a:lnTo>
                    <a:pt x="902511" y="186596"/>
                  </a:lnTo>
                  <a:lnTo>
                    <a:pt x="905931" y="183804"/>
                  </a:lnTo>
                  <a:lnTo>
                    <a:pt x="908858" y="180500"/>
                  </a:lnTo>
                  <a:lnTo>
                    <a:pt x="911218" y="176768"/>
                  </a:lnTo>
                  <a:lnTo>
                    <a:pt x="912948" y="172707"/>
                  </a:lnTo>
                  <a:lnTo>
                    <a:pt x="914005" y="168420"/>
                  </a:lnTo>
                  <a:lnTo>
                    <a:pt x="914360" y="164020"/>
                  </a:lnTo>
                  <a:lnTo>
                    <a:pt x="914360" y="27431"/>
                  </a:lnTo>
                  <a:lnTo>
                    <a:pt x="914005" y="23031"/>
                  </a:lnTo>
                  <a:lnTo>
                    <a:pt x="912948" y="18745"/>
                  </a:lnTo>
                  <a:lnTo>
                    <a:pt x="911218" y="14683"/>
                  </a:lnTo>
                  <a:lnTo>
                    <a:pt x="908858" y="10952"/>
                  </a:lnTo>
                  <a:lnTo>
                    <a:pt x="905931" y="7647"/>
                  </a:lnTo>
                  <a:lnTo>
                    <a:pt x="902511" y="4855"/>
                  </a:lnTo>
                  <a:lnTo>
                    <a:pt x="898688" y="2648"/>
                  </a:lnTo>
                  <a:lnTo>
                    <a:pt x="894560" y="1083"/>
                  </a:lnTo>
                  <a:lnTo>
                    <a:pt x="890234" y="200"/>
                  </a:lnTo>
                  <a:lnTo>
                    <a:pt x="88692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4416684" y="5741075"/>
              <a:ext cx="8229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Tetrapyrroles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5138628" y="6327316"/>
              <a:ext cx="554858" cy="246750"/>
            </a:xfrm>
            <a:custGeom>
              <a:avLst/>
              <a:pathLst>
                <a:path w="554858" h="246750">
                  <a:moveTo>
                    <a:pt x="554858" y="246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25163" y="6574066"/>
              <a:ext cx="767156" cy="191452"/>
            </a:xfrm>
            <a:custGeom>
              <a:avLst/>
              <a:pathLst>
                <a:path w="767156" h="191452">
                  <a:moveTo>
                    <a:pt x="27431" y="191452"/>
                  </a:moveTo>
                  <a:lnTo>
                    <a:pt x="739724" y="191452"/>
                  </a:lnTo>
                  <a:lnTo>
                    <a:pt x="738620" y="191430"/>
                  </a:lnTo>
                  <a:lnTo>
                    <a:pt x="743031" y="191252"/>
                  </a:lnTo>
                  <a:lnTo>
                    <a:pt x="747356" y="190369"/>
                  </a:lnTo>
                  <a:lnTo>
                    <a:pt x="751484" y="188803"/>
                  </a:lnTo>
                  <a:lnTo>
                    <a:pt x="755308" y="186596"/>
                  </a:lnTo>
                  <a:lnTo>
                    <a:pt x="758727" y="183804"/>
                  </a:lnTo>
                  <a:lnTo>
                    <a:pt x="761655" y="180500"/>
                  </a:lnTo>
                  <a:lnTo>
                    <a:pt x="764014" y="176768"/>
                  </a:lnTo>
                  <a:lnTo>
                    <a:pt x="765745" y="172707"/>
                  </a:lnTo>
                  <a:lnTo>
                    <a:pt x="766801" y="168420"/>
                  </a:lnTo>
                  <a:lnTo>
                    <a:pt x="767156" y="164020"/>
                  </a:lnTo>
                  <a:lnTo>
                    <a:pt x="767156" y="27431"/>
                  </a:lnTo>
                  <a:lnTo>
                    <a:pt x="766801" y="23031"/>
                  </a:lnTo>
                  <a:lnTo>
                    <a:pt x="765745" y="18745"/>
                  </a:lnTo>
                  <a:lnTo>
                    <a:pt x="764014" y="14683"/>
                  </a:lnTo>
                  <a:lnTo>
                    <a:pt x="761655" y="10952"/>
                  </a:lnTo>
                  <a:lnTo>
                    <a:pt x="758727" y="7647"/>
                  </a:lnTo>
                  <a:lnTo>
                    <a:pt x="755308" y="4855"/>
                  </a:lnTo>
                  <a:lnTo>
                    <a:pt x="751484" y="2648"/>
                  </a:lnTo>
                  <a:lnTo>
                    <a:pt x="747356" y="1083"/>
                  </a:lnTo>
                  <a:lnTo>
                    <a:pt x="743031" y="200"/>
                  </a:lnTo>
                  <a:lnTo>
                    <a:pt x="7397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5570883" y="6590418"/>
              <a:ext cx="67571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Pregnanes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5432729" y="5914845"/>
              <a:ext cx="284671" cy="156027"/>
            </a:xfrm>
            <a:custGeom>
              <a:avLst/>
              <a:pathLst>
                <a:path w="284671" h="156027">
                  <a:moveTo>
                    <a:pt x="284671" y="0"/>
                  </a:moveTo>
                  <a:lnTo>
                    <a:pt x="0" y="156027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384259" y="5723393"/>
              <a:ext cx="1015588" cy="191452"/>
            </a:xfrm>
            <a:custGeom>
              <a:avLst/>
              <a:pathLst>
                <a:path w="1015588" h="191452">
                  <a:moveTo>
                    <a:pt x="27432" y="191452"/>
                  </a:moveTo>
                  <a:lnTo>
                    <a:pt x="988156" y="191452"/>
                  </a:lnTo>
                  <a:lnTo>
                    <a:pt x="987051" y="191430"/>
                  </a:lnTo>
                  <a:lnTo>
                    <a:pt x="991462" y="191252"/>
                  </a:lnTo>
                  <a:lnTo>
                    <a:pt x="995788" y="190369"/>
                  </a:lnTo>
                  <a:lnTo>
                    <a:pt x="999916" y="188803"/>
                  </a:lnTo>
                  <a:lnTo>
                    <a:pt x="1003739" y="186596"/>
                  </a:lnTo>
                  <a:lnTo>
                    <a:pt x="1007159" y="183804"/>
                  </a:lnTo>
                  <a:lnTo>
                    <a:pt x="1010086" y="180500"/>
                  </a:lnTo>
                  <a:lnTo>
                    <a:pt x="1012446" y="176768"/>
                  </a:lnTo>
                  <a:lnTo>
                    <a:pt x="1014176" y="172707"/>
                  </a:lnTo>
                  <a:lnTo>
                    <a:pt x="1015233" y="168420"/>
                  </a:lnTo>
                  <a:lnTo>
                    <a:pt x="1015588" y="164020"/>
                  </a:lnTo>
                  <a:lnTo>
                    <a:pt x="1015588" y="27431"/>
                  </a:lnTo>
                  <a:lnTo>
                    <a:pt x="1015233" y="23031"/>
                  </a:lnTo>
                  <a:lnTo>
                    <a:pt x="1014176" y="18745"/>
                  </a:lnTo>
                  <a:lnTo>
                    <a:pt x="1012446" y="14683"/>
                  </a:lnTo>
                  <a:lnTo>
                    <a:pt x="1010086" y="10952"/>
                  </a:lnTo>
                  <a:lnTo>
                    <a:pt x="1007159" y="7647"/>
                  </a:lnTo>
                  <a:lnTo>
                    <a:pt x="1003739" y="4855"/>
                  </a:lnTo>
                  <a:lnTo>
                    <a:pt x="999916" y="2648"/>
                  </a:lnTo>
                  <a:lnTo>
                    <a:pt x="995788" y="1083"/>
                  </a:lnTo>
                  <a:lnTo>
                    <a:pt x="991462" y="200"/>
                  </a:lnTo>
                  <a:lnTo>
                    <a:pt x="9881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5429979" y="5739744"/>
              <a:ext cx="924148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Prostaglandins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5458505" y="6353341"/>
              <a:ext cx="927993" cy="93229"/>
            </a:xfrm>
            <a:custGeom>
              <a:avLst/>
              <a:pathLst>
                <a:path w="927993" h="93229">
                  <a:moveTo>
                    <a:pt x="927993" y="93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386499" y="6393474"/>
              <a:ext cx="848671" cy="191452"/>
            </a:xfrm>
            <a:custGeom>
              <a:avLst/>
              <a:pathLst>
                <a:path w="848671" h="191452">
                  <a:moveTo>
                    <a:pt x="27432" y="191452"/>
                  </a:moveTo>
                  <a:lnTo>
                    <a:pt x="821239" y="191452"/>
                  </a:lnTo>
                  <a:lnTo>
                    <a:pt x="820134" y="191430"/>
                  </a:lnTo>
                  <a:lnTo>
                    <a:pt x="824545" y="191252"/>
                  </a:lnTo>
                  <a:lnTo>
                    <a:pt x="828871" y="190369"/>
                  </a:lnTo>
                  <a:lnTo>
                    <a:pt x="832999" y="188803"/>
                  </a:lnTo>
                  <a:lnTo>
                    <a:pt x="836822" y="186596"/>
                  </a:lnTo>
                  <a:lnTo>
                    <a:pt x="840242" y="183804"/>
                  </a:lnTo>
                  <a:lnTo>
                    <a:pt x="843169" y="180500"/>
                  </a:lnTo>
                  <a:lnTo>
                    <a:pt x="845529" y="176768"/>
                  </a:lnTo>
                  <a:lnTo>
                    <a:pt x="847259" y="172707"/>
                  </a:lnTo>
                  <a:lnTo>
                    <a:pt x="848316" y="168420"/>
                  </a:lnTo>
                  <a:lnTo>
                    <a:pt x="848671" y="164020"/>
                  </a:lnTo>
                  <a:lnTo>
                    <a:pt x="848671" y="27431"/>
                  </a:lnTo>
                  <a:lnTo>
                    <a:pt x="848316" y="23031"/>
                  </a:lnTo>
                  <a:lnTo>
                    <a:pt x="847259" y="18745"/>
                  </a:lnTo>
                  <a:lnTo>
                    <a:pt x="845529" y="14683"/>
                  </a:lnTo>
                  <a:lnTo>
                    <a:pt x="843169" y="10952"/>
                  </a:lnTo>
                  <a:lnTo>
                    <a:pt x="840242" y="7647"/>
                  </a:lnTo>
                  <a:lnTo>
                    <a:pt x="836822" y="4855"/>
                  </a:lnTo>
                  <a:lnTo>
                    <a:pt x="832999" y="2648"/>
                  </a:lnTo>
                  <a:lnTo>
                    <a:pt x="828871" y="1083"/>
                  </a:lnTo>
                  <a:lnTo>
                    <a:pt x="824545" y="200"/>
                  </a:lnTo>
                  <a:lnTo>
                    <a:pt x="8212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6432219" y="6409627"/>
              <a:ext cx="757231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O=FA_12_1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5808384" y="5242734"/>
              <a:ext cx="114826" cy="379523"/>
            </a:xfrm>
            <a:custGeom>
              <a:avLst/>
              <a:pathLst>
                <a:path w="114826" h="379523">
                  <a:moveTo>
                    <a:pt x="114826" y="0"/>
                  </a:moveTo>
                  <a:lnTo>
                    <a:pt x="0" y="37952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522141" y="5051281"/>
              <a:ext cx="860062" cy="191452"/>
            </a:xfrm>
            <a:custGeom>
              <a:avLst/>
              <a:pathLst>
                <a:path w="860062" h="191452">
                  <a:moveTo>
                    <a:pt x="27432" y="191452"/>
                  </a:moveTo>
                  <a:lnTo>
                    <a:pt x="832630" y="191452"/>
                  </a:lnTo>
                  <a:lnTo>
                    <a:pt x="831526" y="191430"/>
                  </a:lnTo>
                  <a:lnTo>
                    <a:pt x="835937" y="191252"/>
                  </a:lnTo>
                  <a:lnTo>
                    <a:pt x="840262" y="190369"/>
                  </a:lnTo>
                  <a:lnTo>
                    <a:pt x="844390" y="188803"/>
                  </a:lnTo>
                  <a:lnTo>
                    <a:pt x="848214" y="186596"/>
                  </a:lnTo>
                  <a:lnTo>
                    <a:pt x="851633" y="183804"/>
                  </a:lnTo>
                  <a:lnTo>
                    <a:pt x="854561" y="180500"/>
                  </a:lnTo>
                  <a:lnTo>
                    <a:pt x="856920" y="176768"/>
                  </a:lnTo>
                  <a:lnTo>
                    <a:pt x="858651" y="172707"/>
                  </a:lnTo>
                  <a:lnTo>
                    <a:pt x="859707" y="168420"/>
                  </a:lnTo>
                  <a:lnTo>
                    <a:pt x="860062" y="164020"/>
                  </a:lnTo>
                  <a:lnTo>
                    <a:pt x="860062" y="27432"/>
                  </a:lnTo>
                  <a:lnTo>
                    <a:pt x="859707" y="23031"/>
                  </a:lnTo>
                  <a:lnTo>
                    <a:pt x="858651" y="18745"/>
                  </a:lnTo>
                  <a:lnTo>
                    <a:pt x="856920" y="14683"/>
                  </a:lnTo>
                  <a:lnTo>
                    <a:pt x="854561" y="10952"/>
                  </a:lnTo>
                  <a:lnTo>
                    <a:pt x="851633" y="7647"/>
                  </a:lnTo>
                  <a:lnTo>
                    <a:pt x="848214" y="4855"/>
                  </a:lnTo>
                  <a:lnTo>
                    <a:pt x="844390" y="2648"/>
                  </a:lnTo>
                  <a:lnTo>
                    <a:pt x="840262" y="1083"/>
                  </a:lnTo>
                  <a:lnTo>
                    <a:pt x="835937" y="200"/>
                  </a:lnTo>
                  <a:lnTo>
                    <a:pt x="832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567861" y="5093429"/>
              <a:ext cx="768622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Cholic Acids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6232845" y="3677758"/>
              <a:ext cx="304279" cy="633185"/>
            </a:xfrm>
            <a:custGeom>
              <a:avLst/>
              <a:pathLst>
                <a:path w="304279" h="633185">
                  <a:moveTo>
                    <a:pt x="304279" y="0"/>
                  </a:moveTo>
                  <a:lnTo>
                    <a:pt x="0" y="633185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885087" y="3486305"/>
              <a:ext cx="1396079" cy="191452"/>
            </a:xfrm>
            <a:custGeom>
              <a:avLst/>
              <a:pathLst>
                <a:path w="1396079" h="191452">
                  <a:moveTo>
                    <a:pt x="27432" y="191452"/>
                  </a:moveTo>
                  <a:lnTo>
                    <a:pt x="1368647" y="191452"/>
                  </a:lnTo>
                  <a:lnTo>
                    <a:pt x="1367543" y="191430"/>
                  </a:lnTo>
                  <a:lnTo>
                    <a:pt x="1371954" y="191252"/>
                  </a:lnTo>
                  <a:lnTo>
                    <a:pt x="1376279" y="190369"/>
                  </a:lnTo>
                  <a:lnTo>
                    <a:pt x="1380407" y="188803"/>
                  </a:lnTo>
                  <a:lnTo>
                    <a:pt x="1384230" y="186596"/>
                  </a:lnTo>
                  <a:lnTo>
                    <a:pt x="1387650" y="183804"/>
                  </a:lnTo>
                  <a:lnTo>
                    <a:pt x="1390578" y="180500"/>
                  </a:lnTo>
                  <a:lnTo>
                    <a:pt x="1392937" y="176768"/>
                  </a:lnTo>
                  <a:lnTo>
                    <a:pt x="1394667" y="172707"/>
                  </a:lnTo>
                  <a:lnTo>
                    <a:pt x="1395724" y="168420"/>
                  </a:lnTo>
                  <a:lnTo>
                    <a:pt x="1396079" y="164020"/>
                  </a:lnTo>
                  <a:lnTo>
                    <a:pt x="1396079" y="27431"/>
                  </a:lnTo>
                  <a:lnTo>
                    <a:pt x="1395724" y="23031"/>
                  </a:lnTo>
                  <a:lnTo>
                    <a:pt x="1394667" y="18745"/>
                  </a:lnTo>
                  <a:lnTo>
                    <a:pt x="1392937" y="14683"/>
                  </a:lnTo>
                  <a:lnTo>
                    <a:pt x="1390578" y="10952"/>
                  </a:lnTo>
                  <a:lnTo>
                    <a:pt x="1387650" y="7647"/>
                  </a:lnTo>
                  <a:lnTo>
                    <a:pt x="1384230" y="4855"/>
                  </a:lnTo>
                  <a:lnTo>
                    <a:pt x="1380407" y="2648"/>
                  </a:lnTo>
                  <a:lnTo>
                    <a:pt x="1376279" y="1083"/>
                  </a:lnTo>
                  <a:lnTo>
                    <a:pt x="1371954" y="200"/>
                  </a:lnTo>
                  <a:lnTo>
                    <a:pt x="136864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5930807" y="3502657"/>
              <a:ext cx="13046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Phosphatidylinositols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6489550" y="4310943"/>
              <a:ext cx="353324" cy="152269"/>
            </a:xfrm>
            <a:custGeom>
              <a:avLst/>
              <a:pathLst>
                <a:path w="353324" h="152269">
                  <a:moveTo>
                    <a:pt x="353324" y="152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102803" y="4463213"/>
              <a:ext cx="1924388" cy="191452"/>
            </a:xfrm>
            <a:custGeom>
              <a:avLst/>
              <a:pathLst>
                <a:path w="1924388" h="191452">
                  <a:moveTo>
                    <a:pt x="27431" y="191452"/>
                  </a:moveTo>
                  <a:lnTo>
                    <a:pt x="1896956" y="191452"/>
                  </a:lnTo>
                  <a:lnTo>
                    <a:pt x="1895852" y="191430"/>
                  </a:lnTo>
                  <a:lnTo>
                    <a:pt x="1900263" y="191252"/>
                  </a:lnTo>
                  <a:lnTo>
                    <a:pt x="1904588" y="190369"/>
                  </a:lnTo>
                  <a:lnTo>
                    <a:pt x="1908716" y="188803"/>
                  </a:lnTo>
                  <a:lnTo>
                    <a:pt x="1912539" y="186596"/>
                  </a:lnTo>
                  <a:lnTo>
                    <a:pt x="1915959" y="183804"/>
                  </a:lnTo>
                  <a:lnTo>
                    <a:pt x="1918886" y="180500"/>
                  </a:lnTo>
                  <a:lnTo>
                    <a:pt x="1921246" y="176768"/>
                  </a:lnTo>
                  <a:lnTo>
                    <a:pt x="1922976" y="172707"/>
                  </a:lnTo>
                  <a:lnTo>
                    <a:pt x="1924033" y="168420"/>
                  </a:lnTo>
                  <a:lnTo>
                    <a:pt x="1924388" y="164020"/>
                  </a:lnTo>
                  <a:lnTo>
                    <a:pt x="1924388" y="27432"/>
                  </a:lnTo>
                  <a:lnTo>
                    <a:pt x="1924033" y="23031"/>
                  </a:lnTo>
                  <a:lnTo>
                    <a:pt x="1922976" y="18745"/>
                  </a:lnTo>
                  <a:lnTo>
                    <a:pt x="1921246" y="14683"/>
                  </a:lnTo>
                  <a:lnTo>
                    <a:pt x="1918886" y="10952"/>
                  </a:lnTo>
                  <a:lnTo>
                    <a:pt x="1915959" y="7647"/>
                  </a:lnTo>
                  <a:lnTo>
                    <a:pt x="1912539" y="4855"/>
                  </a:lnTo>
                  <a:lnTo>
                    <a:pt x="1908716" y="2648"/>
                  </a:lnTo>
                  <a:lnTo>
                    <a:pt x="1904588" y="1083"/>
                  </a:lnTo>
                  <a:lnTo>
                    <a:pt x="1900263" y="200"/>
                  </a:lnTo>
                  <a:lnTo>
                    <a:pt x="1896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6148523" y="4477778"/>
              <a:ext cx="1832948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Saturated_Lysophospholipids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6567724" y="5517160"/>
              <a:ext cx="291475" cy="84182"/>
            </a:xfrm>
            <a:custGeom>
              <a:avLst/>
              <a:pathLst>
                <a:path w="291475" h="84182">
                  <a:moveTo>
                    <a:pt x="291475" y="0"/>
                  </a:moveTo>
                  <a:lnTo>
                    <a:pt x="0" y="84182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477084" y="5325707"/>
              <a:ext cx="1427116" cy="191452"/>
            </a:xfrm>
            <a:custGeom>
              <a:avLst/>
              <a:pathLst>
                <a:path w="1427116" h="191452">
                  <a:moveTo>
                    <a:pt x="27431" y="191452"/>
                  </a:moveTo>
                  <a:lnTo>
                    <a:pt x="1399684" y="191452"/>
                  </a:lnTo>
                  <a:lnTo>
                    <a:pt x="1398580" y="191430"/>
                  </a:lnTo>
                  <a:lnTo>
                    <a:pt x="1402991" y="191252"/>
                  </a:lnTo>
                  <a:lnTo>
                    <a:pt x="1407316" y="190369"/>
                  </a:lnTo>
                  <a:lnTo>
                    <a:pt x="1411444" y="188803"/>
                  </a:lnTo>
                  <a:lnTo>
                    <a:pt x="1415267" y="186596"/>
                  </a:lnTo>
                  <a:lnTo>
                    <a:pt x="1418687" y="183804"/>
                  </a:lnTo>
                  <a:lnTo>
                    <a:pt x="1421614" y="180500"/>
                  </a:lnTo>
                  <a:lnTo>
                    <a:pt x="1423974" y="176768"/>
                  </a:lnTo>
                  <a:lnTo>
                    <a:pt x="1425704" y="172707"/>
                  </a:lnTo>
                  <a:lnTo>
                    <a:pt x="1426761" y="168420"/>
                  </a:lnTo>
                  <a:lnTo>
                    <a:pt x="1427116" y="164020"/>
                  </a:lnTo>
                  <a:lnTo>
                    <a:pt x="1427116" y="27431"/>
                  </a:lnTo>
                  <a:lnTo>
                    <a:pt x="1426761" y="23031"/>
                  </a:lnTo>
                  <a:lnTo>
                    <a:pt x="1425704" y="18745"/>
                  </a:lnTo>
                  <a:lnTo>
                    <a:pt x="1423974" y="14683"/>
                  </a:lnTo>
                  <a:lnTo>
                    <a:pt x="1421614" y="10952"/>
                  </a:lnTo>
                  <a:lnTo>
                    <a:pt x="1418687" y="7647"/>
                  </a:lnTo>
                  <a:lnTo>
                    <a:pt x="1415267" y="4855"/>
                  </a:lnTo>
                  <a:lnTo>
                    <a:pt x="1411444" y="2648"/>
                  </a:lnTo>
                  <a:lnTo>
                    <a:pt x="1407316" y="1083"/>
                  </a:lnTo>
                  <a:lnTo>
                    <a:pt x="1402991" y="200"/>
                  </a:lnTo>
                  <a:lnTo>
                    <a:pt x="13996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522804" y="5340272"/>
              <a:ext cx="133567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Glycerophospholipids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6682026" y="5619670"/>
              <a:ext cx="158446" cy="15096"/>
            </a:xfrm>
            <a:custGeom>
              <a:avLst/>
              <a:pathLst>
                <a:path w="158446" h="15096">
                  <a:moveTo>
                    <a:pt x="158446" y="15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61668" y="5634766"/>
              <a:ext cx="2367022" cy="191452"/>
            </a:xfrm>
            <a:custGeom>
              <a:avLst/>
              <a:pathLst>
                <a:path w="2367022" h="191452">
                  <a:moveTo>
                    <a:pt x="27431" y="191452"/>
                  </a:moveTo>
                  <a:lnTo>
                    <a:pt x="2339590" y="191452"/>
                  </a:lnTo>
                  <a:lnTo>
                    <a:pt x="2338485" y="191430"/>
                  </a:lnTo>
                  <a:lnTo>
                    <a:pt x="2342896" y="191252"/>
                  </a:lnTo>
                  <a:lnTo>
                    <a:pt x="2347222" y="190369"/>
                  </a:lnTo>
                  <a:lnTo>
                    <a:pt x="2351349" y="188803"/>
                  </a:lnTo>
                  <a:lnTo>
                    <a:pt x="2355173" y="186596"/>
                  </a:lnTo>
                  <a:lnTo>
                    <a:pt x="2358592" y="183804"/>
                  </a:lnTo>
                  <a:lnTo>
                    <a:pt x="2361520" y="180500"/>
                  </a:lnTo>
                  <a:lnTo>
                    <a:pt x="2363879" y="176768"/>
                  </a:lnTo>
                  <a:lnTo>
                    <a:pt x="2365610" y="172707"/>
                  </a:lnTo>
                  <a:lnTo>
                    <a:pt x="2366666" y="168420"/>
                  </a:lnTo>
                  <a:lnTo>
                    <a:pt x="2367022" y="164020"/>
                  </a:lnTo>
                  <a:lnTo>
                    <a:pt x="2367022" y="27431"/>
                  </a:lnTo>
                  <a:lnTo>
                    <a:pt x="2366666" y="23031"/>
                  </a:lnTo>
                  <a:lnTo>
                    <a:pt x="2365610" y="18745"/>
                  </a:lnTo>
                  <a:lnTo>
                    <a:pt x="2363879" y="14683"/>
                  </a:lnTo>
                  <a:lnTo>
                    <a:pt x="2361520" y="10952"/>
                  </a:lnTo>
                  <a:lnTo>
                    <a:pt x="2358592" y="7647"/>
                  </a:lnTo>
                  <a:lnTo>
                    <a:pt x="2355173" y="4855"/>
                  </a:lnTo>
                  <a:lnTo>
                    <a:pt x="2351349" y="2648"/>
                  </a:lnTo>
                  <a:lnTo>
                    <a:pt x="2347222" y="1083"/>
                  </a:lnTo>
                  <a:lnTo>
                    <a:pt x="2342896" y="200"/>
                  </a:lnTo>
                  <a:lnTo>
                    <a:pt x="23395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6707388" y="5649332"/>
              <a:ext cx="2275582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Saturated_Lysophosphatidylcholines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6529455" y="6114762"/>
              <a:ext cx="176445" cy="13691"/>
            </a:xfrm>
            <a:custGeom>
              <a:avLst/>
              <a:pathLst>
                <a:path w="176445" h="13691">
                  <a:moveTo>
                    <a:pt x="0" y="13691"/>
                  </a:moveTo>
                  <a:lnTo>
                    <a:pt x="176445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482967" y="6073330"/>
              <a:ext cx="1046488" cy="191452"/>
            </a:xfrm>
            <a:custGeom>
              <a:avLst/>
              <a:pathLst>
                <a:path w="1046488" h="191452">
                  <a:moveTo>
                    <a:pt x="27431" y="191452"/>
                  </a:moveTo>
                  <a:lnTo>
                    <a:pt x="1019056" y="191452"/>
                  </a:lnTo>
                  <a:lnTo>
                    <a:pt x="1017952" y="191430"/>
                  </a:lnTo>
                  <a:lnTo>
                    <a:pt x="1022363" y="191252"/>
                  </a:lnTo>
                  <a:lnTo>
                    <a:pt x="1026688" y="190369"/>
                  </a:lnTo>
                  <a:lnTo>
                    <a:pt x="1030816" y="188803"/>
                  </a:lnTo>
                  <a:lnTo>
                    <a:pt x="1034639" y="186596"/>
                  </a:lnTo>
                  <a:lnTo>
                    <a:pt x="1038059" y="183804"/>
                  </a:lnTo>
                  <a:lnTo>
                    <a:pt x="1040986" y="180500"/>
                  </a:lnTo>
                  <a:lnTo>
                    <a:pt x="1043346" y="176768"/>
                  </a:lnTo>
                  <a:lnTo>
                    <a:pt x="1045076" y="172707"/>
                  </a:lnTo>
                  <a:lnTo>
                    <a:pt x="1046133" y="168420"/>
                  </a:lnTo>
                  <a:lnTo>
                    <a:pt x="1046488" y="164020"/>
                  </a:lnTo>
                  <a:lnTo>
                    <a:pt x="1046488" y="27431"/>
                  </a:lnTo>
                  <a:lnTo>
                    <a:pt x="1046133" y="23031"/>
                  </a:lnTo>
                  <a:lnTo>
                    <a:pt x="1045076" y="18745"/>
                  </a:lnTo>
                  <a:lnTo>
                    <a:pt x="1043346" y="14683"/>
                  </a:lnTo>
                  <a:lnTo>
                    <a:pt x="1040986" y="10952"/>
                  </a:lnTo>
                  <a:lnTo>
                    <a:pt x="1038059" y="7647"/>
                  </a:lnTo>
                  <a:lnTo>
                    <a:pt x="1034639" y="4855"/>
                  </a:lnTo>
                  <a:lnTo>
                    <a:pt x="1030816" y="2648"/>
                  </a:lnTo>
                  <a:lnTo>
                    <a:pt x="1026688" y="1083"/>
                  </a:lnTo>
                  <a:lnTo>
                    <a:pt x="1022363" y="200"/>
                  </a:lnTo>
                  <a:lnTo>
                    <a:pt x="10190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5528687" y="6089483"/>
              <a:ext cx="955048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NewCluster_34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6608908" y="4950886"/>
              <a:ext cx="128684" cy="80291"/>
            </a:xfrm>
            <a:custGeom>
              <a:avLst/>
              <a:pathLst>
                <a:path w="128684" h="80291">
                  <a:moveTo>
                    <a:pt x="0" y="0"/>
                  </a:moveTo>
                  <a:lnTo>
                    <a:pt x="128684" y="80291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998202" y="4759433"/>
              <a:ext cx="914564" cy="191452"/>
            </a:xfrm>
            <a:custGeom>
              <a:avLst/>
              <a:pathLst>
                <a:path w="914564" h="191452">
                  <a:moveTo>
                    <a:pt x="27432" y="191452"/>
                  </a:moveTo>
                  <a:lnTo>
                    <a:pt x="887132" y="191452"/>
                  </a:lnTo>
                  <a:lnTo>
                    <a:pt x="886028" y="191430"/>
                  </a:lnTo>
                  <a:lnTo>
                    <a:pt x="890439" y="191252"/>
                  </a:lnTo>
                  <a:lnTo>
                    <a:pt x="894765" y="190369"/>
                  </a:lnTo>
                  <a:lnTo>
                    <a:pt x="898892" y="188803"/>
                  </a:lnTo>
                  <a:lnTo>
                    <a:pt x="902716" y="186596"/>
                  </a:lnTo>
                  <a:lnTo>
                    <a:pt x="906135" y="183804"/>
                  </a:lnTo>
                  <a:lnTo>
                    <a:pt x="909063" y="180500"/>
                  </a:lnTo>
                  <a:lnTo>
                    <a:pt x="911422" y="176768"/>
                  </a:lnTo>
                  <a:lnTo>
                    <a:pt x="913153" y="172707"/>
                  </a:lnTo>
                  <a:lnTo>
                    <a:pt x="914209" y="168420"/>
                  </a:lnTo>
                  <a:lnTo>
                    <a:pt x="914564" y="164020"/>
                  </a:lnTo>
                  <a:lnTo>
                    <a:pt x="914564" y="27432"/>
                  </a:lnTo>
                  <a:lnTo>
                    <a:pt x="914209" y="23031"/>
                  </a:lnTo>
                  <a:lnTo>
                    <a:pt x="913153" y="18745"/>
                  </a:lnTo>
                  <a:lnTo>
                    <a:pt x="911422" y="14683"/>
                  </a:lnTo>
                  <a:lnTo>
                    <a:pt x="909063" y="10952"/>
                  </a:lnTo>
                  <a:lnTo>
                    <a:pt x="906135" y="7647"/>
                  </a:lnTo>
                  <a:lnTo>
                    <a:pt x="902716" y="4855"/>
                  </a:lnTo>
                  <a:lnTo>
                    <a:pt x="898892" y="2648"/>
                  </a:lnTo>
                  <a:lnTo>
                    <a:pt x="894765" y="1083"/>
                  </a:lnTo>
                  <a:lnTo>
                    <a:pt x="890439" y="200"/>
                  </a:lnTo>
                  <a:lnTo>
                    <a:pt x="8871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6043922" y="4801581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 FA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6824640" y="5885607"/>
              <a:ext cx="304335" cy="45621"/>
            </a:xfrm>
            <a:custGeom>
              <a:avLst/>
              <a:pathLst>
                <a:path w="304335" h="45621">
                  <a:moveTo>
                    <a:pt x="304335" y="45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06416" y="5931228"/>
              <a:ext cx="2522274" cy="191452"/>
            </a:xfrm>
            <a:custGeom>
              <a:avLst/>
              <a:pathLst>
                <a:path w="2522274" h="191452">
                  <a:moveTo>
                    <a:pt x="27432" y="191452"/>
                  </a:moveTo>
                  <a:lnTo>
                    <a:pt x="2494842" y="191452"/>
                  </a:lnTo>
                  <a:lnTo>
                    <a:pt x="2493737" y="191430"/>
                  </a:lnTo>
                  <a:lnTo>
                    <a:pt x="2498149" y="191252"/>
                  </a:lnTo>
                  <a:lnTo>
                    <a:pt x="2502474" y="190369"/>
                  </a:lnTo>
                  <a:lnTo>
                    <a:pt x="2506602" y="188803"/>
                  </a:lnTo>
                  <a:lnTo>
                    <a:pt x="2510425" y="186596"/>
                  </a:lnTo>
                  <a:lnTo>
                    <a:pt x="2513845" y="183804"/>
                  </a:lnTo>
                  <a:lnTo>
                    <a:pt x="2516772" y="180500"/>
                  </a:lnTo>
                  <a:lnTo>
                    <a:pt x="2519132" y="176768"/>
                  </a:lnTo>
                  <a:lnTo>
                    <a:pt x="2520862" y="172707"/>
                  </a:lnTo>
                  <a:lnTo>
                    <a:pt x="2521919" y="168420"/>
                  </a:lnTo>
                  <a:lnTo>
                    <a:pt x="2522274" y="164020"/>
                  </a:lnTo>
                  <a:lnTo>
                    <a:pt x="2522274" y="27431"/>
                  </a:lnTo>
                  <a:lnTo>
                    <a:pt x="2521919" y="23031"/>
                  </a:lnTo>
                  <a:lnTo>
                    <a:pt x="2520862" y="18745"/>
                  </a:lnTo>
                  <a:lnTo>
                    <a:pt x="2519132" y="14683"/>
                  </a:lnTo>
                  <a:lnTo>
                    <a:pt x="2516772" y="10952"/>
                  </a:lnTo>
                  <a:lnTo>
                    <a:pt x="2513845" y="7647"/>
                  </a:lnTo>
                  <a:lnTo>
                    <a:pt x="2510425" y="4855"/>
                  </a:lnTo>
                  <a:lnTo>
                    <a:pt x="2506602" y="2648"/>
                  </a:lnTo>
                  <a:lnTo>
                    <a:pt x="2502474" y="1083"/>
                  </a:lnTo>
                  <a:lnTo>
                    <a:pt x="2498149" y="200"/>
                  </a:lnTo>
                  <a:lnTo>
                    <a:pt x="24948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552136" y="5947580"/>
              <a:ext cx="243083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Unsaturated_Lysophosphatidylcholines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6931548" y="6295033"/>
              <a:ext cx="621173" cy="279033"/>
            </a:xfrm>
            <a:custGeom>
              <a:avLst/>
              <a:pathLst>
                <a:path w="621173" h="279033">
                  <a:moveTo>
                    <a:pt x="621173" y="27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331802" y="6574066"/>
              <a:ext cx="868043" cy="191452"/>
            </a:xfrm>
            <a:custGeom>
              <a:avLst/>
              <a:pathLst>
                <a:path w="868043" h="191452">
                  <a:moveTo>
                    <a:pt x="27431" y="191452"/>
                  </a:moveTo>
                  <a:lnTo>
                    <a:pt x="840611" y="191452"/>
                  </a:lnTo>
                  <a:lnTo>
                    <a:pt x="839507" y="191430"/>
                  </a:lnTo>
                  <a:lnTo>
                    <a:pt x="843918" y="191252"/>
                  </a:lnTo>
                  <a:lnTo>
                    <a:pt x="848243" y="190369"/>
                  </a:lnTo>
                  <a:lnTo>
                    <a:pt x="852371" y="188803"/>
                  </a:lnTo>
                  <a:lnTo>
                    <a:pt x="856194" y="186596"/>
                  </a:lnTo>
                  <a:lnTo>
                    <a:pt x="859614" y="183804"/>
                  </a:lnTo>
                  <a:lnTo>
                    <a:pt x="862542" y="180500"/>
                  </a:lnTo>
                  <a:lnTo>
                    <a:pt x="864901" y="176768"/>
                  </a:lnTo>
                  <a:lnTo>
                    <a:pt x="866632" y="172707"/>
                  </a:lnTo>
                  <a:lnTo>
                    <a:pt x="867688" y="168420"/>
                  </a:lnTo>
                  <a:lnTo>
                    <a:pt x="868043" y="164020"/>
                  </a:lnTo>
                  <a:lnTo>
                    <a:pt x="868043" y="27431"/>
                  </a:lnTo>
                  <a:lnTo>
                    <a:pt x="867688" y="23031"/>
                  </a:lnTo>
                  <a:lnTo>
                    <a:pt x="866632" y="18745"/>
                  </a:lnTo>
                  <a:lnTo>
                    <a:pt x="864901" y="14683"/>
                  </a:lnTo>
                  <a:lnTo>
                    <a:pt x="862542" y="10952"/>
                  </a:lnTo>
                  <a:lnTo>
                    <a:pt x="859614" y="7647"/>
                  </a:lnTo>
                  <a:lnTo>
                    <a:pt x="856194" y="4855"/>
                  </a:lnTo>
                  <a:lnTo>
                    <a:pt x="852371" y="2648"/>
                  </a:lnTo>
                  <a:lnTo>
                    <a:pt x="848243" y="1083"/>
                  </a:lnTo>
                  <a:lnTo>
                    <a:pt x="843918" y="200"/>
                  </a:lnTo>
                  <a:lnTo>
                    <a:pt x="8406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77522" y="6616215"/>
              <a:ext cx="77660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Cholestenes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7004651" y="6239641"/>
              <a:ext cx="399091" cy="51075"/>
            </a:xfrm>
            <a:custGeom>
              <a:avLst/>
              <a:pathLst>
                <a:path w="399091" h="51075">
                  <a:moveTo>
                    <a:pt x="399091" y="510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403742" y="6286806"/>
              <a:ext cx="1434824" cy="191452"/>
            </a:xfrm>
            <a:custGeom>
              <a:avLst/>
              <a:pathLst>
                <a:path w="1434824" h="191452">
                  <a:moveTo>
                    <a:pt x="27431" y="191452"/>
                  </a:moveTo>
                  <a:lnTo>
                    <a:pt x="1407392" y="191452"/>
                  </a:lnTo>
                  <a:lnTo>
                    <a:pt x="1406288" y="191430"/>
                  </a:lnTo>
                  <a:lnTo>
                    <a:pt x="1410699" y="191252"/>
                  </a:lnTo>
                  <a:lnTo>
                    <a:pt x="1415024" y="190369"/>
                  </a:lnTo>
                  <a:lnTo>
                    <a:pt x="1419152" y="188803"/>
                  </a:lnTo>
                  <a:lnTo>
                    <a:pt x="1422975" y="186596"/>
                  </a:lnTo>
                  <a:lnTo>
                    <a:pt x="1426395" y="183804"/>
                  </a:lnTo>
                  <a:lnTo>
                    <a:pt x="1429322" y="180500"/>
                  </a:lnTo>
                  <a:lnTo>
                    <a:pt x="1431682" y="176768"/>
                  </a:lnTo>
                  <a:lnTo>
                    <a:pt x="1433412" y="172707"/>
                  </a:lnTo>
                  <a:lnTo>
                    <a:pt x="1434469" y="168420"/>
                  </a:lnTo>
                  <a:lnTo>
                    <a:pt x="1434824" y="164020"/>
                  </a:lnTo>
                  <a:lnTo>
                    <a:pt x="1434824" y="27431"/>
                  </a:lnTo>
                  <a:lnTo>
                    <a:pt x="1434469" y="23031"/>
                  </a:lnTo>
                  <a:lnTo>
                    <a:pt x="1433412" y="18745"/>
                  </a:lnTo>
                  <a:lnTo>
                    <a:pt x="1431682" y="14683"/>
                  </a:lnTo>
                  <a:lnTo>
                    <a:pt x="1429322" y="10952"/>
                  </a:lnTo>
                  <a:lnTo>
                    <a:pt x="1426395" y="7647"/>
                  </a:lnTo>
                  <a:lnTo>
                    <a:pt x="1422975" y="4855"/>
                  </a:lnTo>
                  <a:lnTo>
                    <a:pt x="1419152" y="2648"/>
                  </a:lnTo>
                  <a:lnTo>
                    <a:pt x="1415024" y="1083"/>
                  </a:lnTo>
                  <a:lnTo>
                    <a:pt x="1410699" y="200"/>
                  </a:lnTo>
                  <a:lnTo>
                    <a:pt x="14073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7449462" y="6301371"/>
              <a:ext cx="1343384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Saturated_Glycerides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198394" y="5041036"/>
              <a:ext cx="179896" cy="7106"/>
            </a:xfrm>
            <a:custGeom>
              <a:avLst/>
              <a:pathLst>
                <a:path w="179896" h="7106">
                  <a:moveTo>
                    <a:pt x="179896" y="7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378290" y="4983826"/>
              <a:ext cx="1590077" cy="191452"/>
            </a:xfrm>
            <a:custGeom>
              <a:avLst/>
              <a:pathLst>
                <a:path w="1590077" h="191452">
                  <a:moveTo>
                    <a:pt x="27431" y="191452"/>
                  </a:moveTo>
                  <a:lnTo>
                    <a:pt x="1562645" y="191452"/>
                  </a:lnTo>
                  <a:lnTo>
                    <a:pt x="1561540" y="191430"/>
                  </a:lnTo>
                  <a:lnTo>
                    <a:pt x="1565951" y="191252"/>
                  </a:lnTo>
                  <a:lnTo>
                    <a:pt x="1570277" y="190369"/>
                  </a:lnTo>
                  <a:lnTo>
                    <a:pt x="1574405" y="188803"/>
                  </a:lnTo>
                  <a:lnTo>
                    <a:pt x="1578228" y="186596"/>
                  </a:lnTo>
                  <a:lnTo>
                    <a:pt x="1581648" y="183804"/>
                  </a:lnTo>
                  <a:lnTo>
                    <a:pt x="1584575" y="180500"/>
                  </a:lnTo>
                  <a:lnTo>
                    <a:pt x="1586935" y="176768"/>
                  </a:lnTo>
                  <a:lnTo>
                    <a:pt x="1588665" y="172707"/>
                  </a:lnTo>
                  <a:lnTo>
                    <a:pt x="1589721" y="168420"/>
                  </a:lnTo>
                  <a:lnTo>
                    <a:pt x="1590077" y="164020"/>
                  </a:lnTo>
                  <a:lnTo>
                    <a:pt x="1590077" y="27432"/>
                  </a:lnTo>
                  <a:lnTo>
                    <a:pt x="1589721" y="23031"/>
                  </a:lnTo>
                  <a:lnTo>
                    <a:pt x="1588665" y="18745"/>
                  </a:lnTo>
                  <a:lnTo>
                    <a:pt x="1586935" y="14683"/>
                  </a:lnTo>
                  <a:lnTo>
                    <a:pt x="1584575" y="10952"/>
                  </a:lnTo>
                  <a:lnTo>
                    <a:pt x="1581648" y="7647"/>
                  </a:lnTo>
                  <a:lnTo>
                    <a:pt x="1578228" y="4855"/>
                  </a:lnTo>
                  <a:lnTo>
                    <a:pt x="1574405" y="2648"/>
                  </a:lnTo>
                  <a:lnTo>
                    <a:pt x="1570277" y="1083"/>
                  </a:lnTo>
                  <a:lnTo>
                    <a:pt x="1565951" y="200"/>
                  </a:lnTo>
                  <a:lnTo>
                    <a:pt x="15626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7424010" y="4998391"/>
              <a:ext cx="149863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Unsaturated_Glycerides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7565847" y="4192160"/>
              <a:ext cx="150816" cy="118783"/>
            </a:xfrm>
            <a:custGeom>
              <a:avLst/>
              <a:pathLst>
                <a:path w="150816" h="118783">
                  <a:moveTo>
                    <a:pt x="0" y="0"/>
                  </a:moveTo>
                  <a:lnTo>
                    <a:pt x="150816" y="11878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897733" y="4000707"/>
              <a:ext cx="1093146" cy="191452"/>
            </a:xfrm>
            <a:custGeom>
              <a:avLst/>
              <a:pathLst>
                <a:path w="1093146" h="191452">
                  <a:moveTo>
                    <a:pt x="27432" y="191452"/>
                  </a:moveTo>
                  <a:lnTo>
                    <a:pt x="1065714" y="191452"/>
                  </a:lnTo>
                  <a:lnTo>
                    <a:pt x="1064609" y="191430"/>
                  </a:lnTo>
                  <a:lnTo>
                    <a:pt x="1069020" y="191252"/>
                  </a:lnTo>
                  <a:lnTo>
                    <a:pt x="1073346" y="190369"/>
                  </a:lnTo>
                  <a:lnTo>
                    <a:pt x="1077474" y="188803"/>
                  </a:lnTo>
                  <a:lnTo>
                    <a:pt x="1081297" y="186596"/>
                  </a:lnTo>
                  <a:lnTo>
                    <a:pt x="1084717" y="183804"/>
                  </a:lnTo>
                  <a:lnTo>
                    <a:pt x="1087644" y="180500"/>
                  </a:lnTo>
                  <a:lnTo>
                    <a:pt x="1090004" y="176768"/>
                  </a:lnTo>
                  <a:lnTo>
                    <a:pt x="1091734" y="172707"/>
                  </a:lnTo>
                  <a:lnTo>
                    <a:pt x="1092791" y="168420"/>
                  </a:lnTo>
                  <a:lnTo>
                    <a:pt x="1093146" y="164020"/>
                  </a:lnTo>
                  <a:lnTo>
                    <a:pt x="1093146" y="27432"/>
                  </a:lnTo>
                  <a:lnTo>
                    <a:pt x="1092791" y="23031"/>
                  </a:lnTo>
                  <a:lnTo>
                    <a:pt x="1091734" y="18745"/>
                  </a:lnTo>
                  <a:lnTo>
                    <a:pt x="1090004" y="14683"/>
                  </a:lnTo>
                  <a:lnTo>
                    <a:pt x="1087644" y="10952"/>
                  </a:lnTo>
                  <a:lnTo>
                    <a:pt x="1084717" y="7647"/>
                  </a:lnTo>
                  <a:lnTo>
                    <a:pt x="1081297" y="4855"/>
                  </a:lnTo>
                  <a:lnTo>
                    <a:pt x="1077474" y="2648"/>
                  </a:lnTo>
                  <a:lnTo>
                    <a:pt x="1073346" y="1083"/>
                  </a:lnTo>
                  <a:lnTo>
                    <a:pt x="1069020" y="200"/>
                  </a:lnTo>
                  <a:lnTo>
                    <a:pt x="10657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6943453" y="4042855"/>
              <a:ext cx="100170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 FA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8642323" y="4310943"/>
              <a:ext cx="54256" cy="77448"/>
            </a:xfrm>
            <a:custGeom>
              <a:avLst/>
              <a:pathLst>
                <a:path w="54256" h="77448">
                  <a:moveTo>
                    <a:pt x="0" y="77448"/>
                  </a:moveTo>
                  <a:lnTo>
                    <a:pt x="5425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121834" y="4388392"/>
              <a:ext cx="906856" cy="191452"/>
            </a:xfrm>
            <a:custGeom>
              <a:avLst/>
              <a:pathLst>
                <a:path w="906856" h="191452">
                  <a:moveTo>
                    <a:pt x="27431" y="191452"/>
                  </a:moveTo>
                  <a:lnTo>
                    <a:pt x="879424" y="191452"/>
                  </a:lnTo>
                  <a:lnTo>
                    <a:pt x="878320" y="191430"/>
                  </a:lnTo>
                  <a:lnTo>
                    <a:pt x="882731" y="191252"/>
                  </a:lnTo>
                  <a:lnTo>
                    <a:pt x="887056" y="190369"/>
                  </a:lnTo>
                  <a:lnTo>
                    <a:pt x="891184" y="188803"/>
                  </a:lnTo>
                  <a:lnTo>
                    <a:pt x="895008" y="186596"/>
                  </a:lnTo>
                  <a:lnTo>
                    <a:pt x="898427" y="183804"/>
                  </a:lnTo>
                  <a:lnTo>
                    <a:pt x="901355" y="180500"/>
                  </a:lnTo>
                  <a:lnTo>
                    <a:pt x="903714" y="176768"/>
                  </a:lnTo>
                  <a:lnTo>
                    <a:pt x="905445" y="172707"/>
                  </a:lnTo>
                  <a:lnTo>
                    <a:pt x="906501" y="168420"/>
                  </a:lnTo>
                  <a:lnTo>
                    <a:pt x="906856" y="164020"/>
                  </a:lnTo>
                  <a:lnTo>
                    <a:pt x="906856" y="27432"/>
                  </a:lnTo>
                  <a:lnTo>
                    <a:pt x="906501" y="23031"/>
                  </a:lnTo>
                  <a:lnTo>
                    <a:pt x="905445" y="18745"/>
                  </a:lnTo>
                  <a:lnTo>
                    <a:pt x="903714" y="14683"/>
                  </a:lnTo>
                  <a:lnTo>
                    <a:pt x="901355" y="10952"/>
                  </a:lnTo>
                  <a:lnTo>
                    <a:pt x="898427" y="7647"/>
                  </a:lnTo>
                  <a:lnTo>
                    <a:pt x="895008" y="4855"/>
                  </a:lnTo>
                  <a:lnTo>
                    <a:pt x="891184" y="2648"/>
                  </a:lnTo>
                  <a:lnTo>
                    <a:pt x="887056" y="1083"/>
                  </a:lnTo>
                  <a:lnTo>
                    <a:pt x="882731" y="200"/>
                  </a:lnTo>
                  <a:lnTo>
                    <a:pt x="8794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8167554" y="4404743"/>
              <a:ext cx="81541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Benzopyrans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762115" y="69589"/>
              <a:ext cx="8312295" cy="674165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72423" y="6431874"/>
              <a:ext cx="12706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445361" y="4008433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50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318299" y="1584991"/>
              <a:ext cx="38118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100</a:t>
              </a:r>
            </a:p>
          </p:txBody>
        </p:sp>
        <p:sp>
          <p:nvSpPr>
            <p:cNvPr id="253" name="pl253"/>
            <p:cNvSpPr/>
            <p:nvPr/>
          </p:nvSpPr>
          <p:spPr>
            <a:xfrm>
              <a:off x="727320" y="6504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27320" y="4081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27320" y="1657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140990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253788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6366586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479383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2013990" y="6872282"/>
              <a:ext cx="12700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-5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169080" y="6870694"/>
              <a:ext cx="84708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6281877" y="6872282"/>
              <a:ext cx="8470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5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8309967" y="6870694"/>
              <a:ext cx="1694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3097723" y="6975140"/>
              <a:ext cx="3641080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 median XlogP of clusters 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-721705" y="3321252"/>
              <a:ext cx="1707802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-log (pvalue)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2018-09-30T09:55:27Z</dcterms:modified>
  <cp:category/>
</cp:coreProperties>
</file>