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63" r:id="rId1"/>
  </p:sldMasterIdLst>
  <p:sldIdLst>
    <p:sldId id="1050004760" r:id="rId6"/>
  </p:sldIdLst>
  <p:sldSz cx="7315200" cy="7315200"/>
  <p:notesSz cx="6858000" cy="9144000"/>
  <p:defaultTextStyle>
    <a:defPPr>
      <a:defRPr lang="en-US"/>
    </a:defPPr>
    <a:lvl1pPr marL="0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1pPr>
    <a:lvl2pPr marL="146304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2pPr>
    <a:lvl3pPr marL="292608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3pPr>
    <a:lvl4pPr marL="438912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4pPr>
    <a:lvl5pPr marL="585216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5pPr>
    <a:lvl6pPr marL="731520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6pPr>
    <a:lvl7pPr marL="877824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7pPr>
    <a:lvl8pPr marL="1024128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8pPr>
    <a:lvl9pPr marL="1170432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lipidCl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210047" y="5047488"/>
            <a:ext cx="6970621" cy="206591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941285332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theme/theme1.xml" Type="http://schemas.openxmlformats.org/officeDocument/2006/relationships/theme" Id="rId2"></Relationship><Relationship Target="../slideLayouts/slideLayout1.xml" Type="http://schemas.openxmlformats.org/officeDocument/2006/relationships/slideLayout" Id="rId1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2438430" rtl="false" eaLnBrk="true" latinLnBrk="false" hangingPunct="true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false" eaLnBrk="true" latinLnBrk="false" hangingPunct="true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91440" y="-91440"/>
            <a:ext cx="7315200" cy="73152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Template>Office Theme</properties:Template>
  <properties:Words>0</properties:Words>
  <properties:PresentationFormat>Custom</properties:PresentationFormat>
  <properties:Paragraphs>0</properties:Paragraphs>
  <properties:Slides>0</properties:Slides>
  <properties:Notes>0</properties:Notes>
  <properties:TotalTime>2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baseType="lpstr" size="2">
      <vt:lpstr>Arial</vt:lpstr>
      <vt:lpstr>Office Theme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2017-01-21T18:57:03Z</dcterms:created>
  <dc:creator>barupal-laptop</dc:creator>
  <cp:lastModifiedBy>docx4j</cp:lastModifiedBy>
  <dcterms:modified xmlns:xsi="http://www.w3.org/2001/XMLSchema-instance" xsi:type="dcterms:W3CDTF">2017-04-06T06:03:30Z</dcterms:modified>
  <cp:revision>9</cp:revision>
  <dc:title>PowerPoint Presentation</dc:title>
</cp:coreProperties>
</file>