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F6319B-BECB-441F-B18A-0717D4367FC7}">
  <a:tblStyle styleId="{21F6319B-BECB-441F-B18A-0717D4367F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 Cloud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Drive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PAVA Eric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Google Drive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55550" y="1377475"/>
            <a:ext cx="3593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6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400">
                <a:latin typeface="Arial"/>
                <a:ea typeface="Arial"/>
                <a:cs typeface="Arial"/>
                <a:sym typeface="Arial"/>
              </a:rPr>
              <a:t>- Synchronisation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6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400">
                <a:latin typeface="Arial"/>
                <a:ea typeface="Arial"/>
                <a:cs typeface="Arial"/>
                <a:sym typeface="Arial"/>
              </a:rPr>
              <a:t>-  Deux méthode de synchronisation : Duplication / accès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63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2400">
                <a:latin typeface="Arial"/>
                <a:ea typeface="Arial"/>
                <a:cs typeface="Arial"/>
                <a:sym typeface="Arial"/>
              </a:rPr>
              <a:t>- Stockage gratuit 15Go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900" y="194665"/>
            <a:ext cx="5940000" cy="475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50" y="94600"/>
            <a:ext cx="6120000" cy="4832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1" cy="5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Avantages et </a:t>
            </a:r>
            <a:r>
              <a:rPr lang="fr">
                <a:solidFill>
                  <a:schemeClr val="lt2"/>
                </a:solidFill>
              </a:rPr>
              <a:t>désavantages</a:t>
            </a:r>
            <a:r>
              <a:rPr lang="fr">
                <a:solidFill>
                  <a:schemeClr val="lt2"/>
                </a:solidFill>
              </a:rPr>
              <a:t> Google Drive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{21F6319B-BECB-441F-B18A-0717D4367FC7}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02" name="Google Shape;102;p1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3" name="Google Shape;103;p1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Espace de Stockage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646175" y="1560475"/>
            <a:ext cx="23157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400"/>
              <a:t>Faible espace de stockage pour les fichiers volumineux</a:t>
            </a:r>
            <a:endParaRPr sz="14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251000" y="3341291"/>
            <a:ext cx="2315700" cy="7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Disponible sur toute les plateformes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251000" y="3993750"/>
            <a:ext cx="2428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Logiciel disponible et compatible via plusieurs plateforme</a:t>
            </a:r>
            <a:endParaRPr sz="1400"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Logiciel gratuit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Logiciel gratuit est facile à prendre en mains</a:t>
            </a:r>
            <a:endParaRPr sz="1400"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245122" y="350481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Espace de Stockage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6245125" y="3993750"/>
            <a:ext cx="23532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Espace de stockage de 15 Go gratuit est supérieur à celui offert par Onedrive par exemple.</a:t>
            </a:r>
            <a:endParaRPr sz="14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" name="Google Shape;112;p1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83100" y="4835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Grille Tarifaire 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Prenium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2 To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9,99/mois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Basic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100 Go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1,99/mois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Standard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200 Go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700"/>
              <a:t>2,99/mois</a:t>
            </a:r>
            <a:endParaRPr sz="1700"/>
          </a:p>
        </p:txBody>
      </p:sp>
      <p:sp>
        <p:nvSpPr>
          <p:cNvPr id="125" name="Google Shape;125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425875" y="2039625"/>
            <a:ext cx="4347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83100" y="483550"/>
            <a:ext cx="8755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