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4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2"/>
    <p:restoredTop sz="94719"/>
  </p:normalViewPr>
  <p:slideViewPr>
    <p:cSldViewPr snapToGrid="0" snapToObjects="1">
      <p:cViewPr>
        <p:scale>
          <a:sx n="100" d="100"/>
          <a:sy n="100" d="100"/>
        </p:scale>
        <p:origin x="80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A9EC12-FF34-454C-8EF5-F5A022D02397}" type="doc">
      <dgm:prSet loTypeId="urn:microsoft.com/office/officeart/2005/8/layout/radial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5C1310C4-B793-2B49-83DE-0F7F05A56702}">
      <dgm:prSet phldrT="[Texte]"/>
      <dgm:spPr/>
      <dgm:t>
        <a:bodyPr/>
        <a:lstStyle/>
        <a:p>
          <a:r>
            <a:rPr lang="fr-FR" dirty="0" err="1" smtClean="0"/>
            <a:t>Env</a:t>
          </a:r>
          <a:endParaRPr lang="fr-FR" dirty="0"/>
        </a:p>
      </dgm:t>
    </dgm:pt>
    <dgm:pt modelId="{E95172EE-739C-C14F-B018-4D6F7ED39D13}" type="parTrans" cxnId="{237156DD-9602-7743-B2DC-850E2021589F}">
      <dgm:prSet/>
      <dgm:spPr/>
      <dgm:t>
        <a:bodyPr/>
        <a:lstStyle/>
        <a:p>
          <a:endParaRPr lang="fr-FR"/>
        </a:p>
      </dgm:t>
    </dgm:pt>
    <dgm:pt modelId="{B589227D-DC36-454A-B2B4-0C9546B7C79D}" type="sibTrans" cxnId="{237156DD-9602-7743-B2DC-850E2021589F}">
      <dgm:prSet/>
      <dgm:spPr/>
      <dgm:t>
        <a:bodyPr/>
        <a:lstStyle/>
        <a:p>
          <a:endParaRPr lang="fr-FR"/>
        </a:p>
      </dgm:t>
    </dgm:pt>
    <dgm:pt modelId="{8693AEC3-7930-6340-A221-B9D4EA082C09}">
      <dgm:prSet phldrT="[Texte]"/>
      <dgm:spPr/>
      <dgm:t>
        <a:bodyPr/>
        <a:lstStyle/>
        <a:p>
          <a:r>
            <a:rPr lang="fr-FR" dirty="0" smtClean="0"/>
            <a:t>P0</a:t>
          </a:r>
          <a:endParaRPr lang="fr-FR" dirty="0"/>
        </a:p>
      </dgm:t>
    </dgm:pt>
    <dgm:pt modelId="{B5D03180-2F1C-6F46-9C56-980C056C5C1E}" type="parTrans" cxnId="{6CFBD799-0FC0-5746-880F-1E3E7B407454}">
      <dgm:prSet/>
      <dgm:spPr/>
      <dgm:t>
        <a:bodyPr/>
        <a:lstStyle/>
        <a:p>
          <a:endParaRPr lang="fr-FR"/>
        </a:p>
      </dgm:t>
    </dgm:pt>
    <dgm:pt modelId="{818F045B-ECE3-984E-BF4E-ECB8A6A011E5}" type="sibTrans" cxnId="{6CFBD799-0FC0-5746-880F-1E3E7B407454}">
      <dgm:prSet/>
      <dgm:spPr/>
      <dgm:t>
        <a:bodyPr/>
        <a:lstStyle/>
        <a:p>
          <a:endParaRPr lang="fr-FR"/>
        </a:p>
      </dgm:t>
    </dgm:pt>
    <dgm:pt modelId="{D1FECA47-A63C-4040-9D1F-D34D3C67A466}">
      <dgm:prSet phldrT="[Texte]"/>
      <dgm:spPr/>
      <dgm:t>
        <a:bodyPr/>
        <a:lstStyle/>
        <a:p>
          <a:r>
            <a:rPr lang="fr-FR" dirty="0" smtClean="0">
              <a:solidFill>
                <a:schemeClr val="tx2"/>
              </a:solidFill>
            </a:rPr>
            <a:t>P1</a:t>
          </a:r>
          <a:endParaRPr lang="fr-FR" dirty="0">
            <a:solidFill>
              <a:schemeClr val="tx2"/>
            </a:solidFill>
          </a:endParaRPr>
        </a:p>
      </dgm:t>
    </dgm:pt>
    <dgm:pt modelId="{CA379BDC-88A5-A54D-93D3-6BD2F6DA4150}" type="parTrans" cxnId="{709207EE-CA02-4D4D-AFC0-3B974617A882}">
      <dgm:prSet/>
      <dgm:spPr/>
      <dgm:t>
        <a:bodyPr/>
        <a:lstStyle/>
        <a:p>
          <a:endParaRPr lang="fr-FR"/>
        </a:p>
      </dgm:t>
    </dgm:pt>
    <dgm:pt modelId="{8A341E80-BE58-6140-A18D-5F2AFFBC93EB}" type="sibTrans" cxnId="{709207EE-CA02-4D4D-AFC0-3B974617A882}">
      <dgm:prSet/>
      <dgm:spPr/>
      <dgm:t>
        <a:bodyPr/>
        <a:lstStyle/>
        <a:p>
          <a:endParaRPr lang="fr-FR"/>
        </a:p>
      </dgm:t>
    </dgm:pt>
    <dgm:pt modelId="{EF2E5B0A-0F38-0248-AF01-12E904F2BBCD}">
      <dgm:prSet phldrT="[Texte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P2</a:t>
          </a:r>
          <a:endParaRPr lang="fr-FR" dirty="0">
            <a:solidFill>
              <a:schemeClr val="tx1"/>
            </a:solidFill>
          </a:endParaRPr>
        </a:p>
      </dgm:t>
    </dgm:pt>
    <dgm:pt modelId="{1D7F1B5E-9231-F945-A786-68FFF5A574F7}" type="parTrans" cxnId="{4FF024C3-E03E-9D4E-98DE-A52CBA76F0DF}">
      <dgm:prSet/>
      <dgm:spPr/>
      <dgm:t>
        <a:bodyPr/>
        <a:lstStyle/>
        <a:p>
          <a:endParaRPr lang="fr-FR"/>
        </a:p>
      </dgm:t>
    </dgm:pt>
    <dgm:pt modelId="{9F06CDD5-B982-364B-984B-F5BF80960963}" type="sibTrans" cxnId="{4FF024C3-E03E-9D4E-98DE-A52CBA76F0DF}">
      <dgm:prSet/>
      <dgm:spPr/>
      <dgm:t>
        <a:bodyPr/>
        <a:lstStyle/>
        <a:p>
          <a:endParaRPr lang="fr-FR"/>
        </a:p>
      </dgm:t>
    </dgm:pt>
    <dgm:pt modelId="{CC75F6DB-6A6D-4940-A166-AF60F9F6428E}">
      <dgm:prSet phldrT="[Texte]"/>
      <dgm:spPr/>
      <dgm:t>
        <a:bodyPr/>
        <a:lstStyle/>
        <a:p>
          <a:r>
            <a:rPr lang="fr-FR" dirty="0" smtClean="0">
              <a:solidFill>
                <a:schemeClr val="accent5">
                  <a:lumMod val="75000"/>
                </a:schemeClr>
              </a:solidFill>
            </a:rPr>
            <a:t>P3</a:t>
          </a:r>
          <a:endParaRPr lang="fr-FR" dirty="0">
            <a:solidFill>
              <a:schemeClr val="accent5">
                <a:lumMod val="75000"/>
              </a:schemeClr>
            </a:solidFill>
          </a:endParaRPr>
        </a:p>
      </dgm:t>
    </dgm:pt>
    <dgm:pt modelId="{5EB978BD-72F4-4248-B6FF-3884491ED28E}" type="parTrans" cxnId="{44335EF2-18FE-2F4D-B390-F45D86FD5D5E}">
      <dgm:prSet/>
      <dgm:spPr/>
      <dgm:t>
        <a:bodyPr/>
        <a:lstStyle/>
        <a:p>
          <a:endParaRPr lang="fr-FR"/>
        </a:p>
      </dgm:t>
    </dgm:pt>
    <dgm:pt modelId="{193E172A-9788-974A-AE49-40CB2C9884E8}" type="sibTrans" cxnId="{44335EF2-18FE-2F4D-B390-F45D86FD5D5E}">
      <dgm:prSet/>
      <dgm:spPr/>
      <dgm:t>
        <a:bodyPr/>
        <a:lstStyle/>
        <a:p>
          <a:endParaRPr lang="fr-FR"/>
        </a:p>
      </dgm:t>
    </dgm:pt>
    <dgm:pt modelId="{99D30FDB-DD7C-AA4A-9420-DCBA1A368B0D}" type="pres">
      <dgm:prSet presAssocID="{B4A9EC12-FF34-454C-8EF5-F5A022D0239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EE935CA-87D5-B240-B9CB-446AB2A50D8A}" type="pres">
      <dgm:prSet presAssocID="{5C1310C4-B793-2B49-83DE-0F7F05A56702}" presName="centerShape" presStyleLbl="node0" presStyleIdx="0" presStyleCnt="1"/>
      <dgm:spPr/>
    </dgm:pt>
    <dgm:pt modelId="{04A8224E-1C9E-4846-BA4C-FD4210F3533A}" type="pres">
      <dgm:prSet presAssocID="{B5D03180-2F1C-6F46-9C56-980C056C5C1E}" presName="Name9" presStyleLbl="parChTrans1D2" presStyleIdx="0" presStyleCnt="4"/>
      <dgm:spPr/>
    </dgm:pt>
    <dgm:pt modelId="{0D29B017-F935-4943-B419-BE9151107713}" type="pres">
      <dgm:prSet presAssocID="{B5D03180-2F1C-6F46-9C56-980C056C5C1E}" presName="connTx" presStyleLbl="parChTrans1D2" presStyleIdx="0" presStyleCnt="4"/>
      <dgm:spPr/>
    </dgm:pt>
    <dgm:pt modelId="{B755A23B-3906-EE4A-ABD5-1D4F140B7AF2}" type="pres">
      <dgm:prSet presAssocID="{8693AEC3-7930-6340-A221-B9D4EA082C0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6A8159-37E6-7F43-83FB-E670E7470CE1}" type="pres">
      <dgm:prSet presAssocID="{CA379BDC-88A5-A54D-93D3-6BD2F6DA4150}" presName="Name9" presStyleLbl="parChTrans1D2" presStyleIdx="1" presStyleCnt="4"/>
      <dgm:spPr/>
    </dgm:pt>
    <dgm:pt modelId="{85109E09-4E29-4447-B1C5-D13ECF6C8EA6}" type="pres">
      <dgm:prSet presAssocID="{CA379BDC-88A5-A54D-93D3-6BD2F6DA4150}" presName="connTx" presStyleLbl="parChTrans1D2" presStyleIdx="1" presStyleCnt="4"/>
      <dgm:spPr/>
    </dgm:pt>
    <dgm:pt modelId="{9C44A59B-28AC-554A-ABE7-0D59E4932F16}" type="pres">
      <dgm:prSet presAssocID="{D1FECA47-A63C-4040-9D1F-D34D3C67A466}" presName="node" presStyleLbl="node1" presStyleIdx="1" presStyleCnt="4">
        <dgm:presLayoutVars>
          <dgm:bulletEnabled val="1"/>
        </dgm:presLayoutVars>
      </dgm:prSet>
      <dgm:spPr/>
    </dgm:pt>
    <dgm:pt modelId="{D740B11F-3BFD-9740-B6A2-BD38A6EC3A63}" type="pres">
      <dgm:prSet presAssocID="{1D7F1B5E-9231-F945-A786-68FFF5A574F7}" presName="Name9" presStyleLbl="parChTrans1D2" presStyleIdx="2" presStyleCnt="4"/>
      <dgm:spPr/>
    </dgm:pt>
    <dgm:pt modelId="{7A802728-CBA0-3849-831D-58476EC3E1A2}" type="pres">
      <dgm:prSet presAssocID="{1D7F1B5E-9231-F945-A786-68FFF5A574F7}" presName="connTx" presStyleLbl="parChTrans1D2" presStyleIdx="2" presStyleCnt="4"/>
      <dgm:spPr/>
    </dgm:pt>
    <dgm:pt modelId="{A0358EE9-9140-6149-A195-D7E4B9565BB9}" type="pres">
      <dgm:prSet presAssocID="{EF2E5B0A-0F38-0248-AF01-12E904F2BBCD}" presName="node" presStyleLbl="node1" presStyleIdx="2" presStyleCnt="4">
        <dgm:presLayoutVars>
          <dgm:bulletEnabled val="1"/>
        </dgm:presLayoutVars>
      </dgm:prSet>
      <dgm:spPr/>
    </dgm:pt>
    <dgm:pt modelId="{0E1FD702-FA1F-5942-9367-40712A2A05A6}" type="pres">
      <dgm:prSet presAssocID="{5EB978BD-72F4-4248-B6FF-3884491ED28E}" presName="Name9" presStyleLbl="parChTrans1D2" presStyleIdx="3" presStyleCnt="4"/>
      <dgm:spPr/>
    </dgm:pt>
    <dgm:pt modelId="{843D2234-0E6A-9040-B82A-E0EA25781909}" type="pres">
      <dgm:prSet presAssocID="{5EB978BD-72F4-4248-B6FF-3884491ED28E}" presName="connTx" presStyleLbl="parChTrans1D2" presStyleIdx="3" presStyleCnt="4"/>
      <dgm:spPr/>
    </dgm:pt>
    <dgm:pt modelId="{42248CA7-1E3A-8543-B7EC-C90BEC73152F}" type="pres">
      <dgm:prSet presAssocID="{CC75F6DB-6A6D-4940-A166-AF60F9F6428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90F1992-6C86-9046-BE42-635B878BD380}" type="presOf" srcId="{5C1310C4-B793-2B49-83DE-0F7F05A56702}" destId="{BEE935CA-87D5-B240-B9CB-446AB2A50D8A}" srcOrd="0" destOrd="0" presId="urn:microsoft.com/office/officeart/2005/8/layout/radial1"/>
    <dgm:cxn modelId="{04867E5D-4792-6148-8A70-CFA63CDFC007}" type="presOf" srcId="{1D7F1B5E-9231-F945-A786-68FFF5A574F7}" destId="{D740B11F-3BFD-9740-B6A2-BD38A6EC3A63}" srcOrd="0" destOrd="0" presId="urn:microsoft.com/office/officeart/2005/8/layout/radial1"/>
    <dgm:cxn modelId="{237156DD-9602-7743-B2DC-850E2021589F}" srcId="{B4A9EC12-FF34-454C-8EF5-F5A022D02397}" destId="{5C1310C4-B793-2B49-83DE-0F7F05A56702}" srcOrd="0" destOrd="0" parTransId="{E95172EE-739C-C14F-B018-4D6F7ED39D13}" sibTransId="{B589227D-DC36-454A-B2B4-0C9546B7C79D}"/>
    <dgm:cxn modelId="{AA321B3F-18F8-894C-B1BF-380FC5D2FC96}" type="presOf" srcId="{D1FECA47-A63C-4040-9D1F-D34D3C67A466}" destId="{9C44A59B-28AC-554A-ABE7-0D59E4932F16}" srcOrd="0" destOrd="0" presId="urn:microsoft.com/office/officeart/2005/8/layout/radial1"/>
    <dgm:cxn modelId="{0D7C53AC-E5B1-1349-908D-45AFB65DB3C0}" type="presOf" srcId="{5EB978BD-72F4-4248-B6FF-3884491ED28E}" destId="{0E1FD702-FA1F-5942-9367-40712A2A05A6}" srcOrd="0" destOrd="0" presId="urn:microsoft.com/office/officeart/2005/8/layout/radial1"/>
    <dgm:cxn modelId="{44335EF2-18FE-2F4D-B390-F45D86FD5D5E}" srcId="{5C1310C4-B793-2B49-83DE-0F7F05A56702}" destId="{CC75F6DB-6A6D-4940-A166-AF60F9F6428E}" srcOrd="3" destOrd="0" parTransId="{5EB978BD-72F4-4248-B6FF-3884491ED28E}" sibTransId="{193E172A-9788-974A-AE49-40CB2C9884E8}"/>
    <dgm:cxn modelId="{CA91FB5B-C157-8649-BDD2-9899D2734F2E}" type="presOf" srcId="{B5D03180-2F1C-6F46-9C56-980C056C5C1E}" destId="{0D29B017-F935-4943-B419-BE9151107713}" srcOrd="1" destOrd="0" presId="urn:microsoft.com/office/officeart/2005/8/layout/radial1"/>
    <dgm:cxn modelId="{4FF024C3-E03E-9D4E-98DE-A52CBA76F0DF}" srcId="{5C1310C4-B793-2B49-83DE-0F7F05A56702}" destId="{EF2E5B0A-0F38-0248-AF01-12E904F2BBCD}" srcOrd="2" destOrd="0" parTransId="{1D7F1B5E-9231-F945-A786-68FFF5A574F7}" sibTransId="{9F06CDD5-B982-364B-984B-F5BF80960963}"/>
    <dgm:cxn modelId="{61D195AD-CB6F-0F4A-AE09-3C3D01951873}" type="presOf" srcId="{B4A9EC12-FF34-454C-8EF5-F5A022D02397}" destId="{99D30FDB-DD7C-AA4A-9420-DCBA1A368B0D}" srcOrd="0" destOrd="0" presId="urn:microsoft.com/office/officeart/2005/8/layout/radial1"/>
    <dgm:cxn modelId="{24A26957-0DA7-0D4E-A515-16E95E32E88D}" type="presOf" srcId="{EF2E5B0A-0F38-0248-AF01-12E904F2BBCD}" destId="{A0358EE9-9140-6149-A195-D7E4B9565BB9}" srcOrd="0" destOrd="0" presId="urn:microsoft.com/office/officeart/2005/8/layout/radial1"/>
    <dgm:cxn modelId="{D9AC8CE9-E1E4-AC46-A2D2-17ECDB4F18B2}" type="presOf" srcId="{5EB978BD-72F4-4248-B6FF-3884491ED28E}" destId="{843D2234-0E6A-9040-B82A-E0EA25781909}" srcOrd="1" destOrd="0" presId="urn:microsoft.com/office/officeart/2005/8/layout/radial1"/>
    <dgm:cxn modelId="{98D3CB74-0DD8-6B44-8C3F-3D3ED3FFEA78}" type="presOf" srcId="{8693AEC3-7930-6340-A221-B9D4EA082C09}" destId="{B755A23B-3906-EE4A-ABD5-1D4F140B7AF2}" srcOrd="0" destOrd="0" presId="urn:microsoft.com/office/officeart/2005/8/layout/radial1"/>
    <dgm:cxn modelId="{1D9D06C9-4E21-7040-8C87-C2B0938974EA}" type="presOf" srcId="{CC75F6DB-6A6D-4940-A166-AF60F9F6428E}" destId="{42248CA7-1E3A-8543-B7EC-C90BEC73152F}" srcOrd="0" destOrd="0" presId="urn:microsoft.com/office/officeart/2005/8/layout/radial1"/>
    <dgm:cxn modelId="{9F958A26-4ABB-DF4D-AB2C-D30E412887A5}" type="presOf" srcId="{1D7F1B5E-9231-F945-A786-68FFF5A574F7}" destId="{7A802728-CBA0-3849-831D-58476EC3E1A2}" srcOrd="1" destOrd="0" presId="urn:microsoft.com/office/officeart/2005/8/layout/radial1"/>
    <dgm:cxn modelId="{6CFBD799-0FC0-5746-880F-1E3E7B407454}" srcId="{5C1310C4-B793-2B49-83DE-0F7F05A56702}" destId="{8693AEC3-7930-6340-A221-B9D4EA082C09}" srcOrd="0" destOrd="0" parTransId="{B5D03180-2F1C-6F46-9C56-980C056C5C1E}" sibTransId="{818F045B-ECE3-984E-BF4E-ECB8A6A011E5}"/>
    <dgm:cxn modelId="{206424B4-ED03-4444-BB59-EA0A07E27C0F}" type="presOf" srcId="{CA379BDC-88A5-A54D-93D3-6BD2F6DA4150}" destId="{A56A8159-37E6-7F43-83FB-E670E7470CE1}" srcOrd="0" destOrd="0" presId="urn:microsoft.com/office/officeart/2005/8/layout/radial1"/>
    <dgm:cxn modelId="{9C1EA64E-CFA4-F84B-A6E5-768BEA04315C}" type="presOf" srcId="{B5D03180-2F1C-6F46-9C56-980C056C5C1E}" destId="{04A8224E-1C9E-4846-BA4C-FD4210F3533A}" srcOrd="0" destOrd="0" presId="urn:microsoft.com/office/officeart/2005/8/layout/radial1"/>
    <dgm:cxn modelId="{D3D27A65-39D9-4E47-8A10-35BF0D284DC9}" type="presOf" srcId="{CA379BDC-88A5-A54D-93D3-6BD2F6DA4150}" destId="{85109E09-4E29-4447-B1C5-D13ECF6C8EA6}" srcOrd="1" destOrd="0" presId="urn:microsoft.com/office/officeart/2005/8/layout/radial1"/>
    <dgm:cxn modelId="{709207EE-CA02-4D4D-AFC0-3B974617A882}" srcId="{5C1310C4-B793-2B49-83DE-0F7F05A56702}" destId="{D1FECA47-A63C-4040-9D1F-D34D3C67A466}" srcOrd="1" destOrd="0" parTransId="{CA379BDC-88A5-A54D-93D3-6BD2F6DA4150}" sibTransId="{8A341E80-BE58-6140-A18D-5F2AFFBC93EB}"/>
    <dgm:cxn modelId="{2C3C0B60-4EB0-BF46-8A2B-B458323A5414}" type="presParOf" srcId="{99D30FDB-DD7C-AA4A-9420-DCBA1A368B0D}" destId="{BEE935CA-87D5-B240-B9CB-446AB2A50D8A}" srcOrd="0" destOrd="0" presId="urn:microsoft.com/office/officeart/2005/8/layout/radial1"/>
    <dgm:cxn modelId="{8EE3304D-7CDE-2D49-84C8-2DC52AB806F4}" type="presParOf" srcId="{99D30FDB-DD7C-AA4A-9420-DCBA1A368B0D}" destId="{04A8224E-1C9E-4846-BA4C-FD4210F3533A}" srcOrd="1" destOrd="0" presId="urn:microsoft.com/office/officeart/2005/8/layout/radial1"/>
    <dgm:cxn modelId="{E8098F4D-D771-6E49-A228-9B0B32097DDB}" type="presParOf" srcId="{04A8224E-1C9E-4846-BA4C-FD4210F3533A}" destId="{0D29B017-F935-4943-B419-BE9151107713}" srcOrd="0" destOrd="0" presId="urn:microsoft.com/office/officeart/2005/8/layout/radial1"/>
    <dgm:cxn modelId="{A0464BE0-C37C-7E43-9C40-42349795BAAC}" type="presParOf" srcId="{99D30FDB-DD7C-AA4A-9420-DCBA1A368B0D}" destId="{B755A23B-3906-EE4A-ABD5-1D4F140B7AF2}" srcOrd="2" destOrd="0" presId="urn:microsoft.com/office/officeart/2005/8/layout/radial1"/>
    <dgm:cxn modelId="{CE523605-FA48-1944-9C98-B493F3F0D28C}" type="presParOf" srcId="{99D30FDB-DD7C-AA4A-9420-DCBA1A368B0D}" destId="{A56A8159-37E6-7F43-83FB-E670E7470CE1}" srcOrd="3" destOrd="0" presId="urn:microsoft.com/office/officeart/2005/8/layout/radial1"/>
    <dgm:cxn modelId="{5068A35B-4590-E741-B66B-9B7AE552611D}" type="presParOf" srcId="{A56A8159-37E6-7F43-83FB-E670E7470CE1}" destId="{85109E09-4E29-4447-B1C5-D13ECF6C8EA6}" srcOrd="0" destOrd="0" presId="urn:microsoft.com/office/officeart/2005/8/layout/radial1"/>
    <dgm:cxn modelId="{1F9F7D21-6FDF-2A48-BE8A-3DC0BB68CB3A}" type="presParOf" srcId="{99D30FDB-DD7C-AA4A-9420-DCBA1A368B0D}" destId="{9C44A59B-28AC-554A-ABE7-0D59E4932F16}" srcOrd="4" destOrd="0" presId="urn:microsoft.com/office/officeart/2005/8/layout/radial1"/>
    <dgm:cxn modelId="{A05522DF-4651-6D43-9C80-D3F0B407B75B}" type="presParOf" srcId="{99D30FDB-DD7C-AA4A-9420-DCBA1A368B0D}" destId="{D740B11F-3BFD-9740-B6A2-BD38A6EC3A63}" srcOrd="5" destOrd="0" presId="urn:microsoft.com/office/officeart/2005/8/layout/radial1"/>
    <dgm:cxn modelId="{5862AE51-445F-274C-9757-85EE7FD4FED4}" type="presParOf" srcId="{D740B11F-3BFD-9740-B6A2-BD38A6EC3A63}" destId="{7A802728-CBA0-3849-831D-58476EC3E1A2}" srcOrd="0" destOrd="0" presId="urn:microsoft.com/office/officeart/2005/8/layout/radial1"/>
    <dgm:cxn modelId="{DE710382-B016-ED4D-BBD9-2DEC60D5815B}" type="presParOf" srcId="{99D30FDB-DD7C-AA4A-9420-DCBA1A368B0D}" destId="{A0358EE9-9140-6149-A195-D7E4B9565BB9}" srcOrd="6" destOrd="0" presId="urn:microsoft.com/office/officeart/2005/8/layout/radial1"/>
    <dgm:cxn modelId="{4FD13BC5-7AE9-C449-8D5A-717C3B95D7EE}" type="presParOf" srcId="{99D30FDB-DD7C-AA4A-9420-DCBA1A368B0D}" destId="{0E1FD702-FA1F-5942-9367-40712A2A05A6}" srcOrd="7" destOrd="0" presId="urn:microsoft.com/office/officeart/2005/8/layout/radial1"/>
    <dgm:cxn modelId="{AFB26F20-6300-384F-9CB7-E8D3852A0CC0}" type="presParOf" srcId="{0E1FD702-FA1F-5942-9367-40712A2A05A6}" destId="{843D2234-0E6A-9040-B82A-E0EA25781909}" srcOrd="0" destOrd="0" presId="urn:microsoft.com/office/officeart/2005/8/layout/radial1"/>
    <dgm:cxn modelId="{C0CC4B30-1D8A-414F-B19D-6748793C9099}" type="presParOf" srcId="{99D30FDB-DD7C-AA4A-9420-DCBA1A368B0D}" destId="{42248CA7-1E3A-8543-B7EC-C90BEC73152F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A9EC12-FF34-454C-8EF5-F5A022D02397}" type="doc">
      <dgm:prSet loTypeId="urn:microsoft.com/office/officeart/2005/8/layout/radial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5C1310C4-B793-2B49-83DE-0F7F05A56702}">
      <dgm:prSet phldrT="[Texte]"/>
      <dgm:spPr/>
      <dgm:t>
        <a:bodyPr/>
        <a:lstStyle/>
        <a:p>
          <a:r>
            <a:rPr lang="fr-FR" dirty="0" err="1" smtClean="0"/>
            <a:t>Env</a:t>
          </a:r>
          <a:endParaRPr lang="fr-FR" dirty="0"/>
        </a:p>
      </dgm:t>
    </dgm:pt>
    <dgm:pt modelId="{E95172EE-739C-C14F-B018-4D6F7ED39D13}" type="parTrans" cxnId="{237156DD-9602-7743-B2DC-850E2021589F}">
      <dgm:prSet/>
      <dgm:spPr/>
      <dgm:t>
        <a:bodyPr/>
        <a:lstStyle/>
        <a:p>
          <a:endParaRPr lang="fr-FR"/>
        </a:p>
      </dgm:t>
    </dgm:pt>
    <dgm:pt modelId="{B589227D-DC36-454A-B2B4-0C9546B7C79D}" type="sibTrans" cxnId="{237156DD-9602-7743-B2DC-850E2021589F}">
      <dgm:prSet/>
      <dgm:spPr/>
      <dgm:t>
        <a:bodyPr/>
        <a:lstStyle/>
        <a:p>
          <a:endParaRPr lang="fr-FR"/>
        </a:p>
      </dgm:t>
    </dgm:pt>
    <dgm:pt modelId="{8693AEC3-7930-6340-A221-B9D4EA082C09}">
      <dgm:prSet phldrT="[Texte]"/>
      <dgm:spPr/>
      <dgm:t>
        <a:bodyPr/>
        <a:lstStyle/>
        <a:p>
          <a:r>
            <a:rPr lang="fr-FR" dirty="0" err="1" smtClean="0"/>
            <a:t>Random</a:t>
          </a:r>
          <a:endParaRPr lang="fr-FR" dirty="0"/>
        </a:p>
      </dgm:t>
    </dgm:pt>
    <dgm:pt modelId="{B5D03180-2F1C-6F46-9C56-980C056C5C1E}" type="parTrans" cxnId="{6CFBD799-0FC0-5746-880F-1E3E7B407454}">
      <dgm:prSet/>
      <dgm:spPr/>
      <dgm:t>
        <a:bodyPr/>
        <a:lstStyle/>
        <a:p>
          <a:endParaRPr lang="fr-FR"/>
        </a:p>
      </dgm:t>
    </dgm:pt>
    <dgm:pt modelId="{818F045B-ECE3-984E-BF4E-ECB8A6A011E5}" type="sibTrans" cxnId="{6CFBD799-0FC0-5746-880F-1E3E7B407454}">
      <dgm:prSet/>
      <dgm:spPr/>
      <dgm:t>
        <a:bodyPr/>
        <a:lstStyle/>
        <a:p>
          <a:endParaRPr lang="fr-FR"/>
        </a:p>
      </dgm:t>
    </dgm:pt>
    <dgm:pt modelId="{D1FECA47-A63C-4040-9D1F-D34D3C67A466}">
      <dgm:prSet phldrT="[Texte]"/>
      <dgm:spPr/>
      <dgm:t>
        <a:bodyPr/>
        <a:lstStyle/>
        <a:p>
          <a:r>
            <a:rPr lang="fr-FR" dirty="0" err="1" smtClean="0">
              <a:solidFill>
                <a:schemeClr val="tx2"/>
              </a:solidFill>
            </a:rPr>
            <a:t>Random</a:t>
          </a:r>
          <a:endParaRPr lang="fr-FR" dirty="0">
            <a:solidFill>
              <a:schemeClr val="tx2"/>
            </a:solidFill>
          </a:endParaRPr>
        </a:p>
      </dgm:t>
    </dgm:pt>
    <dgm:pt modelId="{CA379BDC-88A5-A54D-93D3-6BD2F6DA4150}" type="parTrans" cxnId="{709207EE-CA02-4D4D-AFC0-3B974617A882}">
      <dgm:prSet/>
      <dgm:spPr/>
      <dgm:t>
        <a:bodyPr/>
        <a:lstStyle/>
        <a:p>
          <a:endParaRPr lang="fr-FR"/>
        </a:p>
      </dgm:t>
    </dgm:pt>
    <dgm:pt modelId="{8A341E80-BE58-6140-A18D-5F2AFFBC93EB}" type="sibTrans" cxnId="{709207EE-CA02-4D4D-AFC0-3B974617A882}">
      <dgm:prSet/>
      <dgm:spPr/>
      <dgm:t>
        <a:bodyPr/>
        <a:lstStyle/>
        <a:p>
          <a:endParaRPr lang="fr-FR"/>
        </a:p>
      </dgm:t>
    </dgm:pt>
    <dgm:pt modelId="{EF2E5B0A-0F38-0248-AF01-12E904F2BBCD}">
      <dgm:prSet phldrT="[Texte]"/>
      <dgm:spPr/>
      <dgm:t>
        <a:bodyPr/>
        <a:lstStyle/>
        <a:p>
          <a:r>
            <a:rPr lang="fr-FR" dirty="0" err="1" smtClean="0">
              <a:solidFill>
                <a:schemeClr val="tx1"/>
              </a:solidFill>
            </a:rPr>
            <a:t>Random</a:t>
          </a:r>
          <a:endParaRPr lang="fr-FR" dirty="0">
            <a:solidFill>
              <a:schemeClr val="tx1"/>
            </a:solidFill>
          </a:endParaRPr>
        </a:p>
      </dgm:t>
    </dgm:pt>
    <dgm:pt modelId="{1D7F1B5E-9231-F945-A786-68FFF5A574F7}" type="parTrans" cxnId="{4FF024C3-E03E-9D4E-98DE-A52CBA76F0DF}">
      <dgm:prSet/>
      <dgm:spPr/>
      <dgm:t>
        <a:bodyPr/>
        <a:lstStyle/>
        <a:p>
          <a:endParaRPr lang="fr-FR"/>
        </a:p>
      </dgm:t>
    </dgm:pt>
    <dgm:pt modelId="{9F06CDD5-B982-364B-984B-F5BF80960963}" type="sibTrans" cxnId="{4FF024C3-E03E-9D4E-98DE-A52CBA76F0DF}">
      <dgm:prSet/>
      <dgm:spPr/>
      <dgm:t>
        <a:bodyPr/>
        <a:lstStyle/>
        <a:p>
          <a:endParaRPr lang="fr-FR"/>
        </a:p>
      </dgm:t>
    </dgm:pt>
    <dgm:pt modelId="{CC75F6DB-6A6D-4940-A166-AF60F9F6428E}">
      <dgm:prSet phldrT="[Texte]"/>
      <dgm:spPr/>
      <dgm:t>
        <a:bodyPr/>
        <a:lstStyle/>
        <a:p>
          <a:r>
            <a:rPr lang="fr-FR" dirty="0" err="1" smtClean="0">
              <a:solidFill>
                <a:schemeClr val="tx2"/>
              </a:solidFill>
            </a:rPr>
            <a:t>Random</a:t>
          </a:r>
          <a:endParaRPr lang="fr-FR" dirty="0">
            <a:solidFill>
              <a:schemeClr val="tx2"/>
            </a:solidFill>
          </a:endParaRPr>
        </a:p>
      </dgm:t>
    </dgm:pt>
    <dgm:pt modelId="{5EB978BD-72F4-4248-B6FF-3884491ED28E}" type="parTrans" cxnId="{44335EF2-18FE-2F4D-B390-F45D86FD5D5E}">
      <dgm:prSet/>
      <dgm:spPr/>
      <dgm:t>
        <a:bodyPr/>
        <a:lstStyle/>
        <a:p>
          <a:endParaRPr lang="fr-FR"/>
        </a:p>
      </dgm:t>
    </dgm:pt>
    <dgm:pt modelId="{193E172A-9788-974A-AE49-40CB2C9884E8}" type="sibTrans" cxnId="{44335EF2-18FE-2F4D-B390-F45D86FD5D5E}">
      <dgm:prSet/>
      <dgm:spPr/>
      <dgm:t>
        <a:bodyPr/>
        <a:lstStyle/>
        <a:p>
          <a:endParaRPr lang="fr-FR"/>
        </a:p>
      </dgm:t>
    </dgm:pt>
    <dgm:pt modelId="{99D30FDB-DD7C-AA4A-9420-DCBA1A368B0D}" type="pres">
      <dgm:prSet presAssocID="{B4A9EC12-FF34-454C-8EF5-F5A022D0239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EE935CA-87D5-B240-B9CB-446AB2A50D8A}" type="pres">
      <dgm:prSet presAssocID="{5C1310C4-B793-2B49-83DE-0F7F05A56702}" presName="centerShape" presStyleLbl="node0" presStyleIdx="0" presStyleCnt="1"/>
      <dgm:spPr/>
    </dgm:pt>
    <dgm:pt modelId="{04A8224E-1C9E-4846-BA4C-FD4210F3533A}" type="pres">
      <dgm:prSet presAssocID="{B5D03180-2F1C-6F46-9C56-980C056C5C1E}" presName="Name9" presStyleLbl="parChTrans1D2" presStyleIdx="0" presStyleCnt="4"/>
      <dgm:spPr/>
    </dgm:pt>
    <dgm:pt modelId="{0D29B017-F935-4943-B419-BE9151107713}" type="pres">
      <dgm:prSet presAssocID="{B5D03180-2F1C-6F46-9C56-980C056C5C1E}" presName="connTx" presStyleLbl="parChTrans1D2" presStyleIdx="0" presStyleCnt="4"/>
      <dgm:spPr/>
    </dgm:pt>
    <dgm:pt modelId="{B755A23B-3906-EE4A-ABD5-1D4F140B7AF2}" type="pres">
      <dgm:prSet presAssocID="{8693AEC3-7930-6340-A221-B9D4EA082C0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6A8159-37E6-7F43-83FB-E670E7470CE1}" type="pres">
      <dgm:prSet presAssocID="{CA379BDC-88A5-A54D-93D3-6BD2F6DA4150}" presName="Name9" presStyleLbl="parChTrans1D2" presStyleIdx="1" presStyleCnt="4"/>
      <dgm:spPr/>
    </dgm:pt>
    <dgm:pt modelId="{85109E09-4E29-4447-B1C5-D13ECF6C8EA6}" type="pres">
      <dgm:prSet presAssocID="{CA379BDC-88A5-A54D-93D3-6BD2F6DA4150}" presName="connTx" presStyleLbl="parChTrans1D2" presStyleIdx="1" presStyleCnt="4"/>
      <dgm:spPr/>
    </dgm:pt>
    <dgm:pt modelId="{9C44A59B-28AC-554A-ABE7-0D59E4932F16}" type="pres">
      <dgm:prSet presAssocID="{D1FECA47-A63C-4040-9D1F-D34D3C67A466}" presName="node" presStyleLbl="node1" presStyleIdx="1" presStyleCnt="4">
        <dgm:presLayoutVars>
          <dgm:bulletEnabled val="1"/>
        </dgm:presLayoutVars>
      </dgm:prSet>
      <dgm:spPr/>
    </dgm:pt>
    <dgm:pt modelId="{D740B11F-3BFD-9740-B6A2-BD38A6EC3A63}" type="pres">
      <dgm:prSet presAssocID="{1D7F1B5E-9231-F945-A786-68FFF5A574F7}" presName="Name9" presStyleLbl="parChTrans1D2" presStyleIdx="2" presStyleCnt="4"/>
      <dgm:spPr/>
    </dgm:pt>
    <dgm:pt modelId="{7A802728-CBA0-3849-831D-58476EC3E1A2}" type="pres">
      <dgm:prSet presAssocID="{1D7F1B5E-9231-F945-A786-68FFF5A574F7}" presName="connTx" presStyleLbl="parChTrans1D2" presStyleIdx="2" presStyleCnt="4"/>
      <dgm:spPr/>
    </dgm:pt>
    <dgm:pt modelId="{A0358EE9-9140-6149-A195-D7E4B9565BB9}" type="pres">
      <dgm:prSet presAssocID="{EF2E5B0A-0F38-0248-AF01-12E904F2BBCD}" presName="node" presStyleLbl="node1" presStyleIdx="2" presStyleCnt="4">
        <dgm:presLayoutVars>
          <dgm:bulletEnabled val="1"/>
        </dgm:presLayoutVars>
      </dgm:prSet>
      <dgm:spPr/>
    </dgm:pt>
    <dgm:pt modelId="{0E1FD702-FA1F-5942-9367-40712A2A05A6}" type="pres">
      <dgm:prSet presAssocID="{5EB978BD-72F4-4248-B6FF-3884491ED28E}" presName="Name9" presStyleLbl="parChTrans1D2" presStyleIdx="3" presStyleCnt="4"/>
      <dgm:spPr/>
    </dgm:pt>
    <dgm:pt modelId="{843D2234-0E6A-9040-B82A-E0EA25781909}" type="pres">
      <dgm:prSet presAssocID="{5EB978BD-72F4-4248-B6FF-3884491ED28E}" presName="connTx" presStyleLbl="parChTrans1D2" presStyleIdx="3" presStyleCnt="4"/>
      <dgm:spPr/>
    </dgm:pt>
    <dgm:pt modelId="{42248CA7-1E3A-8543-B7EC-C90BEC73152F}" type="pres">
      <dgm:prSet presAssocID="{CC75F6DB-6A6D-4940-A166-AF60F9F6428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4D1794-730F-E845-82BD-A175699865BB}" type="presOf" srcId="{B4A9EC12-FF34-454C-8EF5-F5A022D02397}" destId="{99D30FDB-DD7C-AA4A-9420-DCBA1A368B0D}" srcOrd="0" destOrd="0" presId="urn:microsoft.com/office/officeart/2005/8/layout/radial1"/>
    <dgm:cxn modelId="{9EEB35DB-2FBC-234F-80C9-2A2E40EA5AE3}" type="presOf" srcId="{5EB978BD-72F4-4248-B6FF-3884491ED28E}" destId="{843D2234-0E6A-9040-B82A-E0EA25781909}" srcOrd="1" destOrd="0" presId="urn:microsoft.com/office/officeart/2005/8/layout/radial1"/>
    <dgm:cxn modelId="{237156DD-9602-7743-B2DC-850E2021589F}" srcId="{B4A9EC12-FF34-454C-8EF5-F5A022D02397}" destId="{5C1310C4-B793-2B49-83DE-0F7F05A56702}" srcOrd="0" destOrd="0" parTransId="{E95172EE-739C-C14F-B018-4D6F7ED39D13}" sibTransId="{B589227D-DC36-454A-B2B4-0C9546B7C79D}"/>
    <dgm:cxn modelId="{4DA8FC9A-2178-B64B-9675-8CB313DEE326}" type="presOf" srcId="{1D7F1B5E-9231-F945-A786-68FFF5A574F7}" destId="{D740B11F-3BFD-9740-B6A2-BD38A6EC3A63}" srcOrd="0" destOrd="0" presId="urn:microsoft.com/office/officeart/2005/8/layout/radial1"/>
    <dgm:cxn modelId="{7BB06414-DA5E-D046-819B-CA37F188826B}" type="presOf" srcId="{D1FECA47-A63C-4040-9D1F-D34D3C67A466}" destId="{9C44A59B-28AC-554A-ABE7-0D59E4932F16}" srcOrd="0" destOrd="0" presId="urn:microsoft.com/office/officeart/2005/8/layout/radial1"/>
    <dgm:cxn modelId="{7F4276E4-FF11-1D45-B9AD-5C8AEF4EC131}" type="presOf" srcId="{1D7F1B5E-9231-F945-A786-68FFF5A574F7}" destId="{7A802728-CBA0-3849-831D-58476EC3E1A2}" srcOrd="1" destOrd="0" presId="urn:microsoft.com/office/officeart/2005/8/layout/radial1"/>
    <dgm:cxn modelId="{44335EF2-18FE-2F4D-B390-F45D86FD5D5E}" srcId="{5C1310C4-B793-2B49-83DE-0F7F05A56702}" destId="{CC75F6DB-6A6D-4940-A166-AF60F9F6428E}" srcOrd="3" destOrd="0" parTransId="{5EB978BD-72F4-4248-B6FF-3884491ED28E}" sibTransId="{193E172A-9788-974A-AE49-40CB2C9884E8}"/>
    <dgm:cxn modelId="{A6D28A87-9D3F-8C4F-B1C5-B4B7D3DCBAB0}" type="presOf" srcId="{CC75F6DB-6A6D-4940-A166-AF60F9F6428E}" destId="{42248CA7-1E3A-8543-B7EC-C90BEC73152F}" srcOrd="0" destOrd="0" presId="urn:microsoft.com/office/officeart/2005/8/layout/radial1"/>
    <dgm:cxn modelId="{3658122F-E3FE-C04D-877F-7E5B9D20B6F8}" type="presOf" srcId="{5C1310C4-B793-2B49-83DE-0F7F05A56702}" destId="{BEE935CA-87D5-B240-B9CB-446AB2A50D8A}" srcOrd="0" destOrd="0" presId="urn:microsoft.com/office/officeart/2005/8/layout/radial1"/>
    <dgm:cxn modelId="{F14BA5AA-9923-5043-BCA8-7E93B33DB959}" type="presOf" srcId="{5EB978BD-72F4-4248-B6FF-3884491ED28E}" destId="{0E1FD702-FA1F-5942-9367-40712A2A05A6}" srcOrd="0" destOrd="0" presId="urn:microsoft.com/office/officeart/2005/8/layout/radial1"/>
    <dgm:cxn modelId="{D0E5BB42-E0CD-A94B-81E5-A4DFD0237D1C}" type="presOf" srcId="{8693AEC3-7930-6340-A221-B9D4EA082C09}" destId="{B755A23B-3906-EE4A-ABD5-1D4F140B7AF2}" srcOrd="0" destOrd="0" presId="urn:microsoft.com/office/officeart/2005/8/layout/radial1"/>
    <dgm:cxn modelId="{4FF024C3-E03E-9D4E-98DE-A52CBA76F0DF}" srcId="{5C1310C4-B793-2B49-83DE-0F7F05A56702}" destId="{EF2E5B0A-0F38-0248-AF01-12E904F2BBCD}" srcOrd="2" destOrd="0" parTransId="{1D7F1B5E-9231-F945-A786-68FFF5A574F7}" sibTransId="{9F06CDD5-B982-364B-984B-F5BF80960963}"/>
    <dgm:cxn modelId="{F338727C-2034-0A4D-B1AA-041A65415C15}" type="presOf" srcId="{B5D03180-2F1C-6F46-9C56-980C056C5C1E}" destId="{04A8224E-1C9E-4846-BA4C-FD4210F3533A}" srcOrd="0" destOrd="0" presId="urn:microsoft.com/office/officeart/2005/8/layout/radial1"/>
    <dgm:cxn modelId="{94D8AE07-B944-5548-BC93-3C24BE0E2C7E}" type="presOf" srcId="{CA379BDC-88A5-A54D-93D3-6BD2F6DA4150}" destId="{85109E09-4E29-4447-B1C5-D13ECF6C8EA6}" srcOrd="1" destOrd="0" presId="urn:microsoft.com/office/officeart/2005/8/layout/radial1"/>
    <dgm:cxn modelId="{4CE6724D-1A48-CB4D-8774-AFB38238AC02}" type="presOf" srcId="{B5D03180-2F1C-6F46-9C56-980C056C5C1E}" destId="{0D29B017-F935-4943-B419-BE9151107713}" srcOrd="1" destOrd="0" presId="urn:microsoft.com/office/officeart/2005/8/layout/radial1"/>
    <dgm:cxn modelId="{6CFBD799-0FC0-5746-880F-1E3E7B407454}" srcId="{5C1310C4-B793-2B49-83DE-0F7F05A56702}" destId="{8693AEC3-7930-6340-A221-B9D4EA082C09}" srcOrd="0" destOrd="0" parTransId="{B5D03180-2F1C-6F46-9C56-980C056C5C1E}" sibTransId="{818F045B-ECE3-984E-BF4E-ECB8A6A011E5}"/>
    <dgm:cxn modelId="{DF2BFBAD-DDE3-5E47-A392-F413962A2217}" type="presOf" srcId="{CA379BDC-88A5-A54D-93D3-6BD2F6DA4150}" destId="{A56A8159-37E6-7F43-83FB-E670E7470CE1}" srcOrd="0" destOrd="0" presId="urn:microsoft.com/office/officeart/2005/8/layout/radial1"/>
    <dgm:cxn modelId="{A4F60D2F-6899-404E-8DEC-1A01E5960231}" type="presOf" srcId="{EF2E5B0A-0F38-0248-AF01-12E904F2BBCD}" destId="{A0358EE9-9140-6149-A195-D7E4B9565BB9}" srcOrd="0" destOrd="0" presId="urn:microsoft.com/office/officeart/2005/8/layout/radial1"/>
    <dgm:cxn modelId="{709207EE-CA02-4D4D-AFC0-3B974617A882}" srcId="{5C1310C4-B793-2B49-83DE-0F7F05A56702}" destId="{D1FECA47-A63C-4040-9D1F-D34D3C67A466}" srcOrd="1" destOrd="0" parTransId="{CA379BDC-88A5-A54D-93D3-6BD2F6DA4150}" sibTransId="{8A341E80-BE58-6140-A18D-5F2AFFBC93EB}"/>
    <dgm:cxn modelId="{6EEA4B53-EE7C-A34F-A3C3-FAA802BBA351}" type="presParOf" srcId="{99D30FDB-DD7C-AA4A-9420-DCBA1A368B0D}" destId="{BEE935CA-87D5-B240-B9CB-446AB2A50D8A}" srcOrd="0" destOrd="0" presId="urn:microsoft.com/office/officeart/2005/8/layout/radial1"/>
    <dgm:cxn modelId="{72507262-279C-F343-8065-3FB38A4FFEE4}" type="presParOf" srcId="{99D30FDB-DD7C-AA4A-9420-DCBA1A368B0D}" destId="{04A8224E-1C9E-4846-BA4C-FD4210F3533A}" srcOrd="1" destOrd="0" presId="urn:microsoft.com/office/officeart/2005/8/layout/radial1"/>
    <dgm:cxn modelId="{4495B746-4782-A646-B51F-5E2EE5C48A96}" type="presParOf" srcId="{04A8224E-1C9E-4846-BA4C-FD4210F3533A}" destId="{0D29B017-F935-4943-B419-BE9151107713}" srcOrd="0" destOrd="0" presId="urn:microsoft.com/office/officeart/2005/8/layout/radial1"/>
    <dgm:cxn modelId="{1C18F755-3655-1D42-8961-43083A890045}" type="presParOf" srcId="{99D30FDB-DD7C-AA4A-9420-DCBA1A368B0D}" destId="{B755A23B-3906-EE4A-ABD5-1D4F140B7AF2}" srcOrd="2" destOrd="0" presId="urn:microsoft.com/office/officeart/2005/8/layout/radial1"/>
    <dgm:cxn modelId="{F92B3A32-C001-B643-AB06-0A661E437A05}" type="presParOf" srcId="{99D30FDB-DD7C-AA4A-9420-DCBA1A368B0D}" destId="{A56A8159-37E6-7F43-83FB-E670E7470CE1}" srcOrd="3" destOrd="0" presId="urn:microsoft.com/office/officeart/2005/8/layout/radial1"/>
    <dgm:cxn modelId="{D9F15638-34A0-D04C-8AD4-0822AE83D400}" type="presParOf" srcId="{A56A8159-37E6-7F43-83FB-E670E7470CE1}" destId="{85109E09-4E29-4447-B1C5-D13ECF6C8EA6}" srcOrd="0" destOrd="0" presId="urn:microsoft.com/office/officeart/2005/8/layout/radial1"/>
    <dgm:cxn modelId="{29E50A5B-704D-0848-A62E-ACC3CE982235}" type="presParOf" srcId="{99D30FDB-DD7C-AA4A-9420-DCBA1A368B0D}" destId="{9C44A59B-28AC-554A-ABE7-0D59E4932F16}" srcOrd="4" destOrd="0" presId="urn:microsoft.com/office/officeart/2005/8/layout/radial1"/>
    <dgm:cxn modelId="{A1B22491-142C-1548-9A32-54D5E0750BDC}" type="presParOf" srcId="{99D30FDB-DD7C-AA4A-9420-DCBA1A368B0D}" destId="{D740B11F-3BFD-9740-B6A2-BD38A6EC3A63}" srcOrd="5" destOrd="0" presId="urn:microsoft.com/office/officeart/2005/8/layout/radial1"/>
    <dgm:cxn modelId="{90F0274F-50C4-6F4F-867B-7C5A1D8210F7}" type="presParOf" srcId="{D740B11F-3BFD-9740-B6A2-BD38A6EC3A63}" destId="{7A802728-CBA0-3849-831D-58476EC3E1A2}" srcOrd="0" destOrd="0" presId="urn:microsoft.com/office/officeart/2005/8/layout/radial1"/>
    <dgm:cxn modelId="{D58A01A5-ED71-824D-9DC2-84B05AE6A273}" type="presParOf" srcId="{99D30FDB-DD7C-AA4A-9420-DCBA1A368B0D}" destId="{A0358EE9-9140-6149-A195-D7E4B9565BB9}" srcOrd="6" destOrd="0" presId="urn:microsoft.com/office/officeart/2005/8/layout/radial1"/>
    <dgm:cxn modelId="{2BDA2A76-02DE-294A-A153-7AA8569DE557}" type="presParOf" srcId="{99D30FDB-DD7C-AA4A-9420-DCBA1A368B0D}" destId="{0E1FD702-FA1F-5942-9367-40712A2A05A6}" srcOrd="7" destOrd="0" presId="urn:microsoft.com/office/officeart/2005/8/layout/radial1"/>
    <dgm:cxn modelId="{046C2F14-1E05-2845-9D27-BB99B63862EC}" type="presParOf" srcId="{0E1FD702-FA1F-5942-9367-40712A2A05A6}" destId="{843D2234-0E6A-9040-B82A-E0EA25781909}" srcOrd="0" destOrd="0" presId="urn:microsoft.com/office/officeart/2005/8/layout/radial1"/>
    <dgm:cxn modelId="{68DDBB29-B2F4-4C42-B0D2-933F7D7E613A}" type="presParOf" srcId="{99D30FDB-DD7C-AA4A-9420-DCBA1A368B0D}" destId="{42248CA7-1E3A-8543-B7EC-C90BEC73152F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A9EC12-FF34-454C-8EF5-F5A022D02397}" type="doc">
      <dgm:prSet loTypeId="urn:microsoft.com/office/officeart/2005/8/layout/radial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5C1310C4-B793-2B49-83DE-0F7F05A56702}">
      <dgm:prSet phldrT="[Texte]"/>
      <dgm:spPr/>
      <dgm:t>
        <a:bodyPr/>
        <a:lstStyle/>
        <a:p>
          <a:r>
            <a:rPr lang="fr-FR" dirty="0" err="1" smtClean="0"/>
            <a:t>Env</a:t>
          </a:r>
          <a:endParaRPr lang="fr-FR" dirty="0"/>
        </a:p>
      </dgm:t>
    </dgm:pt>
    <dgm:pt modelId="{E95172EE-739C-C14F-B018-4D6F7ED39D13}" type="parTrans" cxnId="{237156DD-9602-7743-B2DC-850E2021589F}">
      <dgm:prSet/>
      <dgm:spPr/>
      <dgm:t>
        <a:bodyPr/>
        <a:lstStyle/>
        <a:p>
          <a:endParaRPr lang="fr-FR"/>
        </a:p>
      </dgm:t>
    </dgm:pt>
    <dgm:pt modelId="{B589227D-DC36-454A-B2B4-0C9546B7C79D}" type="sibTrans" cxnId="{237156DD-9602-7743-B2DC-850E2021589F}">
      <dgm:prSet/>
      <dgm:spPr/>
      <dgm:t>
        <a:bodyPr/>
        <a:lstStyle/>
        <a:p>
          <a:endParaRPr lang="fr-FR"/>
        </a:p>
      </dgm:t>
    </dgm:pt>
    <dgm:pt modelId="{8693AEC3-7930-6340-A221-B9D4EA082C09}">
      <dgm:prSet phldrT="[Texte]"/>
      <dgm:spPr/>
      <dgm:t>
        <a:bodyPr/>
        <a:lstStyle/>
        <a:p>
          <a:r>
            <a:rPr lang="fr-FR" dirty="0" smtClean="0"/>
            <a:t>P0</a:t>
          </a:r>
          <a:endParaRPr lang="fr-FR" dirty="0"/>
        </a:p>
      </dgm:t>
    </dgm:pt>
    <dgm:pt modelId="{B5D03180-2F1C-6F46-9C56-980C056C5C1E}" type="parTrans" cxnId="{6CFBD799-0FC0-5746-880F-1E3E7B407454}">
      <dgm:prSet/>
      <dgm:spPr/>
      <dgm:t>
        <a:bodyPr/>
        <a:lstStyle/>
        <a:p>
          <a:endParaRPr lang="fr-FR"/>
        </a:p>
      </dgm:t>
    </dgm:pt>
    <dgm:pt modelId="{818F045B-ECE3-984E-BF4E-ECB8A6A011E5}" type="sibTrans" cxnId="{6CFBD799-0FC0-5746-880F-1E3E7B407454}">
      <dgm:prSet/>
      <dgm:spPr/>
      <dgm:t>
        <a:bodyPr/>
        <a:lstStyle/>
        <a:p>
          <a:endParaRPr lang="fr-FR"/>
        </a:p>
      </dgm:t>
    </dgm:pt>
    <dgm:pt modelId="{D1FECA47-A63C-4040-9D1F-D34D3C67A466}">
      <dgm:prSet phldrT="[Texte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P1</a:t>
          </a:r>
          <a:endParaRPr lang="fr-FR" dirty="0">
            <a:solidFill>
              <a:schemeClr val="tx1"/>
            </a:solidFill>
          </a:endParaRPr>
        </a:p>
      </dgm:t>
    </dgm:pt>
    <dgm:pt modelId="{CA379BDC-88A5-A54D-93D3-6BD2F6DA4150}" type="parTrans" cxnId="{709207EE-CA02-4D4D-AFC0-3B974617A882}">
      <dgm:prSet/>
      <dgm:spPr/>
      <dgm:t>
        <a:bodyPr/>
        <a:lstStyle/>
        <a:p>
          <a:endParaRPr lang="fr-FR"/>
        </a:p>
      </dgm:t>
    </dgm:pt>
    <dgm:pt modelId="{8A341E80-BE58-6140-A18D-5F2AFFBC93EB}" type="sibTrans" cxnId="{709207EE-CA02-4D4D-AFC0-3B974617A882}">
      <dgm:prSet/>
      <dgm:spPr/>
      <dgm:t>
        <a:bodyPr/>
        <a:lstStyle/>
        <a:p>
          <a:endParaRPr lang="fr-FR"/>
        </a:p>
      </dgm:t>
    </dgm:pt>
    <dgm:pt modelId="{EF2E5B0A-0F38-0248-AF01-12E904F2BBCD}">
      <dgm:prSet phldrT="[Texte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P2</a:t>
          </a:r>
          <a:endParaRPr lang="fr-FR" dirty="0">
            <a:solidFill>
              <a:schemeClr val="tx1"/>
            </a:solidFill>
          </a:endParaRPr>
        </a:p>
      </dgm:t>
    </dgm:pt>
    <dgm:pt modelId="{1D7F1B5E-9231-F945-A786-68FFF5A574F7}" type="parTrans" cxnId="{4FF024C3-E03E-9D4E-98DE-A52CBA76F0DF}">
      <dgm:prSet/>
      <dgm:spPr/>
      <dgm:t>
        <a:bodyPr/>
        <a:lstStyle/>
        <a:p>
          <a:endParaRPr lang="fr-FR"/>
        </a:p>
      </dgm:t>
    </dgm:pt>
    <dgm:pt modelId="{9F06CDD5-B982-364B-984B-F5BF80960963}" type="sibTrans" cxnId="{4FF024C3-E03E-9D4E-98DE-A52CBA76F0DF}">
      <dgm:prSet/>
      <dgm:spPr/>
      <dgm:t>
        <a:bodyPr/>
        <a:lstStyle/>
        <a:p>
          <a:endParaRPr lang="fr-FR"/>
        </a:p>
      </dgm:t>
    </dgm:pt>
    <dgm:pt modelId="{CC75F6DB-6A6D-4940-A166-AF60F9F6428E}">
      <dgm:prSet phldrT="[Texte]"/>
      <dgm:spPr/>
      <dgm:t>
        <a:bodyPr/>
        <a:lstStyle/>
        <a:p>
          <a:r>
            <a:rPr lang="fr-FR" dirty="0" smtClean="0">
              <a:solidFill>
                <a:schemeClr val="accent5">
                  <a:lumMod val="75000"/>
                </a:schemeClr>
              </a:solidFill>
            </a:rPr>
            <a:t>P3</a:t>
          </a:r>
          <a:endParaRPr lang="fr-FR" dirty="0">
            <a:solidFill>
              <a:schemeClr val="accent5">
                <a:lumMod val="75000"/>
              </a:schemeClr>
            </a:solidFill>
          </a:endParaRPr>
        </a:p>
      </dgm:t>
    </dgm:pt>
    <dgm:pt modelId="{5EB978BD-72F4-4248-B6FF-3884491ED28E}" type="parTrans" cxnId="{44335EF2-18FE-2F4D-B390-F45D86FD5D5E}">
      <dgm:prSet/>
      <dgm:spPr/>
      <dgm:t>
        <a:bodyPr/>
        <a:lstStyle/>
        <a:p>
          <a:endParaRPr lang="fr-FR"/>
        </a:p>
      </dgm:t>
    </dgm:pt>
    <dgm:pt modelId="{193E172A-9788-974A-AE49-40CB2C9884E8}" type="sibTrans" cxnId="{44335EF2-18FE-2F4D-B390-F45D86FD5D5E}">
      <dgm:prSet/>
      <dgm:spPr/>
      <dgm:t>
        <a:bodyPr/>
        <a:lstStyle/>
        <a:p>
          <a:endParaRPr lang="fr-FR"/>
        </a:p>
      </dgm:t>
    </dgm:pt>
    <dgm:pt modelId="{99D30FDB-DD7C-AA4A-9420-DCBA1A368B0D}" type="pres">
      <dgm:prSet presAssocID="{B4A9EC12-FF34-454C-8EF5-F5A022D0239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EE935CA-87D5-B240-B9CB-446AB2A50D8A}" type="pres">
      <dgm:prSet presAssocID="{5C1310C4-B793-2B49-83DE-0F7F05A56702}" presName="centerShape" presStyleLbl="node0" presStyleIdx="0" presStyleCnt="1"/>
      <dgm:spPr/>
    </dgm:pt>
    <dgm:pt modelId="{04A8224E-1C9E-4846-BA4C-FD4210F3533A}" type="pres">
      <dgm:prSet presAssocID="{B5D03180-2F1C-6F46-9C56-980C056C5C1E}" presName="Name9" presStyleLbl="parChTrans1D2" presStyleIdx="0" presStyleCnt="4"/>
      <dgm:spPr/>
    </dgm:pt>
    <dgm:pt modelId="{0D29B017-F935-4943-B419-BE9151107713}" type="pres">
      <dgm:prSet presAssocID="{B5D03180-2F1C-6F46-9C56-980C056C5C1E}" presName="connTx" presStyleLbl="parChTrans1D2" presStyleIdx="0" presStyleCnt="4"/>
      <dgm:spPr/>
    </dgm:pt>
    <dgm:pt modelId="{B755A23B-3906-EE4A-ABD5-1D4F140B7AF2}" type="pres">
      <dgm:prSet presAssocID="{8693AEC3-7930-6340-A221-B9D4EA082C0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6A8159-37E6-7F43-83FB-E670E7470CE1}" type="pres">
      <dgm:prSet presAssocID="{CA379BDC-88A5-A54D-93D3-6BD2F6DA4150}" presName="Name9" presStyleLbl="parChTrans1D2" presStyleIdx="1" presStyleCnt="4"/>
      <dgm:spPr/>
    </dgm:pt>
    <dgm:pt modelId="{85109E09-4E29-4447-B1C5-D13ECF6C8EA6}" type="pres">
      <dgm:prSet presAssocID="{CA379BDC-88A5-A54D-93D3-6BD2F6DA4150}" presName="connTx" presStyleLbl="parChTrans1D2" presStyleIdx="1" presStyleCnt="4"/>
      <dgm:spPr/>
    </dgm:pt>
    <dgm:pt modelId="{9C44A59B-28AC-554A-ABE7-0D59E4932F16}" type="pres">
      <dgm:prSet presAssocID="{D1FECA47-A63C-4040-9D1F-D34D3C67A466}" presName="node" presStyleLbl="node1" presStyleIdx="1" presStyleCnt="4">
        <dgm:presLayoutVars>
          <dgm:bulletEnabled val="1"/>
        </dgm:presLayoutVars>
      </dgm:prSet>
      <dgm:spPr/>
    </dgm:pt>
    <dgm:pt modelId="{D740B11F-3BFD-9740-B6A2-BD38A6EC3A63}" type="pres">
      <dgm:prSet presAssocID="{1D7F1B5E-9231-F945-A786-68FFF5A574F7}" presName="Name9" presStyleLbl="parChTrans1D2" presStyleIdx="2" presStyleCnt="4"/>
      <dgm:spPr/>
    </dgm:pt>
    <dgm:pt modelId="{7A802728-CBA0-3849-831D-58476EC3E1A2}" type="pres">
      <dgm:prSet presAssocID="{1D7F1B5E-9231-F945-A786-68FFF5A574F7}" presName="connTx" presStyleLbl="parChTrans1D2" presStyleIdx="2" presStyleCnt="4"/>
      <dgm:spPr/>
    </dgm:pt>
    <dgm:pt modelId="{A0358EE9-9140-6149-A195-D7E4B9565BB9}" type="pres">
      <dgm:prSet presAssocID="{EF2E5B0A-0F38-0248-AF01-12E904F2BBCD}" presName="node" presStyleLbl="node1" presStyleIdx="2" presStyleCnt="4">
        <dgm:presLayoutVars>
          <dgm:bulletEnabled val="1"/>
        </dgm:presLayoutVars>
      </dgm:prSet>
      <dgm:spPr/>
    </dgm:pt>
    <dgm:pt modelId="{0E1FD702-FA1F-5942-9367-40712A2A05A6}" type="pres">
      <dgm:prSet presAssocID="{5EB978BD-72F4-4248-B6FF-3884491ED28E}" presName="Name9" presStyleLbl="parChTrans1D2" presStyleIdx="3" presStyleCnt="4"/>
      <dgm:spPr/>
    </dgm:pt>
    <dgm:pt modelId="{843D2234-0E6A-9040-B82A-E0EA25781909}" type="pres">
      <dgm:prSet presAssocID="{5EB978BD-72F4-4248-B6FF-3884491ED28E}" presName="connTx" presStyleLbl="parChTrans1D2" presStyleIdx="3" presStyleCnt="4"/>
      <dgm:spPr/>
    </dgm:pt>
    <dgm:pt modelId="{42248CA7-1E3A-8543-B7EC-C90BEC73152F}" type="pres">
      <dgm:prSet presAssocID="{CC75F6DB-6A6D-4940-A166-AF60F9F6428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81AA644-1309-F44A-8686-C93B0CBC69A5}" type="presOf" srcId="{CC75F6DB-6A6D-4940-A166-AF60F9F6428E}" destId="{42248CA7-1E3A-8543-B7EC-C90BEC73152F}" srcOrd="0" destOrd="0" presId="urn:microsoft.com/office/officeart/2005/8/layout/radial1"/>
    <dgm:cxn modelId="{DE116515-569F-F147-986C-BE8D707402E3}" type="presOf" srcId="{B4A9EC12-FF34-454C-8EF5-F5A022D02397}" destId="{99D30FDB-DD7C-AA4A-9420-DCBA1A368B0D}" srcOrd="0" destOrd="0" presId="urn:microsoft.com/office/officeart/2005/8/layout/radial1"/>
    <dgm:cxn modelId="{53B1A270-CDD4-2046-A629-83681F4D481B}" type="presOf" srcId="{B5D03180-2F1C-6F46-9C56-980C056C5C1E}" destId="{0D29B017-F935-4943-B419-BE9151107713}" srcOrd="1" destOrd="0" presId="urn:microsoft.com/office/officeart/2005/8/layout/radial1"/>
    <dgm:cxn modelId="{237156DD-9602-7743-B2DC-850E2021589F}" srcId="{B4A9EC12-FF34-454C-8EF5-F5A022D02397}" destId="{5C1310C4-B793-2B49-83DE-0F7F05A56702}" srcOrd="0" destOrd="0" parTransId="{E95172EE-739C-C14F-B018-4D6F7ED39D13}" sibTransId="{B589227D-DC36-454A-B2B4-0C9546B7C79D}"/>
    <dgm:cxn modelId="{25878E5B-32A6-5840-9D44-EBE0FFEEBA28}" type="presOf" srcId="{CA379BDC-88A5-A54D-93D3-6BD2F6DA4150}" destId="{A56A8159-37E6-7F43-83FB-E670E7470CE1}" srcOrd="0" destOrd="0" presId="urn:microsoft.com/office/officeart/2005/8/layout/radial1"/>
    <dgm:cxn modelId="{53D86895-C7C9-5D49-BBA3-74ACF5E028CE}" type="presOf" srcId="{5C1310C4-B793-2B49-83DE-0F7F05A56702}" destId="{BEE935CA-87D5-B240-B9CB-446AB2A50D8A}" srcOrd="0" destOrd="0" presId="urn:microsoft.com/office/officeart/2005/8/layout/radial1"/>
    <dgm:cxn modelId="{31241960-72F4-9C42-B386-EFCA3F8E21B0}" type="presOf" srcId="{B5D03180-2F1C-6F46-9C56-980C056C5C1E}" destId="{04A8224E-1C9E-4846-BA4C-FD4210F3533A}" srcOrd="0" destOrd="0" presId="urn:microsoft.com/office/officeart/2005/8/layout/radial1"/>
    <dgm:cxn modelId="{44335EF2-18FE-2F4D-B390-F45D86FD5D5E}" srcId="{5C1310C4-B793-2B49-83DE-0F7F05A56702}" destId="{CC75F6DB-6A6D-4940-A166-AF60F9F6428E}" srcOrd="3" destOrd="0" parTransId="{5EB978BD-72F4-4248-B6FF-3884491ED28E}" sibTransId="{193E172A-9788-974A-AE49-40CB2C9884E8}"/>
    <dgm:cxn modelId="{74D65B8F-9980-1440-8E44-A4FB0FCDBE99}" type="presOf" srcId="{5EB978BD-72F4-4248-B6FF-3884491ED28E}" destId="{843D2234-0E6A-9040-B82A-E0EA25781909}" srcOrd="1" destOrd="0" presId="urn:microsoft.com/office/officeart/2005/8/layout/radial1"/>
    <dgm:cxn modelId="{59B97BC4-689C-284E-935A-504269CDFF3B}" type="presOf" srcId="{8693AEC3-7930-6340-A221-B9D4EA082C09}" destId="{B755A23B-3906-EE4A-ABD5-1D4F140B7AF2}" srcOrd="0" destOrd="0" presId="urn:microsoft.com/office/officeart/2005/8/layout/radial1"/>
    <dgm:cxn modelId="{4FF024C3-E03E-9D4E-98DE-A52CBA76F0DF}" srcId="{5C1310C4-B793-2B49-83DE-0F7F05A56702}" destId="{EF2E5B0A-0F38-0248-AF01-12E904F2BBCD}" srcOrd="2" destOrd="0" parTransId="{1D7F1B5E-9231-F945-A786-68FFF5A574F7}" sibTransId="{9F06CDD5-B982-364B-984B-F5BF80960963}"/>
    <dgm:cxn modelId="{10D7E2DC-4812-D348-A125-8A175AC612D4}" type="presOf" srcId="{1D7F1B5E-9231-F945-A786-68FFF5A574F7}" destId="{D740B11F-3BFD-9740-B6A2-BD38A6EC3A63}" srcOrd="0" destOrd="0" presId="urn:microsoft.com/office/officeart/2005/8/layout/radial1"/>
    <dgm:cxn modelId="{B77DF874-2649-F94F-A5B6-0CBCCFB8F1F8}" type="presOf" srcId="{EF2E5B0A-0F38-0248-AF01-12E904F2BBCD}" destId="{A0358EE9-9140-6149-A195-D7E4B9565BB9}" srcOrd="0" destOrd="0" presId="urn:microsoft.com/office/officeart/2005/8/layout/radial1"/>
    <dgm:cxn modelId="{6CFBD799-0FC0-5746-880F-1E3E7B407454}" srcId="{5C1310C4-B793-2B49-83DE-0F7F05A56702}" destId="{8693AEC3-7930-6340-A221-B9D4EA082C09}" srcOrd="0" destOrd="0" parTransId="{B5D03180-2F1C-6F46-9C56-980C056C5C1E}" sibTransId="{818F045B-ECE3-984E-BF4E-ECB8A6A011E5}"/>
    <dgm:cxn modelId="{B82A430C-BAAE-DF48-822B-93B4E59423ED}" type="presOf" srcId="{1D7F1B5E-9231-F945-A786-68FFF5A574F7}" destId="{7A802728-CBA0-3849-831D-58476EC3E1A2}" srcOrd="1" destOrd="0" presId="urn:microsoft.com/office/officeart/2005/8/layout/radial1"/>
    <dgm:cxn modelId="{1C76D933-5BB4-314C-9A22-9B7377B05A41}" type="presOf" srcId="{CA379BDC-88A5-A54D-93D3-6BD2F6DA4150}" destId="{85109E09-4E29-4447-B1C5-D13ECF6C8EA6}" srcOrd="1" destOrd="0" presId="urn:microsoft.com/office/officeart/2005/8/layout/radial1"/>
    <dgm:cxn modelId="{74E6BDA6-070E-ED4A-8DB9-4FB692E0D1D8}" type="presOf" srcId="{5EB978BD-72F4-4248-B6FF-3884491ED28E}" destId="{0E1FD702-FA1F-5942-9367-40712A2A05A6}" srcOrd="0" destOrd="0" presId="urn:microsoft.com/office/officeart/2005/8/layout/radial1"/>
    <dgm:cxn modelId="{2067481A-A9E8-9B4B-85AB-A00604025E77}" type="presOf" srcId="{D1FECA47-A63C-4040-9D1F-D34D3C67A466}" destId="{9C44A59B-28AC-554A-ABE7-0D59E4932F16}" srcOrd="0" destOrd="0" presId="urn:microsoft.com/office/officeart/2005/8/layout/radial1"/>
    <dgm:cxn modelId="{709207EE-CA02-4D4D-AFC0-3B974617A882}" srcId="{5C1310C4-B793-2B49-83DE-0F7F05A56702}" destId="{D1FECA47-A63C-4040-9D1F-D34D3C67A466}" srcOrd="1" destOrd="0" parTransId="{CA379BDC-88A5-A54D-93D3-6BD2F6DA4150}" sibTransId="{8A341E80-BE58-6140-A18D-5F2AFFBC93EB}"/>
    <dgm:cxn modelId="{D0605B10-E680-C44E-B284-9681019CA902}" type="presParOf" srcId="{99D30FDB-DD7C-AA4A-9420-DCBA1A368B0D}" destId="{BEE935CA-87D5-B240-B9CB-446AB2A50D8A}" srcOrd="0" destOrd="0" presId="urn:microsoft.com/office/officeart/2005/8/layout/radial1"/>
    <dgm:cxn modelId="{EA230ED3-19B5-C344-BD8A-E3F76CFBB9CD}" type="presParOf" srcId="{99D30FDB-DD7C-AA4A-9420-DCBA1A368B0D}" destId="{04A8224E-1C9E-4846-BA4C-FD4210F3533A}" srcOrd="1" destOrd="0" presId="urn:microsoft.com/office/officeart/2005/8/layout/radial1"/>
    <dgm:cxn modelId="{3A23BBBE-93FD-0249-AC73-44F6B0BA81A4}" type="presParOf" srcId="{04A8224E-1C9E-4846-BA4C-FD4210F3533A}" destId="{0D29B017-F935-4943-B419-BE9151107713}" srcOrd="0" destOrd="0" presId="urn:microsoft.com/office/officeart/2005/8/layout/radial1"/>
    <dgm:cxn modelId="{CD34073E-83A1-7140-AC4B-033AF45529DE}" type="presParOf" srcId="{99D30FDB-DD7C-AA4A-9420-DCBA1A368B0D}" destId="{B755A23B-3906-EE4A-ABD5-1D4F140B7AF2}" srcOrd="2" destOrd="0" presId="urn:microsoft.com/office/officeart/2005/8/layout/radial1"/>
    <dgm:cxn modelId="{59CF5D53-F247-EC4F-848B-1D87A0998E55}" type="presParOf" srcId="{99D30FDB-DD7C-AA4A-9420-DCBA1A368B0D}" destId="{A56A8159-37E6-7F43-83FB-E670E7470CE1}" srcOrd="3" destOrd="0" presId="urn:microsoft.com/office/officeart/2005/8/layout/radial1"/>
    <dgm:cxn modelId="{7DF258F6-17B5-B241-BC84-57AE2842DD4C}" type="presParOf" srcId="{A56A8159-37E6-7F43-83FB-E670E7470CE1}" destId="{85109E09-4E29-4447-B1C5-D13ECF6C8EA6}" srcOrd="0" destOrd="0" presId="urn:microsoft.com/office/officeart/2005/8/layout/radial1"/>
    <dgm:cxn modelId="{086D3F9B-1D92-D142-8648-BD6991E72EAD}" type="presParOf" srcId="{99D30FDB-DD7C-AA4A-9420-DCBA1A368B0D}" destId="{9C44A59B-28AC-554A-ABE7-0D59E4932F16}" srcOrd="4" destOrd="0" presId="urn:microsoft.com/office/officeart/2005/8/layout/radial1"/>
    <dgm:cxn modelId="{ECDD20DD-C8B7-8840-B425-729FA2B343CA}" type="presParOf" srcId="{99D30FDB-DD7C-AA4A-9420-DCBA1A368B0D}" destId="{D740B11F-3BFD-9740-B6A2-BD38A6EC3A63}" srcOrd="5" destOrd="0" presId="urn:microsoft.com/office/officeart/2005/8/layout/radial1"/>
    <dgm:cxn modelId="{E247F6BB-FB0C-8D4A-9B11-309745B35244}" type="presParOf" srcId="{D740B11F-3BFD-9740-B6A2-BD38A6EC3A63}" destId="{7A802728-CBA0-3849-831D-58476EC3E1A2}" srcOrd="0" destOrd="0" presId="urn:microsoft.com/office/officeart/2005/8/layout/radial1"/>
    <dgm:cxn modelId="{D467DDA4-ACFA-4F44-A99F-422E33D57593}" type="presParOf" srcId="{99D30FDB-DD7C-AA4A-9420-DCBA1A368B0D}" destId="{A0358EE9-9140-6149-A195-D7E4B9565BB9}" srcOrd="6" destOrd="0" presId="urn:microsoft.com/office/officeart/2005/8/layout/radial1"/>
    <dgm:cxn modelId="{C02CFF5B-3F94-F54B-9789-E1274A9E9584}" type="presParOf" srcId="{99D30FDB-DD7C-AA4A-9420-DCBA1A368B0D}" destId="{0E1FD702-FA1F-5942-9367-40712A2A05A6}" srcOrd="7" destOrd="0" presId="urn:microsoft.com/office/officeart/2005/8/layout/radial1"/>
    <dgm:cxn modelId="{A64E3B44-0D6B-C84D-801D-A418E9539292}" type="presParOf" srcId="{0E1FD702-FA1F-5942-9367-40712A2A05A6}" destId="{843D2234-0E6A-9040-B82A-E0EA25781909}" srcOrd="0" destOrd="0" presId="urn:microsoft.com/office/officeart/2005/8/layout/radial1"/>
    <dgm:cxn modelId="{86C68284-9385-6C48-BD63-C01799C7CA4E}" type="presParOf" srcId="{99D30FDB-DD7C-AA4A-9420-DCBA1A368B0D}" destId="{42248CA7-1E3A-8543-B7EC-C90BEC73152F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935CA-87D5-B240-B9CB-446AB2A50D8A}">
      <dsp:nvSpPr>
        <dsp:cNvPr id="0" name=""/>
        <dsp:cNvSpPr/>
      </dsp:nvSpPr>
      <dsp:spPr>
        <a:xfrm>
          <a:off x="2298778" y="1547059"/>
          <a:ext cx="1176224" cy="1176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err="1" smtClean="0"/>
            <a:t>Env</a:t>
          </a:r>
          <a:endParaRPr lang="fr-FR" sz="4300" kern="1200" dirty="0"/>
        </a:p>
      </dsp:txBody>
      <dsp:txXfrm>
        <a:off x="2471032" y="1719313"/>
        <a:ext cx="831716" cy="831716"/>
      </dsp:txXfrm>
    </dsp:sp>
    <dsp:sp modelId="{04A8224E-1C9E-4846-BA4C-FD4210F3533A}">
      <dsp:nvSpPr>
        <dsp:cNvPr id="0" name=""/>
        <dsp:cNvSpPr/>
      </dsp:nvSpPr>
      <dsp:spPr>
        <a:xfrm rot="16200000">
          <a:off x="2709646" y="1351480"/>
          <a:ext cx="354489" cy="36669"/>
        </a:xfrm>
        <a:custGeom>
          <a:avLst/>
          <a:gdLst/>
          <a:ahLst/>
          <a:cxnLst/>
          <a:rect l="0" t="0" r="0" b="0"/>
          <a:pathLst>
            <a:path>
              <a:moveTo>
                <a:pt x="0" y="18334"/>
              </a:moveTo>
              <a:lnTo>
                <a:pt x="354489" y="1833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878028" y="1360952"/>
        <a:ext cx="17724" cy="17724"/>
      </dsp:txXfrm>
    </dsp:sp>
    <dsp:sp modelId="{B755A23B-3906-EE4A-ABD5-1D4F140B7AF2}">
      <dsp:nvSpPr>
        <dsp:cNvPr id="0" name=""/>
        <dsp:cNvSpPr/>
      </dsp:nvSpPr>
      <dsp:spPr>
        <a:xfrm>
          <a:off x="2298778" y="16345"/>
          <a:ext cx="1176224" cy="1176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700" kern="1200" dirty="0" smtClean="0"/>
            <a:t>P0</a:t>
          </a:r>
          <a:endParaRPr lang="fr-FR" sz="5700" kern="1200" dirty="0"/>
        </a:p>
      </dsp:txBody>
      <dsp:txXfrm>
        <a:off x="2471032" y="188599"/>
        <a:ext cx="831716" cy="831716"/>
      </dsp:txXfrm>
    </dsp:sp>
    <dsp:sp modelId="{A56A8159-37E6-7F43-83FB-E670E7470CE1}">
      <dsp:nvSpPr>
        <dsp:cNvPr id="0" name=""/>
        <dsp:cNvSpPr/>
      </dsp:nvSpPr>
      <dsp:spPr>
        <a:xfrm>
          <a:off x="3475003" y="2116837"/>
          <a:ext cx="354489" cy="36669"/>
        </a:xfrm>
        <a:custGeom>
          <a:avLst/>
          <a:gdLst/>
          <a:ahLst/>
          <a:cxnLst/>
          <a:rect l="0" t="0" r="0" b="0"/>
          <a:pathLst>
            <a:path>
              <a:moveTo>
                <a:pt x="0" y="18334"/>
              </a:moveTo>
              <a:lnTo>
                <a:pt x="354489" y="1833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643385" y="2126309"/>
        <a:ext cx="17724" cy="17724"/>
      </dsp:txXfrm>
    </dsp:sp>
    <dsp:sp modelId="{9C44A59B-28AC-554A-ABE7-0D59E4932F16}">
      <dsp:nvSpPr>
        <dsp:cNvPr id="0" name=""/>
        <dsp:cNvSpPr/>
      </dsp:nvSpPr>
      <dsp:spPr>
        <a:xfrm>
          <a:off x="3829492" y="1547059"/>
          <a:ext cx="1176224" cy="1176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700" kern="1200" dirty="0" smtClean="0">
              <a:solidFill>
                <a:schemeClr val="tx2"/>
              </a:solidFill>
            </a:rPr>
            <a:t>P1</a:t>
          </a:r>
          <a:endParaRPr lang="fr-FR" sz="5700" kern="1200" dirty="0">
            <a:solidFill>
              <a:schemeClr val="tx2"/>
            </a:solidFill>
          </a:endParaRPr>
        </a:p>
      </dsp:txBody>
      <dsp:txXfrm>
        <a:off x="4001746" y="1719313"/>
        <a:ext cx="831716" cy="831716"/>
      </dsp:txXfrm>
    </dsp:sp>
    <dsp:sp modelId="{D740B11F-3BFD-9740-B6A2-BD38A6EC3A63}">
      <dsp:nvSpPr>
        <dsp:cNvPr id="0" name=""/>
        <dsp:cNvSpPr/>
      </dsp:nvSpPr>
      <dsp:spPr>
        <a:xfrm rot="5400000">
          <a:off x="2709646" y="2882194"/>
          <a:ext cx="354489" cy="36669"/>
        </a:xfrm>
        <a:custGeom>
          <a:avLst/>
          <a:gdLst/>
          <a:ahLst/>
          <a:cxnLst/>
          <a:rect l="0" t="0" r="0" b="0"/>
          <a:pathLst>
            <a:path>
              <a:moveTo>
                <a:pt x="0" y="18334"/>
              </a:moveTo>
              <a:lnTo>
                <a:pt x="354489" y="1833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878028" y="2891666"/>
        <a:ext cx="17724" cy="17724"/>
      </dsp:txXfrm>
    </dsp:sp>
    <dsp:sp modelId="{A0358EE9-9140-6149-A195-D7E4B9565BB9}">
      <dsp:nvSpPr>
        <dsp:cNvPr id="0" name=""/>
        <dsp:cNvSpPr/>
      </dsp:nvSpPr>
      <dsp:spPr>
        <a:xfrm>
          <a:off x="2298778" y="3077773"/>
          <a:ext cx="1176224" cy="1176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700" kern="1200" dirty="0" smtClean="0">
              <a:solidFill>
                <a:schemeClr val="tx1"/>
              </a:solidFill>
            </a:rPr>
            <a:t>P2</a:t>
          </a:r>
          <a:endParaRPr lang="fr-FR" sz="5700" kern="1200" dirty="0">
            <a:solidFill>
              <a:schemeClr val="tx1"/>
            </a:solidFill>
          </a:endParaRPr>
        </a:p>
      </dsp:txBody>
      <dsp:txXfrm>
        <a:off x="2471032" y="3250027"/>
        <a:ext cx="831716" cy="831716"/>
      </dsp:txXfrm>
    </dsp:sp>
    <dsp:sp modelId="{0E1FD702-FA1F-5942-9367-40712A2A05A6}">
      <dsp:nvSpPr>
        <dsp:cNvPr id="0" name=""/>
        <dsp:cNvSpPr/>
      </dsp:nvSpPr>
      <dsp:spPr>
        <a:xfrm rot="10800000">
          <a:off x="1944289" y="2116837"/>
          <a:ext cx="354489" cy="36669"/>
        </a:xfrm>
        <a:custGeom>
          <a:avLst/>
          <a:gdLst/>
          <a:ahLst/>
          <a:cxnLst/>
          <a:rect l="0" t="0" r="0" b="0"/>
          <a:pathLst>
            <a:path>
              <a:moveTo>
                <a:pt x="0" y="18334"/>
              </a:moveTo>
              <a:lnTo>
                <a:pt x="354489" y="1833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0800000">
        <a:off x="2112671" y="2126309"/>
        <a:ext cx="17724" cy="17724"/>
      </dsp:txXfrm>
    </dsp:sp>
    <dsp:sp modelId="{42248CA7-1E3A-8543-B7EC-C90BEC73152F}">
      <dsp:nvSpPr>
        <dsp:cNvPr id="0" name=""/>
        <dsp:cNvSpPr/>
      </dsp:nvSpPr>
      <dsp:spPr>
        <a:xfrm>
          <a:off x="768064" y="1547059"/>
          <a:ext cx="1176224" cy="1176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700" kern="1200" dirty="0" smtClean="0">
              <a:solidFill>
                <a:schemeClr val="accent5">
                  <a:lumMod val="75000"/>
                </a:schemeClr>
              </a:solidFill>
            </a:rPr>
            <a:t>P3</a:t>
          </a:r>
          <a:endParaRPr lang="fr-FR" sz="570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940318" y="1719313"/>
        <a:ext cx="831716" cy="831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935CA-87D5-B240-B9CB-446AB2A50D8A}">
      <dsp:nvSpPr>
        <dsp:cNvPr id="0" name=""/>
        <dsp:cNvSpPr/>
      </dsp:nvSpPr>
      <dsp:spPr>
        <a:xfrm>
          <a:off x="2298778" y="1547059"/>
          <a:ext cx="1176224" cy="1176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err="1" smtClean="0"/>
            <a:t>Env</a:t>
          </a:r>
          <a:endParaRPr lang="fr-FR" sz="4300" kern="1200" dirty="0"/>
        </a:p>
      </dsp:txBody>
      <dsp:txXfrm>
        <a:off x="2471032" y="1719313"/>
        <a:ext cx="831716" cy="831716"/>
      </dsp:txXfrm>
    </dsp:sp>
    <dsp:sp modelId="{04A8224E-1C9E-4846-BA4C-FD4210F3533A}">
      <dsp:nvSpPr>
        <dsp:cNvPr id="0" name=""/>
        <dsp:cNvSpPr/>
      </dsp:nvSpPr>
      <dsp:spPr>
        <a:xfrm rot="16200000">
          <a:off x="2709646" y="1351480"/>
          <a:ext cx="354489" cy="36669"/>
        </a:xfrm>
        <a:custGeom>
          <a:avLst/>
          <a:gdLst/>
          <a:ahLst/>
          <a:cxnLst/>
          <a:rect l="0" t="0" r="0" b="0"/>
          <a:pathLst>
            <a:path>
              <a:moveTo>
                <a:pt x="0" y="18334"/>
              </a:moveTo>
              <a:lnTo>
                <a:pt x="354489" y="1833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878028" y="1360952"/>
        <a:ext cx="17724" cy="17724"/>
      </dsp:txXfrm>
    </dsp:sp>
    <dsp:sp modelId="{B755A23B-3906-EE4A-ABD5-1D4F140B7AF2}">
      <dsp:nvSpPr>
        <dsp:cNvPr id="0" name=""/>
        <dsp:cNvSpPr/>
      </dsp:nvSpPr>
      <dsp:spPr>
        <a:xfrm>
          <a:off x="2298778" y="16345"/>
          <a:ext cx="1176224" cy="1176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Random</a:t>
          </a:r>
          <a:endParaRPr lang="fr-FR" sz="1800" kern="1200" dirty="0"/>
        </a:p>
      </dsp:txBody>
      <dsp:txXfrm>
        <a:off x="2471032" y="188599"/>
        <a:ext cx="831716" cy="831716"/>
      </dsp:txXfrm>
    </dsp:sp>
    <dsp:sp modelId="{A56A8159-37E6-7F43-83FB-E670E7470CE1}">
      <dsp:nvSpPr>
        <dsp:cNvPr id="0" name=""/>
        <dsp:cNvSpPr/>
      </dsp:nvSpPr>
      <dsp:spPr>
        <a:xfrm>
          <a:off x="3475003" y="2116837"/>
          <a:ext cx="354489" cy="36669"/>
        </a:xfrm>
        <a:custGeom>
          <a:avLst/>
          <a:gdLst/>
          <a:ahLst/>
          <a:cxnLst/>
          <a:rect l="0" t="0" r="0" b="0"/>
          <a:pathLst>
            <a:path>
              <a:moveTo>
                <a:pt x="0" y="18334"/>
              </a:moveTo>
              <a:lnTo>
                <a:pt x="354489" y="1833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643385" y="2126309"/>
        <a:ext cx="17724" cy="17724"/>
      </dsp:txXfrm>
    </dsp:sp>
    <dsp:sp modelId="{9C44A59B-28AC-554A-ABE7-0D59E4932F16}">
      <dsp:nvSpPr>
        <dsp:cNvPr id="0" name=""/>
        <dsp:cNvSpPr/>
      </dsp:nvSpPr>
      <dsp:spPr>
        <a:xfrm>
          <a:off x="3829492" y="1547059"/>
          <a:ext cx="1176224" cy="1176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>
              <a:solidFill>
                <a:schemeClr val="tx2"/>
              </a:solidFill>
            </a:rPr>
            <a:t>Random</a:t>
          </a:r>
          <a:endParaRPr lang="fr-FR" sz="1800" kern="1200" dirty="0">
            <a:solidFill>
              <a:schemeClr val="tx2"/>
            </a:solidFill>
          </a:endParaRPr>
        </a:p>
      </dsp:txBody>
      <dsp:txXfrm>
        <a:off x="4001746" y="1719313"/>
        <a:ext cx="831716" cy="831716"/>
      </dsp:txXfrm>
    </dsp:sp>
    <dsp:sp modelId="{D740B11F-3BFD-9740-B6A2-BD38A6EC3A63}">
      <dsp:nvSpPr>
        <dsp:cNvPr id="0" name=""/>
        <dsp:cNvSpPr/>
      </dsp:nvSpPr>
      <dsp:spPr>
        <a:xfrm rot="5400000">
          <a:off x="2709646" y="2882194"/>
          <a:ext cx="354489" cy="36669"/>
        </a:xfrm>
        <a:custGeom>
          <a:avLst/>
          <a:gdLst/>
          <a:ahLst/>
          <a:cxnLst/>
          <a:rect l="0" t="0" r="0" b="0"/>
          <a:pathLst>
            <a:path>
              <a:moveTo>
                <a:pt x="0" y="18334"/>
              </a:moveTo>
              <a:lnTo>
                <a:pt x="354489" y="1833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878028" y="2891666"/>
        <a:ext cx="17724" cy="17724"/>
      </dsp:txXfrm>
    </dsp:sp>
    <dsp:sp modelId="{A0358EE9-9140-6149-A195-D7E4B9565BB9}">
      <dsp:nvSpPr>
        <dsp:cNvPr id="0" name=""/>
        <dsp:cNvSpPr/>
      </dsp:nvSpPr>
      <dsp:spPr>
        <a:xfrm>
          <a:off x="2298778" y="3077773"/>
          <a:ext cx="1176224" cy="1176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>
              <a:solidFill>
                <a:schemeClr val="tx1"/>
              </a:solidFill>
            </a:rPr>
            <a:t>Random</a:t>
          </a:r>
          <a:endParaRPr lang="fr-FR" sz="1800" kern="1200" dirty="0">
            <a:solidFill>
              <a:schemeClr val="tx1"/>
            </a:solidFill>
          </a:endParaRPr>
        </a:p>
      </dsp:txBody>
      <dsp:txXfrm>
        <a:off x="2471032" y="3250027"/>
        <a:ext cx="831716" cy="831716"/>
      </dsp:txXfrm>
    </dsp:sp>
    <dsp:sp modelId="{0E1FD702-FA1F-5942-9367-40712A2A05A6}">
      <dsp:nvSpPr>
        <dsp:cNvPr id="0" name=""/>
        <dsp:cNvSpPr/>
      </dsp:nvSpPr>
      <dsp:spPr>
        <a:xfrm rot="10800000">
          <a:off x="1944289" y="2116837"/>
          <a:ext cx="354489" cy="36669"/>
        </a:xfrm>
        <a:custGeom>
          <a:avLst/>
          <a:gdLst/>
          <a:ahLst/>
          <a:cxnLst/>
          <a:rect l="0" t="0" r="0" b="0"/>
          <a:pathLst>
            <a:path>
              <a:moveTo>
                <a:pt x="0" y="18334"/>
              </a:moveTo>
              <a:lnTo>
                <a:pt x="354489" y="1833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0800000">
        <a:off x="2112671" y="2126309"/>
        <a:ext cx="17724" cy="17724"/>
      </dsp:txXfrm>
    </dsp:sp>
    <dsp:sp modelId="{42248CA7-1E3A-8543-B7EC-C90BEC73152F}">
      <dsp:nvSpPr>
        <dsp:cNvPr id="0" name=""/>
        <dsp:cNvSpPr/>
      </dsp:nvSpPr>
      <dsp:spPr>
        <a:xfrm>
          <a:off x="768064" y="1547059"/>
          <a:ext cx="1176224" cy="1176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>
              <a:solidFill>
                <a:schemeClr val="tx2"/>
              </a:solidFill>
            </a:rPr>
            <a:t>Random</a:t>
          </a:r>
          <a:endParaRPr lang="fr-FR" sz="1800" kern="1200" dirty="0">
            <a:solidFill>
              <a:schemeClr val="tx2"/>
            </a:solidFill>
          </a:endParaRPr>
        </a:p>
      </dsp:txBody>
      <dsp:txXfrm>
        <a:off x="940318" y="1719313"/>
        <a:ext cx="831716" cy="8317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935CA-87D5-B240-B9CB-446AB2A50D8A}">
      <dsp:nvSpPr>
        <dsp:cNvPr id="0" name=""/>
        <dsp:cNvSpPr/>
      </dsp:nvSpPr>
      <dsp:spPr>
        <a:xfrm>
          <a:off x="2298778" y="1547059"/>
          <a:ext cx="1176224" cy="1176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err="1" smtClean="0"/>
            <a:t>Env</a:t>
          </a:r>
          <a:endParaRPr lang="fr-FR" sz="4300" kern="1200" dirty="0"/>
        </a:p>
      </dsp:txBody>
      <dsp:txXfrm>
        <a:off x="2471032" y="1719313"/>
        <a:ext cx="831716" cy="831716"/>
      </dsp:txXfrm>
    </dsp:sp>
    <dsp:sp modelId="{04A8224E-1C9E-4846-BA4C-FD4210F3533A}">
      <dsp:nvSpPr>
        <dsp:cNvPr id="0" name=""/>
        <dsp:cNvSpPr/>
      </dsp:nvSpPr>
      <dsp:spPr>
        <a:xfrm rot="16200000">
          <a:off x="2709646" y="1351480"/>
          <a:ext cx="354489" cy="36669"/>
        </a:xfrm>
        <a:custGeom>
          <a:avLst/>
          <a:gdLst/>
          <a:ahLst/>
          <a:cxnLst/>
          <a:rect l="0" t="0" r="0" b="0"/>
          <a:pathLst>
            <a:path>
              <a:moveTo>
                <a:pt x="0" y="18334"/>
              </a:moveTo>
              <a:lnTo>
                <a:pt x="354489" y="1833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878028" y="1360952"/>
        <a:ext cx="17724" cy="17724"/>
      </dsp:txXfrm>
    </dsp:sp>
    <dsp:sp modelId="{B755A23B-3906-EE4A-ABD5-1D4F140B7AF2}">
      <dsp:nvSpPr>
        <dsp:cNvPr id="0" name=""/>
        <dsp:cNvSpPr/>
      </dsp:nvSpPr>
      <dsp:spPr>
        <a:xfrm>
          <a:off x="2298778" y="16345"/>
          <a:ext cx="1176224" cy="1176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700" kern="1200" dirty="0" smtClean="0"/>
            <a:t>P0</a:t>
          </a:r>
          <a:endParaRPr lang="fr-FR" sz="5700" kern="1200" dirty="0"/>
        </a:p>
      </dsp:txBody>
      <dsp:txXfrm>
        <a:off x="2471032" y="188599"/>
        <a:ext cx="831716" cy="831716"/>
      </dsp:txXfrm>
    </dsp:sp>
    <dsp:sp modelId="{A56A8159-37E6-7F43-83FB-E670E7470CE1}">
      <dsp:nvSpPr>
        <dsp:cNvPr id="0" name=""/>
        <dsp:cNvSpPr/>
      </dsp:nvSpPr>
      <dsp:spPr>
        <a:xfrm>
          <a:off x="3475003" y="2116837"/>
          <a:ext cx="354489" cy="36669"/>
        </a:xfrm>
        <a:custGeom>
          <a:avLst/>
          <a:gdLst/>
          <a:ahLst/>
          <a:cxnLst/>
          <a:rect l="0" t="0" r="0" b="0"/>
          <a:pathLst>
            <a:path>
              <a:moveTo>
                <a:pt x="0" y="18334"/>
              </a:moveTo>
              <a:lnTo>
                <a:pt x="354489" y="1833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643385" y="2126309"/>
        <a:ext cx="17724" cy="17724"/>
      </dsp:txXfrm>
    </dsp:sp>
    <dsp:sp modelId="{9C44A59B-28AC-554A-ABE7-0D59E4932F16}">
      <dsp:nvSpPr>
        <dsp:cNvPr id="0" name=""/>
        <dsp:cNvSpPr/>
      </dsp:nvSpPr>
      <dsp:spPr>
        <a:xfrm>
          <a:off x="3829492" y="1547059"/>
          <a:ext cx="1176224" cy="1176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700" kern="1200" dirty="0" smtClean="0">
              <a:solidFill>
                <a:schemeClr val="tx1"/>
              </a:solidFill>
            </a:rPr>
            <a:t>P1</a:t>
          </a:r>
          <a:endParaRPr lang="fr-FR" sz="5700" kern="1200" dirty="0">
            <a:solidFill>
              <a:schemeClr val="tx1"/>
            </a:solidFill>
          </a:endParaRPr>
        </a:p>
      </dsp:txBody>
      <dsp:txXfrm>
        <a:off x="4001746" y="1719313"/>
        <a:ext cx="831716" cy="831716"/>
      </dsp:txXfrm>
    </dsp:sp>
    <dsp:sp modelId="{D740B11F-3BFD-9740-B6A2-BD38A6EC3A63}">
      <dsp:nvSpPr>
        <dsp:cNvPr id="0" name=""/>
        <dsp:cNvSpPr/>
      </dsp:nvSpPr>
      <dsp:spPr>
        <a:xfrm rot="5400000">
          <a:off x="2709646" y="2882194"/>
          <a:ext cx="354489" cy="36669"/>
        </a:xfrm>
        <a:custGeom>
          <a:avLst/>
          <a:gdLst/>
          <a:ahLst/>
          <a:cxnLst/>
          <a:rect l="0" t="0" r="0" b="0"/>
          <a:pathLst>
            <a:path>
              <a:moveTo>
                <a:pt x="0" y="18334"/>
              </a:moveTo>
              <a:lnTo>
                <a:pt x="354489" y="1833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878028" y="2891666"/>
        <a:ext cx="17724" cy="17724"/>
      </dsp:txXfrm>
    </dsp:sp>
    <dsp:sp modelId="{A0358EE9-9140-6149-A195-D7E4B9565BB9}">
      <dsp:nvSpPr>
        <dsp:cNvPr id="0" name=""/>
        <dsp:cNvSpPr/>
      </dsp:nvSpPr>
      <dsp:spPr>
        <a:xfrm>
          <a:off x="2298778" y="3077773"/>
          <a:ext cx="1176224" cy="1176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700" kern="1200" dirty="0" smtClean="0">
              <a:solidFill>
                <a:schemeClr val="tx1"/>
              </a:solidFill>
            </a:rPr>
            <a:t>P2</a:t>
          </a:r>
          <a:endParaRPr lang="fr-FR" sz="5700" kern="1200" dirty="0">
            <a:solidFill>
              <a:schemeClr val="tx1"/>
            </a:solidFill>
          </a:endParaRPr>
        </a:p>
      </dsp:txBody>
      <dsp:txXfrm>
        <a:off x="2471032" y="3250027"/>
        <a:ext cx="831716" cy="831716"/>
      </dsp:txXfrm>
    </dsp:sp>
    <dsp:sp modelId="{0E1FD702-FA1F-5942-9367-40712A2A05A6}">
      <dsp:nvSpPr>
        <dsp:cNvPr id="0" name=""/>
        <dsp:cNvSpPr/>
      </dsp:nvSpPr>
      <dsp:spPr>
        <a:xfrm rot="10800000">
          <a:off x="1944289" y="2116837"/>
          <a:ext cx="354489" cy="36669"/>
        </a:xfrm>
        <a:custGeom>
          <a:avLst/>
          <a:gdLst/>
          <a:ahLst/>
          <a:cxnLst/>
          <a:rect l="0" t="0" r="0" b="0"/>
          <a:pathLst>
            <a:path>
              <a:moveTo>
                <a:pt x="0" y="18334"/>
              </a:moveTo>
              <a:lnTo>
                <a:pt x="354489" y="1833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0800000">
        <a:off x="2112671" y="2126309"/>
        <a:ext cx="17724" cy="17724"/>
      </dsp:txXfrm>
    </dsp:sp>
    <dsp:sp modelId="{42248CA7-1E3A-8543-B7EC-C90BEC73152F}">
      <dsp:nvSpPr>
        <dsp:cNvPr id="0" name=""/>
        <dsp:cNvSpPr/>
      </dsp:nvSpPr>
      <dsp:spPr>
        <a:xfrm>
          <a:off x="768064" y="1547059"/>
          <a:ext cx="1176224" cy="1176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700" kern="1200" dirty="0" smtClean="0">
              <a:solidFill>
                <a:schemeClr val="accent5">
                  <a:lumMod val="75000"/>
                </a:schemeClr>
              </a:solidFill>
            </a:rPr>
            <a:t>P3</a:t>
          </a:r>
          <a:endParaRPr lang="fr-FR" sz="570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940318" y="1719313"/>
        <a:ext cx="831716" cy="831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ricPicot/gym-coinche" TargetMode="Externa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ricPicot/gym-coinch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ricPicot/gym-coinch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ricPicot/gym-coinche" TargetMode="Externa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ricPicot/gym-coinch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ricPicot/gym-coinch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9" Type="http://schemas.openxmlformats.org/officeDocument/2006/relationships/hyperlink" Target="https://github.com/EricPicot/gym-coinche" TargetMode="Externa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ricPicot/gym-coinche" TargetMode="Externa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ricPicot/gym-coinche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ricPicot/gym-coinche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github.com/EricPicot/gym-coinche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hyperlink" Target="https://github.com/EricPicot/gym-coinche" TargetMode="Externa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hyperlink" Target="https://github.com/EricPicot/gym-coinche" TargetMode="Externa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ricPicot/gym-coinche" TargetMode="Externa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hyperlink" Target="https://github.com/EricPicot/gym-coinche" TargetMode="Externa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ricPicot/gym-coinch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c,R,O</a:t>
            </a:r>
            <a:r>
              <a:rPr lang="fr-FR" dirty="0" smtClean="0"/>
              <a:t>,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8523" y="5979196"/>
            <a:ext cx="9744375" cy="742279"/>
          </a:xfrm>
        </p:spPr>
        <p:txBody>
          <a:bodyPr/>
          <a:lstStyle/>
          <a:p>
            <a:r>
              <a:rPr lang="fr-FR" dirty="0" smtClean="0"/>
              <a:t>Nicolas </a:t>
            </a:r>
            <a:r>
              <a:rPr lang="fr-FR" dirty="0" err="1" smtClean="0"/>
              <a:t>Laille</a:t>
            </a:r>
            <a:r>
              <a:rPr lang="fr-FR" dirty="0" smtClean="0"/>
              <a:t>, Eric Picot, Clémence </a:t>
            </a:r>
            <a:r>
              <a:rPr lang="fr-FR" dirty="0" err="1" smtClean="0"/>
              <a:t>RigoleT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2447625" y="356109"/>
            <a:ext cx="9744375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dirty="0" smtClean="0"/>
              <a:t>06 - 2020</a:t>
            </a:r>
            <a:endParaRPr lang="fr-FR" dirty="0"/>
          </a:p>
        </p:txBody>
      </p:sp>
      <p:pic>
        <p:nvPicPr>
          <p:cNvPr id="4098" name="Picture 2" descr="https://slack-files2.s3-us-west-2.amazonaws.com/avatars/2017-12-19/288981919427_f45f04edd92902a96859_5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7978" y="869430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5710866" y="1015130"/>
            <a:ext cx="9744375" cy="641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/>
              <a:t>gITHUB</a:t>
            </a:r>
            <a:r>
              <a:rPr lang="fr-FR" sz="1400" dirty="0" smtClean="0"/>
              <a:t> REPO: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0882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605542" cy="1492132"/>
          </a:xfrm>
        </p:spPr>
        <p:txBody>
          <a:bodyPr/>
          <a:lstStyle/>
          <a:p>
            <a:r>
              <a:rPr lang="fr-FR" dirty="0" smtClean="0"/>
              <a:t>Simulation de la phase ‘annonce’</a:t>
            </a:r>
            <a:br>
              <a:rPr lang="fr-FR" dirty="0" smtClean="0"/>
            </a:br>
            <a:r>
              <a:rPr lang="fr-FR" sz="2800" dirty="0" err="1" smtClean="0"/>
              <a:t>Modelisation</a:t>
            </a:r>
            <a:r>
              <a:rPr lang="fr-FR" sz="2800" dirty="0" smtClean="0"/>
              <a:t> linéaire par équipe</a:t>
            </a:r>
            <a:endParaRPr lang="fr-FR" dirty="0"/>
          </a:p>
        </p:txBody>
      </p:sp>
      <p:pic>
        <p:nvPicPr>
          <p:cNvPr id="6" name="Picture 2" descr="https://slack-files2.s3-us-west-2.amazonaws.com/avatars/2017-12-19/288981919427_f45f04edd92902a96859_5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89" y="239844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1251678" y="2410130"/>
                <a:ext cx="3804247" cy="1195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charset="0"/>
                        </a:rPr>
                        <m:t>𝑆𝑐𝑜𝑟𝑒</m:t>
                      </m:r>
                      <m:r>
                        <a:rPr lang="fr-FR" sz="3200" b="0" i="1" smtClean="0">
                          <a:latin typeface="Cambria Math" charset="0"/>
                        </a:rPr>
                        <m:t>  ~</m:t>
                      </m:r>
                      <m:nary>
                        <m:naryPr>
                          <m:chr m:val="∑"/>
                          <m:supHide m:val="on"/>
                          <m:ctrlPr>
                            <a:rPr lang="is-I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𝑐𝑎𝑟𝑡𝑒𝑠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2410130"/>
                <a:ext cx="3804247" cy="11950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/>
          <p:cNvSpPr txBox="1"/>
          <p:nvPr/>
        </p:nvSpPr>
        <p:spPr>
          <a:xfrm>
            <a:off x="6670623" y="47518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5340246" y="2410130"/>
            <a:ext cx="1005443" cy="921894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avec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6390659" y="2470090"/>
                <a:ext cx="5350054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fr-FR" sz="28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mr-IN" sz="280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mr-IN" sz="280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sz="28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  1</m:t>
                              </m:r>
                              <m:r>
                                <a:rPr lang="mr-IN" sz="2800" i="1" smtClean="0">
                                  <a:latin typeface="Cambria Math" charset="0"/>
                                </a:rPr>
                                <m:t>,  </m:t>
                              </m:r>
                              <m:sSup>
                                <m:sSupPr>
                                  <m:ctrlPr>
                                    <a:rPr lang="fr-FR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8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fr-FR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é</m:t>
                              </m:r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𝑞𝑢𝑖𝑝𝑒</m:t>
                              </m:r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 à </m:t>
                              </m:r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𝑙𝑎</m:t>
                              </m:r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𝑐𝑎𝑟𝑡𝑒</m:t>
                              </m:r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mr-IN" sz="2800" i="1" smtClean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mr-IN" sz="2800" i="1" smtClean="0">
                                  <a:latin typeface="Cambria Math" charset="0"/>
                                </a:rPr>
                                <m:t>,  </m:t>
                              </m:r>
                              <m:sSup>
                                <m:sSupPr>
                                  <m:ctrlPr>
                                    <a:rPr lang="fr-FR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8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fr-FR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é</m:t>
                              </m:r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𝑞𝑢𝑖𝑝𝑒</m:t>
                              </m:r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𝑛𝑒</m:t>
                              </m:r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fr-FR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800" b="0" i="1" smtClean="0">
                                      <a:latin typeface="Cambria Math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fr-FR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𝑝𝑎𝑠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659" y="2470090"/>
                <a:ext cx="5350054" cy="9611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4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605542" cy="1492132"/>
          </a:xfrm>
        </p:spPr>
        <p:txBody>
          <a:bodyPr/>
          <a:lstStyle/>
          <a:p>
            <a:r>
              <a:rPr lang="fr-FR" dirty="0" smtClean="0"/>
              <a:t>Simulation de la phase ‘annonce’</a:t>
            </a:r>
            <a:br>
              <a:rPr lang="fr-FR" dirty="0" smtClean="0"/>
            </a:br>
            <a:r>
              <a:rPr lang="fr-FR" sz="2800" dirty="0" err="1" smtClean="0"/>
              <a:t>Modelisation</a:t>
            </a:r>
            <a:r>
              <a:rPr lang="fr-FR" sz="2800" dirty="0" smtClean="0"/>
              <a:t> linéaire par équipe</a:t>
            </a:r>
            <a:endParaRPr lang="fr-FR" dirty="0"/>
          </a:p>
        </p:txBody>
      </p:sp>
      <p:pic>
        <p:nvPicPr>
          <p:cNvPr id="6" name="Picture 2" descr="https://slack-files2.s3-us-west-2.amazonaws.com/avatars/2017-12-19/288981919427_f45f04edd92902a96859_5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89" y="239844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6670623" y="47518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090351"/>
              </p:ext>
            </p:extLst>
          </p:nvPr>
        </p:nvGraphicFramePr>
        <p:xfrm>
          <a:off x="2120464" y="1686395"/>
          <a:ext cx="7953977" cy="5130446"/>
        </p:xfrm>
        <a:graphic>
          <a:graphicData uri="http://schemas.openxmlformats.org/drawingml/2006/table">
            <a:tbl>
              <a:tblPr/>
              <a:tblGrid>
                <a:gridCol w="1515640"/>
                <a:gridCol w="1183612"/>
                <a:gridCol w="1471893"/>
                <a:gridCol w="1891416"/>
                <a:gridCol w="1891416"/>
              </a:tblGrid>
              <a:tr h="224631">
                <a:tc>
                  <a:txBody>
                    <a:bodyPr/>
                    <a:lstStyle/>
                    <a:p>
                      <a:pPr algn="ctr" fontAlgn="ctr"/>
                      <a:endParaRPr lang="fr-FR" sz="1800" b="1" dirty="0">
                        <a:effectLst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 smtClean="0">
                          <a:effectLst/>
                        </a:rPr>
                        <a:t>Carte</a:t>
                      </a:r>
                      <a:endParaRPr lang="fr-FR" sz="1600" b="1" dirty="0">
                        <a:effectLst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hr-HR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imite</a:t>
                      </a:r>
                      <a:r>
                        <a:rPr lang="hr-HR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r-HR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basse</a:t>
                      </a:r>
                      <a:endParaRPr lang="hr-H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</a:t>
                      </a:r>
                      <a:r>
                        <a:rPr lang="fi-FI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i-FI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haute</a:t>
                      </a:r>
                      <a:endParaRPr lang="fi-FI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Valeur</a:t>
                      </a:r>
                      <a:r>
                        <a:rPr lang="fi-FI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la</a:t>
                      </a:r>
                      <a:r>
                        <a:rPr lang="fi-FI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carte</a:t>
                      </a:r>
                      <a:endParaRPr lang="fi-FI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fr-FR" sz="1800" b="1" dirty="0" smtClean="0">
                          <a:effectLst/>
                        </a:rPr>
                        <a:t>Non Atout</a:t>
                      </a:r>
                      <a:endParaRPr lang="fr-FR" sz="1800" b="1" dirty="0">
                        <a:effectLst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effectLst/>
                        </a:rPr>
                        <a:t>10</a:t>
                      </a: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3,36</a:t>
                      </a:r>
                      <a:endParaRPr lang="hr-HR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4,08</a:t>
                      </a:r>
                      <a:endParaRPr lang="fi-FI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</a:t>
                      </a:r>
                      <a:endParaRPr lang="fi-FI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effectLst/>
                        </a:rPr>
                        <a:t>7</a:t>
                      </a: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-2,5</a:t>
                      </a:r>
                      <a:endParaRPr lang="mr-IN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dirty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-</a:t>
                      </a:r>
                      <a:r>
                        <a:rPr lang="mr-IN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1,79</a:t>
                      </a:r>
                      <a:endParaRPr lang="mr-IN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mr-IN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effectLst/>
                        </a:rPr>
                        <a:t>8</a:t>
                      </a: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dirty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-</a:t>
                      </a:r>
                      <a:r>
                        <a:rPr lang="mr-IN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2,2</a:t>
                      </a:r>
                      <a:r>
                        <a:rPr lang="fr-F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9</a:t>
                      </a:r>
                      <a:endParaRPr lang="mr-IN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dirty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-</a:t>
                      </a:r>
                      <a:r>
                        <a:rPr lang="mr-IN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1,57</a:t>
                      </a:r>
                      <a:endParaRPr lang="mr-IN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mr-IN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>
                          <a:effectLst/>
                        </a:rPr>
                        <a:t>9</a:t>
                      </a: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dirty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-</a:t>
                      </a:r>
                      <a:r>
                        <a:rPr lang="mr-IN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2,09</a:t>
                      </a:r>
                      <a:endParaRPr lang="mr-IN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dirty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-</a:t>
                      </a:r>
                      <a:r>
                        <a:rPr lang="mr-IN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1,37</a:t>
                      </a:r>
                      <a:endParaRPr lang="mr-IN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mr-IN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effectLst/>
                        </a:rPr>
                        <a:t>as</a:t>
                      </a: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9,30</a:t>
                      </a:r>
                      <a:endParaRPr lang="hr-HR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10,02</a:t>
                      </a:r>
                      <a:endParaRPr lang="en-US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11</a:t>
                      </a:r>
                      <a:endParaRPr lang="en-US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effectLst/>
                        </a:rPr>
                        <a:t>jack</a:t>
                      </a: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dirty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-</a:t>
                      </a:r>
                      <a:r>
                        <a:rPr lang="is-IS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1,89</a:t>
                      </a:r>
                      <a:endParaRPr lang="is-IS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dirty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-</a:t>
                      </a:r>
                      <a:r>
                        <a:rPr lang="is-IS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1,17</a:t>
                      </a:r>
                      <a:endParaRPr lang="is-IS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2</a:t>
                      </a:r>
                      <a:endParaRPr lang="is-IS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 err="1">
                          <a:effectLst/>
                        </a:rPr>
                        <a:t>king</a:t>
                      </a:r>
                      <a:endParaRPr lang="fr-FR" sz="1600" b="1" dirty="0">
                        <a:effectLst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0,22</a:t>
                      </a:r>
                      <a:endParaRPr lang="is-IS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0,94</a:t>
                      </a:r>
                      <a:endParaRPr lang="cs-CZ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4</a:t>
                      </a:r>
                      <a:endParaRPr lang="cs-CZ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 err="1">
                          <a:effectLst/>
                        </a:rPr>
                        <a:t>queen</a:t>
                      </a:r>
                      <a:endParaRPr lang="fr-FR" sz="1600" b="1" dirty="0">
                        <a:effectLst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dirty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-</a:t>
                      </a:r>
                      <a:r>
                        <a:rPr lang="is-IS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1,12</a:t>
                      </a:r>
                      <a:endParaRPr lang="is-IS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dirty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-</a:t>
                      </a:r>
                      <a:r>
                        <a:rPr lang="mr-IN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0,40</a:t>
                      </a:r>
                      <a:endParaRPr lang="mr-IN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3</a:t>
                      </a:r>
                      <a:endParaRPr lang="mr-IN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fr-FR" sz="1800" b="1" dirty="0" smtClean="0">
                          <a:effectLst/>
                        </a:rPr>
                        <a:t>Atout</a:t>
                      </a:r>
                      <a:endParaRPr lang="fr-FR" sz="1800" b="1" dirty="0">
                        <a:effectLst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effectLst/>
                        </a:rPr>
                        <a:t>10</a:t>
                      </a: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14,51</a:t>
                      </a:r>
                      <a:endParaRPr lang="hr-HR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15,23</a:t>
                      </a:r>
                      <a:endParaRPr lang="hr-HR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</a:t>
                      </a:r>
                      <a:endParaRPr lang="hr-HR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effectLst/>
                        </a:rPr>
                        <a:t>7</a:t>
                      </a: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8,38</a:t>
                      </a:r>
                      <a:endParaRPr lang="hr-HR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8,87</a:t>
                      </a:r>
                      <a:endParaRPr lang="is-IS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is-IS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effectLst/>
                        </a:rPr>
                        <a:t>8</a:t>
                      </a: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7,13</a:t>
                      </a:r>
                      <a:endParaRPr lang="hr-HR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7,85</a:t>
                      </a:r>
                      <a:endParaRPr lang="nb-NO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nb-NO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effectLst/>
                        </a:rPr>
                        <a:t>9</a:t>
                      </a: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21,90</a:t>
                      </a:r>
                      <a:endParaRPr lang="hr-HR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22,6</a:t>
                      </a:r>
                      <a:endParaRPr lang="is-IS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14</a:t>
                      </a:r>
                      <a:endParaRPr lang="is-IS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effectLst/>
                        </a:rPr>
                        <a:t>as</a:t>
                      </a: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18,64</a:t>
                      </a:r>
                      <a:endParaRPr lang="hr-HR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19,36</a:t>
                      </a:r>
                      <a:endParaRPr lang="hr-HR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11</a:t>
                      </a:r>
                      <a:endParaRPr lang="hr-HR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effectLst/>
                        </a:rPr>
                        <a:t>jack</a:t>
                      </a: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41,34</a:t>
                      </a:r>
                      <a:endParaRPr lang="hr-HR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42,06</a:t>
                      </a:r>
                      <a:endParaRPr lang="is-IS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20</a:t>
                      </a:r>
                      <a:endParaRPr lang="is-IS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 err="1">
                          <a:effectLst/>
                        </a:rPr>
                        <a:t>king</a:t>
                      </a:r>
                      <a:endParaRPr lang="fr-FR" sz="1600" b="1" dirty="0">
                        <a:effectLst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10,27</a:t>
                      </a:r>
                      <a:endParaRPr lang="nb-NO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10,99</a:t>
                      </a:r>
                      <a:endParaRPr lang="nb-NO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4</a:t>
                      </a:r>
                      <a:endParaRPr lang="nb-NO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 err="1">
                          <a:effectLst/>
                        </a:rPr>
                        <a:t>queen</a:t>
                      </a:r>
                      <a:endParaRPr lang="fr-FR" sz="1600" b="1" dirty="0">
                        <a:effectLst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8,72</a:t>
                      </a:r>
                      <a:endParaRPr lang="is-IS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9,44</a:t>
                      </a:r>
                      <a:endParaRPr lang="hr-HR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3</a:t>
                      </a:r>
                      <a:endParaRPr lang="hr-HR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14" name="Connecteur droit 13"/>
          <p:cNvCxnSpPr/>
          <p:nvPr/>
        </p:nvCxnSpPr>
        <p:spPr>
          <a:xfrm>
            <a:off x="2120464" y="4406900"/>
            <a:ext cx="7953977" cy="12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10413306" y="4207179"/>
                <a:ext cx="1404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charset="0"/>
                        </a:rPr>
                        <m:t>=0.52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3306" y="4207179"/>
                <a:ext cx="140461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896" r="-4329" b="-8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63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605542" cy="1492132"/>
          </a:xfrm>
        </p:spPr>
        <p:txBody>
          <a:bodyPr/>
          <a:lstStyle/>
          <a:p>
            <a:r>
              <a:rPr lang="fr-FR" dirty="0" smtClean="0"/>
              <a:t>Simulation de la phase ‘annonce’</a:t>
            </a:r>
            <a:br>
              <a:rPr lang="fr-FR" dirty="0" smtClean="0"/>
            </a:br>
            <a:r>
              <a:rPr lang="fr-FR" sz="2800" dirty="0" err="1" smtClean="0"/>
              <a:t>Prediction</a:t>
            </a:r>
            <a:r>
              <a:rPr lang="fr-FR" sz="2800" dirty="0" smtClean="0"/>
              <a:t> de </a:t>
            </a:r>
            <a:r>
              <a:rPr lang="fr-FR" sz="2800" dirty="0" err="1" smtClean="0"/>
              <a:t>l’esperance</a:t>
            </a:r>
            <a:r>
              <a:rPr lang="fr-FR" sz="2800" dirty="0" smtClean="0"/>
              <a:t> d’un jeu</a:t>
            </a:r>
            <a:endParaRPr lang="fr-FR" dirty="0"/>
          </a:p>
        </p:txBody>
      </p:sp>
      <p:pic>
        <p:nvPicPr>
          <p:cNvPr id="6" name="Picture 2" descr="https://slack-files2.s3-us-west-2.amazonaws.com/avatars/2017-12-19/288981919427_f45f04edd92902a96859_5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89" y="239844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6670623" y="47518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251678" y="2286001"/>
            <a:ext cx="10605542" cy="393699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400" dirty="0" smtClean="0"/>
              <a:t>Nous définissons l’espérance d’une main comme le score atteignable en jouant de manière aléatoire. On identifie alors </a:t>
            </a:r>
            <a:r>
              <a:rPr lang="fr-FR" sz="2400" dirty="0" err="1" smtClean="0"/>
              <a:t>l’esperance</a:t>
            </a:r>
            <a:r>
              <a:rPr lang="fr-FR" sz="2400" dirty="0" smtClean="0"/>
              <a:t> à la valeur intrinsèque et « sans biais » d’un jeu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fr-FR" sz="2400" dirty="0"/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400" dirty="0" smtClean="0"/>
              <a:t>Grâce aux parties simulées aléatoirement, on peut développer un algorithme supervisé pour prédire l’espérance d’un jeu.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400" dirty="0" smtClean="0"/>
              <a:t>Cette brique de prédiction sera par la suite utilisée pour simuler la phase d’annonce</a:t>
            </a:r>
          </a:p>
          <a:p>
            <a:pPr marR="0" lvl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191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605542" cy="1492132"/>
          </a:xfrm>
        </p:spPr>
        <p:txBody>
          <a:bodyPr/>
          <a:lstStyle/>
          <a:p>
            <a:r>
              <a:rPr lang="fr-FR" dirty="0" smtClean="0"/>
              <a:t>Simulation de la phase ‘annonce’</a:t>
            </a:r>
            <a:br>
              <a:rPr lang="fr-FR" dirty="0" smtClean="0"/>
            </a:br>
            <a:r>
              <a:rPr lang="fr-FR" sz="2800" dirty="0" err="1" smtClean="0"/>
              <a:t>Prediction</a:t>
            </a:r>
            <a:r>
              <a:rPr lang="fr-FR" sz="2800" dirty="0" smtClean="0"/>
              <a:t> de </a:t>
            </a:r>
            <a:r>
              <a:rPr lang="fr-FR" sz="2800" dirty="0" err="1" smtClean="0"/>
              <a:t>l’esperance</a:t>
            </a:r>
            <a:r>
              <a:rPr lang="fr-FR" sz="2800" dirty="0" smtClean="0"/>
              <a:t> d’un jeu</a:t>
            </a:r>
            <a:endParaRPr lang="fr-FR" dirty="0"/>
          </a:p>
        </p:txBody>
      </p:sp>
      <p:pic>
        <p:nvPicPr>
          <p:cNvPr id="6" name="Picture 2" descr="https://slack-files2.s3-us-west-2.amazonaws.com/avatars/2017-12-19/288981919427_f45f04edd92902a96859_5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89" y="239844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6670623" y="47518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99" y="4751881"/>
            <a:ext cx="7759700" cy="1879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920" y="1973349"/>
            <a:ext cx="34544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605542" cy="1492132"/>
          </a:xfrm>
        </p:spPr>
        <p:txBody>
          <a:bodyPr/>
          <a:lstStyle/>
          <a:p>
            <a:r>
              <a:rPr lang="fr-FR" dirty="0" smtClean="0"/>
              <a:t>Simulation de la phase ‘annonce’</a:t>
            </a:r>
            <a:br>
              <a:rPr lang="fr-FR" dirty="0" smtClean="0"/>
            </a:br>
            <a:r>
              <a:rPr lang="fr-FR" sz="2800" dirty="0" err="1" smtClean="0"/>
              <a:t>Prediction</a:t>
            </a:r>
            <a:r>
              <a:rPr lang="fr-FR" sz="2800" dirty="0" smtClean="0"/>
              <a:t> de </a:t>
            </a:r>
            <a:r>
              <a:rPr lang="fr-FR" sz="2800" dirty="0" err="1" smtClean="0"/>
              <a:t>l’esperance</a:t>
            </a:r>
            <a:r>
              <a:rPr lang="fr-FR" sz="2800" dirty="0" smtClean="0"/>
              <a:t> d’un jeu</a:t>
            </a:r>
            <a:endParaRPr lang="fr-FR" dirty="0"/>
          </a:p>
        </p:txBody>
      </p:sp>
      <p:pic>
        <p:nvPicPr>
          <p:cNvPr id="6" name="Picture 2" descr="https://slack-files2.s3-us-west-2.amazonaws.com/avatars/2017-12-19/288981919427_f45f04edd92902a96859_5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89" y="239844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6670623" y="47518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666104"/>
            <a:ext cx="5537200" cy="519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Articulation </a:t>
            </a:r>
            <a:r>
              <a:rPr lang="fr-FR" dirty="0" err="1" smtClean="0"/>
              <a:t>Env</a:t>
            </a:r>
            <a:r>
              <a:rPr lang="fr-FR" dirty="0" smtClean="0"/>
              <a:t>-Joueur</a:t>
            </a:r>
            <a:endParaRPr lang="fr-FR" dirty="0"/>
          </a:p>
        </p:txBody>
      </p:sp>
      <p:pic>
        <p:nvPicPr>
          <p:cNvPr id="3074" name="Picture 2" descr="chéma issu de la documentation RL coac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7" b="-1821"/>
          <a:stretch/>
        </p:blipFill>
        <p:spPr bwMode="auto">
          <a:xfrm>
            <a:off x="1306742" y="2169642"/>
            <a:ext cx="4746714" cy="395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112034" y="2114459"/>
            <a:ext cx="3056708" cy="4526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blipFill>
                <a:blip r:embed="rId3"/>
                <a:tile tx="0" ty="0" sx="100000" sy="100000" flip="none" algn="tl"/>
              </a:blipFill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491927065"/>
              </p:ext>
            </p:extLst>
          </p:nvPr>
        </p:nvGraphicFramePr>
        <p:xfrm>
          <a:off x="6053456" y="2242974"/>
          <a:ext cx="5773782" cy="4270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9" name="Connecteur droit avec flèche 8"/>
          <p:cNvCxnSpPr/>
          <p:nvPr/>
        </p:nvCxnSpPr>
        <p:spPr>
          <a:xfrm flipH="1">
            <a:off x="6053456" y="4377600"/>
            <a:ext cx="5122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https://slack-files2.s3-us-west-2.amazonaws.com/avatars/2017-12-19/288981919427_f45f04edd92902a96859_512.png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89" y="239844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1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L’Espace d’observation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Picture 2" descr="https://slack-files2.s3-us-west-2.amazonaws.com/avatars/2017-12-19/288981919427_f45f04edd92902a96859_5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89" y="239844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83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Vocabulaire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MAMIA: Nom de l’IA</a:t>
            </a:r>
          </a:p>
          <a:p>
            <a:endParaRPr lang="fr-FR" sz="2400" dirty="0"/>
          </a:p>
        </p:txBody>
      </p:sp>
      <p:pic>
        <p:nvPicPr>
          <p:cNvPr id="4" name="Picture 2" descr="https://slack-files2.s3-us-west-2.amazonaws.com/avatars/2017-12-19/288981919427_f45f04edd92902a96859_5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89" y="239844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57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1678" y="2286001"/>
            <a:ext cx="10818402" cy="359359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FR" sz="2400" dirty="0" smtClean="0"/>
              <a:t>Mettre en place un environnement de jeu de coinche</a:t>
            </a:r>
          </a:p>
          <a:p>
            <a:pPr>
              <a:lnSpc>
                <a:spcPct val="200000"/>
              </a:lnSpc>
            </a:pPr>
            <a:r>
              <a:rPr lang="fr-FR" sz="2400" dirty="0" smtClean="0"/>
              <a:t>Créer une IA capable d’apprendre à jouer à la coinche</a:t>
            </a:r>
          </a:p>
          <a:p>
            <a:pPr>
              <a:lnSpc>
                <a:spcPct val="200000"/>
              </a:lnSpc>
            </a:pPr>
            <a:r>
              <a:rPr lang="fr-FR" sz="2400" dirty="0" smtClean="0"/>
              <a:t>Analyser </a:t>
            </a:r>
            <a:r>
              <a:rPr lang="fr-FR" sz="2400" u="sng" dirty="0" smtClean="0"/>
              <a:t>quantitativement</a:t>
            </a:r>
            <a:r>
              <a:rPr lang="fr-FR" sz="2400" dirty="0" smtClean="0"/>
              <a:t> et </a:t>
            </a:r>
            <a:r>
              <a:rPr lang="fr-FR" sz="2400" u="sng" dirty="0" smtClean="0"/>
              <a:t>qualitativement</a:t>
            </a:r>
            <a:r>
              <a:rPr lang="fr-FR" sz="2400" dirty="0" smtClean="0"/>
              <a:t> les performances de MAMIA</a:t>
            </a:r>
            <a:endParaRPr lang="fr-FR" sz="2400" dirty="0"/>
          </a:p>
        </p:txBody>
      </p:sp>
      <p:pic>
        <p:nvPicPr>
          <p:cNvPr id="4" name="Picture 2" descr="https://slack-files2.s3-us-west-2.amazonaws.com/avatars/2017-12-19/288981919427_f45f04edd92902a96859_5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89" y="239844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fondamentaux de la coinche</a:t>
            </a:r>
            <a:endParaRPr lang="fr-FR" dirty="0"/>
          </a:p>
        </p:txBody>
      </p:sp>
      <p:pic>
        <p:nvPicPr>
          <p:cNvPr id="1026" name="Picture 2" descr="ards Icon 864158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179" y="3307078"/>
            <a:ext cx="1064624" cy="10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rds Icon 864158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634" y="1874517"/>
            <a:ext cx="1064624" cy="10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rds Icon 864158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634" y="4739640"/>
            <a:ext cx="1064624" cy="10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ds Icon 206145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031" y="3308928"/>
            <a:ext cx="1062774" cy="106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251678" y="1799842"/>
            <a:ext cx="10178322" cy="3593591"/>
          </a:xfrm>
        </p:spPr>
        <p:txBody>
          <a:bodyPr>
            <a:normAutofit/>
          </a:bodyPr>
          <a:lstStyle/>
          <a:p>
            <a:r>
              <a:rPr lang="fr-FR" sz="2400" dirty="0" smtClean="0"/>
              <a:t>L’annonce:</a:t>
            </a:r>
          </a:p>
          <a:p>
            <a:pPr lvl="1"/>
            <a:r>
              <a:rPr lang="fr-FR" sz="2200" dirty="0" smtClean="0"/>
              <a:t>Phase qui décide la couleur d’atout et le contrat</a:t>
            </a:r>
          </a:p>
          <a:p>
            <a:pPr lvl="1"/>
            <a:r>
              <a:rPr lang="fr-FR" sz="2200" dirty="0" smtClean="0"/>
              <a:t>Phase itérative</a:t>
            </a:r>
          </a:p>
          <a:p>
            <a:pPr lvl="1"/>
            <a:r>
              <a:rPr lang="fr-FR" sz="2200" dirty="0" smtClean="0"/>
              <a:t>La faculté de savoir annoncer dépend:</a:t>
            </a:r>
          </a:p>
          <a:p>
            <a:pPr lvl="2"/>
            <a:r>
              <a:rPr lang="fr-FR" sz="2000" dirty="0" smtClean="0"/>
              <a:t>De son jeu</a:t>
            </a:r>
          </a:p>
          <a:p>
            <a:pPr lvl="2"/>
            <a:r>
              <a:rPr lang="fr-FR" sz="2000" dirty="0" smtClean="0"/>
              <a:t>De l’anticipation des plis</a:t>
            </a:r>
          </a:p>
          <a:p>
            <a:pPr lvl="2"/>
            <a:r>
              <a:rPr lang="fr-FR" sz="2000" dirty="0" smtClean="0"/>
              <a:t>De la compréhension des annonces du partenaire/adversaires</a:t>
            </a:r>
          </a:p>
          <a:p>
            <a:endParaRPr lang="fr-FR" sz="2400" dirty="0"/>
          </a:p>
        </p:txBody>
      </p:sp>
      <p:pic>
        <p:nvPicPr>
          <p:cNvPr id="10" name="Picture 2" descr="https://slack-files2.s3-us-west-2.amazonaws.com/avatars/2017-12-19/288981919427_f45f04edd92902a96859_512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89" y="239844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95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fondamentaux de la coinche</a:t>
            </a:r>
            <a:endParaRPr lang="fr-FR" dirty="0"/>
          </a:p>
        </p:txBody>
      </p:sp>
      <p:pic>
        <p:nvPicPr>
          <p:cNvPr id="1026" name="Picture 2" descr="ards Icon 864158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179" y="3307078"/>
            <a:ext cx="1064624" cy="10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rds Icon 864158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634" y="1874517"/>
            <a:ext cx="1064624" cy="10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rds Icon 864158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634" y="4739640"/>
            <a:ext cx="1064624" cy="10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ds Icon 206145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031" y="3308928"/>
            <a:ext cx="1062774" cy="106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251678" y="1799842"/>
            <a:ext cx="10178322" cy="4457267"/>
          </a:xfrm>
        </p:spPr>
        <p:txBody>
          <a:bodyPr>
            <a:normAutofit/>
          </a:bodyPr>
          <a:lstStyle/>
          <a:p>
            <a:r>
              <a:rPr lang="fr-FR" sz="2400" dirty="0" smtClean="0"/>
              <a:t>L’annonce</a:t>
            </a:r>
          </a:p>
          <a:p>
            <a:r>
              <a:rPr lang="fr-FR" sz="2400" dirty="0" smtClean="0"/>
              <a:t>Le jeu:</a:t>
            </a:r>
          </a:p>
          <a:p>
            <a:pPr lvl="1"/>
            <a:r>
              <a:rPr lang="fr-FR" sz="2200" dirty="0" smtClean="0"/>
              <a:t>Se compose de huit plis (total: 162 points)</a:t>
            </a:r>
          </a:p>
          <a:p>
            <a:pPr lvl="1"/>
            <a:r>
              <a:rPr lang="fr-FR" sz="2200" dirty="0" smtClean="0"/>
              <a:t>Les atouts battent les autres cartes</a:t>
            </a:r>
          </a:p>
          <a:p>
            <a:pPr lvl="1"/>
            <a:r>
              <a:rPr lang="fr-FR" sz="2200" dirty="0" smtClean="0"/>
              <a:t>Il faut faire plus de points qu’annoncé</a:t>
            </a:r>
          </a:p>
          <a:p>
            <a:pPr lvl="1"/>
            <a:r>
              <a:rPr lang="fr-FR" sz="2200" dirty="0" smtClean="0"/>
              <a:t>Pour « être bon », il faut:</a:t>
            </a:r>
          </a:p>
          <a:p>
            <a:pPr lvl="2"/>
            <a:r>
              <a:rPr lang="fr-FR" sz="2000" dirty="0" smtClean="0"/>
              <a:t>Connaitre la valeur des cartes</a:t>
            </a:r>
          </a:p>
          <a:p>
            <a:pPr lvl="2"/>
            <a:r>
              <a:rPr lang="fr-FR" sz="2000" dirty="0" smtClean="0"/>
              <a:t>Savoir ne pas donner de points inutilement</a:t>
            </a:r>
          </a:p>
          <a:p>
            <a:pPr lvl="2"/>
            <a:r>
              <a:rPr lang="fr-FR" sz="2000" dirty="0" smtClean="0"/>
              <a:t>Anticiper et analyser le jeu des autres</a:t>
            </a:r>
          </a:p>
          <a:p>
            <a:pPr lvl="1"/>
            <a:endParaRPr lang="fr-FR" sz="2200" dirty="0" smtClean="0"/>
          </a:p>
          <a:p>
            <a:pPr lvl="1"/>
            <a:endParaRPr lang="fr-FR" dirty="0" smtClean="0"/>
          </a:p>
          <a:p>
            <a:endParaRPr lang="fr-FR" sz="2400" dirty="0"/>
          </a:p>
        </p:txBody>
      </p:sp>
      <p:pic>
        <p:nvPicPr>
          <p:cNvPr id="2050" name="Picture 2" descr="ueen of hearts card Icon 8821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020" y="3961416"/>
            <a:ext cx="734785" cy="73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e hearts card Icon 88217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270226" y="3560277"/>
            <a:ext cx="768531" cy="76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e Spades Icon 8886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272" y="2913659"/>
            <a:ext cx="716280" cy="71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slack-files2.s3-us-west-2.amazonaws.com/avatars/2017-12-19/288981919427_f45f04edd92902a96859_512.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89" y="239844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8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L’environnement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679985095"/>
              </p:ext>
            </p:extLst>
          </p:nvPr>
        </p:nvGraphicFramePr>
        <p:xfrm>
          <a:off x="6583680" y="1645921"/>
          <a:ext cx="5773782" cy="4270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931638" y="1645921"/>
            <a:ext cx="10818402" cy="359359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/>
              <a:t>L’environnement gère:</a:t>
            </a:r>
          </a:p>
          <a:p>
            <a:pPr>
              <a:lnSpc>
                <a:spcPct val="200000"/>
              </a:lnSpc>
              <a:spcBef>
                <a:spcPts val="0"/>
              </a:spcBef>
              <a:buClrTx/>
            </a:pPr>
            <a:r>
              <a:rPr lang="fr-FR" sz="2400" dirty="0" smtClean="0"/>
              <a:t>L’articulation du jeu (distribution, légalité des coups</a:t>
            </a:r>
            <a:r>
              <a:rPr lang="mr-IN" sz="2400" dirty="0" smtClean="0"/>
              <a:t>…</a:t>
            </a:r>
            <a:r>
              <a:rPr lang="fr-FR" sz="2400" dirty="0" smtClean="0"/>
              <a:t>)</a:t>
            </a:r>
          </a:p>
          <a:p>
            <a:pPr>
              <a:lnSpc>
                <a:spcPct val="200000"/>
              </a:lnSpc>
              <a:spcBef>
                <a:spcPts val="0"/>
              </a:spcBef>
              <a:buClrTx/>
            </a:pPr>
            <a:r>
              <a:rPr lang="fr-FR" sz="2400" dirty="0" smtClean="0"/>
              <a:t>Fournit une récompense au joueur IA</a:t>
            </a:r>
          </a:p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/>
          </a:p>
        </p:txBody>
      </p:sp>
      <p:pic>
        <p:nvPicPr>
          <p:cNvPr id="9" name="Picture 2" descr="https://slack-files2.s3-us-west-2.amazonaws.com/avatars/2017-12-19/288981919427_f45f04edd92902a96859_512.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89" y="239844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2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joueur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/>
              <a:t>Un joueur:</a:t>
            </a:r>
          </a:p>
          <a:p>
            <a:pPr>
              <a:lnSpc>
                <a:spcPct val="200000"/>
              </a:lnSpc>
              <a:spcBef>
                <a:spcPts val="0"/>
              </a:spcBef>
              <a:buClrTx/>
            </a:pPr>
            <a:r>
              <a:rPr lang="fr-FR" sz="2400" dirty="0"/>
              <a:t>P</a:t>
            </a:r>
            <a:r>
              <a:rPr lang="fr-FR" sz="2400" dirty="0" smtClean="0"/>
              <a:t>ossède une main de cartes et une fonction de jeu appelée </a:t>
            </a:r>
            <a:r>
              <a:rPr lang="fr-FR" sz="2400" dirty="0" err="1" smtClean="0"/>
              <a:t>play_turn</a:t>
            </a:r>
            <a:endParaRPr lang="fr-FR" sz="2400" dirty="0" smtClean="0"/>
          </a:p>
          <a:p>
            <a:pPr>
              <a:lnSpc>
                <a:spcPct val="200000"/>
              </a:lnSpc>
              <a:spcBef>
                <a:spcPts val="0"/>
              </a:spcBef>
              <a:buClrTx/>
            </a:pPr>
            <a:r>
              <a:rPr lang="fr-FR" sz="2400" dirty="0" smtClean="0"/>
              <a:t>Connait l’état du jeu à un moment donné (plis actuel et passés)</a:t>
            </a:r>
          </a:p>
          <a:p>
            <a:pPr>
              <a:lnSpc>
                <a:spcPct val="200000"/>
              </a:lnSpc>
              <a:spcBef>
                <a:spcPts val="0"/>
              </a:spcBef>
              <a:buClrTx/>
            </a:pPr>
            <a:r>
              <a:rPr lang="fr-FR" sz="2400" dirty="0" smtClean="0"/>
              <a:t>Reçoit une récompense de la part du jeu après chaque coup </a:t>
            </a:r>
          </a:p>
          <a:p>
            <a:pPr marR="0" lvl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sz="2400" dirty="0"/>
          </a:p>
        </p:txBody>
      </p:sp>
      <p:pic>
        <p:nvPicPr>
          <p:cNvPr id="4" name="Picture 2" descr="https://slack-files2.s3-us-west-2.amazonaws.com/avatars/2017-12-19/288981919427_f45f04edd92902a96859_5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89" y="239844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71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605542" cy="1492132"/>
          </a:xfrm>
        </p:spPr>
        <p:txBody>
          <a:bodyPr/>
          <a:lstStyle/>
          <a:p>
            <a:r>
              <a:rPr lang="fr-FR" dirty="0" smtClean="0"/>
              <a:t>Simulation de la phase ‘annonce’</a:t>
            </a:r>
            <a:br>
              <a:rPr lang="fr-FR" dirty="0" smtClean="0"/>
            </a:br>
            <a:r>
              <a:rPr lang="fr-FR" sz="3200" dirty="0" err="1" smtClean="0"/>
              <a:t>PRincipe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705861764"/>
              </p:ext>
            </p:extLst>
          </p:nvPr>
        </p:nvGraphicFramePr>
        <p:xfrm>
          <a:off x="6083438" y="1735862"/>
          <a:ext cx="5773782" cy="4270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251678" y="2286001"/>
            <a:ext cx="5448925" cy="3593591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2400" dirty="0" smtClean="0"/>
              <a:t>100k parties totalement aléatoires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2400" dirty="0" smtClean="0"/>
              <a:t>Permet d’estimer la valeur intrinsèque des cartes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2400" dirty="0" smtClean="0"/>
              <a:t>Entrainement d’un modèle supervisé qui prédit le score attendu</a:t>
            </a:r>
          </a:p>
          <a:p>
            <a:pPr marR="0" lvl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sz="2400" dirty="0"/>
          </a:p>
        </p:txBody>
      </p:sp>
      <p:pic>
        <p:nvPicPr>
          <p:cNvPr id="6" name="Picture 2" descr="https://slack-files2.s3-us-west-2.amazonaws.com/avatars/2017-12-19/288981919427_f45f04edd92902a96859_512.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89" y="239844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1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605542" cy="1492132"/>
          </a:xfrm>
        </p:spPr>
        <p:txBody>
          <a:bodyPr/>
          <a:lstStyle/>
          <a:p>
            <a:r>
              <a:rPr lang="fr-FR" dirty="0" smtClean="0"/>
              <a:t>Simulation de la phase ‘annonce’</a:t>
            </a:r>
            <a:br>
              <a:rPr lang="fr-FR" dirty="0" smtClean="0"/>
            </a:br>
            <a:r>
              <a:rPr lang="fr-FR" sz="3200" dirty="0" smtClean="0"/>
              <a:t>Distribution de scores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110459" y="5673033"/>
            <a:ext cx="5448925" cy="906904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400" dirty="0" smtClean="0"/>
              <a:t>Sur 50k parties: distribution cohérente</a:t>
            </a:r>
          </a:p>
        </p:txBody>
      </p:sp>
      <p:pic>
        <p:nvPicPr>
          <p:cNvPr id="6" name="Picture 2" descr="https://slack-files2.s3-us-west-2.amazonaws.com/avatars/2017-12-19/288981919427_f45f04edd92902a96859_5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89" y="239844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86" y="1692122"/>
            <a:ext cx="5838669" cy="398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24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4" id="{972BB86E-8AFD-4DE8-800F-A08F6EC4E608}" vid="{B844A9D6-DE23-412A-B497-F6E208B22C1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179</TotalTime>
  <Words>399</Words>
  <Application>Microsoft Macintosh PowerPoint</Application>
  <PresentationFormat>Grand écran</PresentationFormat>
  <Paragraphs>144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Abadi MT Condensed Light</vt:lpstr>
      <vt:lpstr>Cambria Math</vt:lpstr>
      <vt:lpstr>Gill Sans MT</vt:lpstr>
      <vt:lpstr>Impact</vt:lpstr>
      <vt:lpstr>Mangal</vt:lpstr>
      <vt:lpstr>Arial</vt:lpstr>
      <vt:lpstr>TF10001024</vt:lpstr>
      <vt:lpstr>c,R,O,</vt:lpstr>
      <vt:lpstr>Vocabulaire</vt:lpstr>
      <vt:lpstr>Objectif du projet</vt:lpstr>
      <vt:lpstr>Les fondamentaux de la coinche</vt:lpstr>
      <vt:lpstr>Les fondamentaux de la coinche</vt:lpstr>
      <vt:lpstr>L’environnement</vt:lpstr>
      <vt:lpstr>Le joueur</vt:lpstr>
      <vt:lpstr>Simulation de la phase ‘annonce’ PRincipe</vt:lpstr>
      <vt:lpstr>Simulation de la phase ‘annonce’ Distribution de scores</vt:lpstr>
      <vt:lpstr>Simulation de la phase ‘annonce’ Modelisation linéaire par équipe</vt:lpstr>
      <vt:lpstr>Simulation de la phase ‘annonce’ Modelisation linéaire par équipe</vt:lpstr>
      <vt:lpstr>Simulation de la phase ‘annonce’ Prediction de l’esperance d’un jeu</vt:lpstr>
      <vt:lpstr>Simulation de la phase ‘annonce’ Prediction de l’esperance d’un jeu</vt:lpstr>
      <vt:lpstr>Simulation de la phase ‘annonce’ Prediction de l’esperance d’un jeu</vt:lpstr>
      <vt:lpstr>Articulation Env-Joueur</vt:lpstr>
      <vt:lpstr>L’Espace d’observation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K.R.O.</dc:title>
  <dc:creator>Eric Picot</dc:creator>
  <cp:lastModifiedBy>Eric Picot</cp:lastModifiedBy>
  <cp:revision>19</cp:revision>
  <dcterms:created xsi:type="dcterms:W3CDTF">2020-06-08T09:03:28Z</dcterms:created>
  <dcterms:modified xsi:type="dcterms:W3CDTF">2020-06-08T12:02:51Z</dcterms:modified>
</cp:coreProperties>
</file>