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F97-8EC3-407E-8E47-D207D5BF4F1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656E-9F44-4DA2-9308-48CE246B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XzC2-8LN5G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07152" y="1343188"/>
            <a:ext cx="9583085" cy="5324123"/>
            <a:chOff x="1207152" y="1343188"/>
            <a:chExt cx="9583085" cy="53241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152" y="1783977"/>
              <a:ext cx="4694703" cy="3576917"/>
            </a:xfrm>
            <a:prstGeom prst="rect">
              <a:avLst/>
            </a:prstGeom>
          </p:spPr>
        </p:pic>
        <p:pic>
          <p:nvPicPr>
            <p:cNvPr id="7" name="Picture 2" descr="https://lh5.googleusercontent.com/oJODgrezMsgG-y9o1ncpjlipm_jR8z_2en7_6nJKeNmAgOmXunzVPUJU5S3hW71yIVpmvmHg1YZvlkv6kqy92Q0i3kloU9aE_X_KsG6CqztZLfdcLQmDI4FTqlZkFsNgDCJu7gwi5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0468" y="1343188"/>
              <a:ext cx="3349769" cy="4458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41419" y="6131860"/>
              <a:ext cx="2626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Without Scenery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51535" y="6144091"/>
              <a:ext cx="212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With Scenery</a:t>
              </a:r>
              <a:endParaRPr lang="en-US" sz="2800" dirty="0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Add Scenery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2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Add Circuits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9397" y="1504046"/>
            <a:ext cx="10638835" cy="4990425"/>
            <a:chOff x="689397" y="1504046"/>
            <a:chExt cx="10638835" cy="4990425"/>
          </a:xfrm>
        </p:grpSpPr>
        <p:sp>
          <p:nvSpPr>
            <p:cNvPr id="6" name="TextBox 5"/>
            <p:cNvSpPr txBox="1"/>
            <p:nvPr/>
          </p:nvSpPr>
          <p:spPr>
            <a:xfrm>
              <a:off x="831000" y="5109476"/>
              <a:ext cx="397679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Create a Circuit </a:t>
              </a:r>
            </a:p>
            <a:p>
              <a:pPr algn="ctr"/>
              <a:r>
                <a:rPr lang="en-US" sz="2800" dirty="0" smtClean="0"/>
                <a:t>(Movement, Light, Sound)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6429" y="5109476"/>
              <a:ext cx="401180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Use Velcro's to Attach Your Circuit and Jumper Wires for the Actuator</a:t>
              </a:r>
              <a:endParaRPr lang="en-US" sz="28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529" y="1504046"/>
              <a:ext cx="4694703" cy="357691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888" y="4435616"/>
              <a:ext cx="1640541" cy="1640541"/>
            </a:xfrm>
            <a:prstGeom prst="rect">
              <a:avLst/>
            </a:prstGeom>
          </p:spPr>
        </p:pic>
        <p:pic>
          <p:nvPicPr>
            <p:cNvPr id="2050" name="Picture 2" descr="Image result for elenco jumper wir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717" y="3440422"/>
              <a:ext cx="1475808" cy="873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ight Arrow 10"/>
            <p:cNvSpPr/>
            <p:nvPr/>
          </p:nvSpPr>
          <p:spPr>
            <a:xfrm>
              <a:off x="9852214" y="3146609"/>
              <a:ext cx="322730" cy="40341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7947972" y="3131139"/>
              <a:ext cx="322730" cy="40341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 rot="16200000">
              <a:off x="8887539" y="2561880"/>
              <a:ext cx="322730" cy="40341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8887539" y="3801251"/>
              <a:ext cx="322730" cy="40341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18900000">
              <a:off x="9481623" y="2653211"/>
              <a:ext cx="322730" cy="40341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78208" y="2892394"/>
              <a:ext cx="941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C000"/>
                  </a:solidFill>
                </a:rPr>
                <a:t>Top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2830" y="3129116"/>
              <a:ext cx="941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C000"/>
                  </a:solidFill>
                </a:rPr>
                <a:t>Left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090926" y="3131194"/>
              <a:ext cx="941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C000"/>
                  </a:solidFill>
                </a:rPr>
                <a:t>Right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32418" y="3457345"/>
              <a:ext cx="1067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C000"/>
                  </a:solidFill>
                </a:rPr>
                <a:t>Bottom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61294" y="3123791"/>
              <a:ext cx="941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C000"/>
                  </a:solidFill>
                </a:rPr>
                <a:t>Back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97" y="1690688"/>
              <a:ext cx="4368017" cy="327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221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Retell Your Story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59495" y="1463871"/>
            <a:ext cx="5673011" cy="5206207"/>
            <a:chOff x="3259495" y="1463871"/>
            <a:chExt cx="5673011" cy="520620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495" y="1463871"/>
              <a:ext cx="5673011" cy="42547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67273" y="5715971"/>
              <a:ext cx="285745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Video Record </a:t>
              </a:r>
            </a:p>
            <a:p>
              <a:pPr algn="ctr"/>
              <a:r>
                <a:rPr lang="en-US" sz="2800" dirty="0" smtClean="0"/>
                <a:t>Retelling the Story</a:t>
              </a:r>
              <a:endParaRPr lang="en-US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1937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Project</a:t>
            </a:r>
            <a:endParaRPr lang="en-US" dirty="0"/>
          </a:p>
        </p:txBody>
      </p:sp>
      <p:pic>
        <p:nvPicPr>
          <p:cNvPr id="2" name="XzC2-8LN5G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96955" y="1410684"/>
            <a:ext cx="9598091" cy="53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54</Words>
  <Application>Microsoft Office PowerPoint</Application>
  <PresentationFormat>Widescreen</PresentationFormat>
  <Paragraphs>16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Step 1: Add Scenery</vt:lpstr>
      <vt:lpstr>Step 2: Add Circuits</vt:lpstr>
      <vt:lpstr>Step 3: Retell Your Story</vt:lpstr>
      <vt:lpstr>Example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Poitras</dc:creator>
  <cp:lastModifiedBy>Eric Poitras</cp:lastModifiedBy>
  <cp:revision>6</cp:revision>
  <dcterms:created xsi:type="dcterms:W3CDTF">2019-05-03T18:14:45Z</dcterms:created>
  <dcterms:modified xsi:type="dcterms:W3CDTF">2019-05-01T10:56:21Z</dcterms:modified>
</cp:coreProperties>
</file>