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95"/>
  </p:normalViewPr>
  <p:slideViewPr>
    <p:cSldViewPr snapToGrid="0" snapToObjects="1">
      <p:cViewPr varScale="1">
        <p:scale>
          <a:sx n="85" d="100"/>
          <a:sy n="85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2B3B-A69C-554B-8540-DEEACF85D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EE403-9BDF-EB45-9BB9-C119C3EC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1AAD-612D-F443-960F-5D002DC5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4024A-8952-4642-8250-FB5D2CF2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B2A8-267E-7641-8B51-E4803DFA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52E0-5CDD-514C-81D6-21857970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CF525-4963-4F42-8781-F2B9B7315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8F36-66C9-C643-A0B6-A5A3574B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5C24-6EE0-1441-BCA7-40D8C5EC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FD08-5C35-A846-9138-401C3827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EF6AA-3F2F-414A-82DB-953F0FD8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77B21-3FAB-D34E-B870-3901151A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A7AE-9346-8B49-AB16-6C5AF7F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9837-2C42-984A-BE44-4E625220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2E15-EAA3-244B-8E60-F9E9AE4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FD52-A031-0F47-9B9D-FE61B5C8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388E-CBCC-B943-936B-72FD3B2F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7196-24CD-E747-B6FE-A3098681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FA5C-BB71-4B44-8E6A-02DFA048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A9BE-A5FE-E243-A910-E2086AEB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268D-4DE4-A442-AF79-5FA0CFBC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407EB-AB59-E34D-A555-1F2BD06FE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7C6C-433E-EA44-A030-A367963F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EE1C-C82E-4F41-AEA6-243E5A98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2CE9-BAED-9F47-89DB-2D8D6679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7BE5-BFD0-7F44-AE4C-AA960D91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B980-BAB0-694C-A22B-DC14A54C5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AFA74-47D9-C44A-A45D-B46FF814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38FFB-71A4-5041-8C8A-2C0B4E52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C9FF0-02E6-0447-83C7-72183CA3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ED7A5-8C0A-6845-A812-4EB47974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D3B-6486-E04D-AF82-ACC96718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E7BA9-75D0-EE40-87CE-B23EDE94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062CC-8570-6041-AF99-8FCA765E7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EE5E2-DF75-134C-869E-5D74E8E95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D8BFA-F795-EC43-AD4C-A489854BA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28BAA-3A4F-634F-9EFC-933C6B50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635D1-46D1-2644-8345-76EE4B11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B8537-E956-6549-B8A7-FAACAEF8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4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01B8-3A00-B441-B661-4B8547A6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8F0C0-ABAE-FE4E-8544-B8EC81C1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7A7E-642D-1D46-AF2E-4F33426A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B0658-0A78-DF44-9A18-F2D4F9FC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7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5F445-0FF7-7441-B833-DB07E6BA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B7B25-03F1-BB42-80CD-B2ED71C0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4102C-071D-8242-9835-BE4045BC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8E5A-E94E-324D-99F7-18CF331F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B229-A230-CE4E-803E-C038049A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699F-95FD-4F42-9104-4114A2CA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AD01F-DB74-C747-8E81-12AE601A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860AD-DB75-094A-8D92-BC78B4AF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3B462-13E0-2543-93B5-71EBB59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CD45-DFF9-3D45-8B82-0DC72D93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23767-B715-9B47-9A42-23104ED2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7898F-05ED-A44A-B8C3-7FB67E24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75E0B-B754-2A4B-87FC-76CFA77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49CA-F8ED-F949-ADFC-A13FD4A9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0C64-A3B1-E145-A9CB-FD6B004A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9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96965-0644-384E-8598-5EFF51C5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0C573-1FDF-8246-97D0-6C6EDC85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260D-C659-7240-9471-48805B8A9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8D2E-BE6A-AA44-9F53-98F8D8EEB2D3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DF2E2-796A-7D4B-9C19-43815B963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A5222-E095-6A40-8ED8-AD9E253F9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E4F1-AAD1-7C42-ABF5-D5599FCB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421C-4538-994C-8C84-DACDF1D89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Author’s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6B1D8-88AF-F243-B702-0BDB9C345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The way the author uses words and constructs sentences to tell a story</a:t>
            </a:r>
          </a:p>
        </p:txBody>
      </p:sp>
    </p:spTree>
    <p:extLst>
      <p:ext uri="{BB962C8B-B14F-4D97-AF65-F5344CB8AC3E}">
        <p14:creationId xmlns:p14="http://schemas.microsoft.com/office/powerpoint/2010/main" val="384112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2400-6337-3C44-902E-B3365718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Long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5E4F-D6CF-3941-9E46-7F56C7E6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Sentence from </a:t>
            </a:r>
            <a:r>
              <a:rPr lang="en-US" i="1" dirty="0"/>
              <a:t>Because of Winn-Dixie</a:t>
            </a:r>
            <a:r>
              <a:rPr lang="en-US" dirty="0"/>
              <a:t> by Kate </a:t>
            </a:r>
            <a:r>
              <a:rPr lang="en-US" dirty="0" err="1"/>
              <a:t>DiCamillo</a:t>
            </a:r>
            <a:r>
              <a:rPr lang="en-US" dirty="0"/>
              <a:t>. She is talking about the dog, Winn-Dixie: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“And then he crept up on the couch with us in this funny way he has, where he gets on the couch an inch at a time, kind of sliding himself onto it, looking off in a different direction, like it’s all happening by accident, like he doesn’t intend to get on the couch, but all of a sudden, there he is.”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96EB-3474-C54F-8171-B97CEF2F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 Sentences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AED3-BA1A-BD4C-8938-74D67CFB3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Sentence from </a:t>
            </a:r>
            <a:r>
              <a:rPr lang="en-US" i="1" dirty="0"/>
              <a:t>You Go First</a:t>
            </a:r>
            <a:r>
              <a:rPr lang="en-US" dirty="0"/>
              <a:t> by Erin Entrada Kelly. She is talking about a family conversation: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“Things were definitely weird.”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9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9068-5341-4A49-8F56-0A9B0A34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Descriptive Words and Vivid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9E64-DDA9-3243-AD1C-009F5870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Sentence from </a:t>
            </a:r>
            <a:r>
              <a:rPr lang="en-US" i="1" dirty="0"/>
              <a:t>The Epic Fail of Arturo Zamora </a:t>
            </a:r>
            <a:r>
              <a:rPr lang="en-US" dirty="0"/>
              <a:t>by Pablo </a:t>
            </a:r>
            <a:r>
              <a:rPr lang="en-US" dirty="0" err="1"/>
              <a:t>Cartaya</a:t>
            </a:r>
            <a:r>
              <a:rPr lang="en-US" dirty="0"/>
              <a:t>. He is describing a manager in a kitchen restaurant.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“Martin was in an especially bad mood today and I could hear him yelling orders at the cooks. He waddled around like a hippo standing on two feet, and the mixture of highly perfumed deodorant and fried grease was making me queasy.”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1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1F5D-E66C-094C-9518-0076643F1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069" y="287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When you do your retelling, you will want to use pacing like Klassen with short and then long sentences in order to build dramatic tension.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A9D3C-0E47-374A-8411-716440B2A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58A1-5A98-A643-9C12-E1B29BB9F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When you do your retelling, you will want to sometimes use counterpoint like Klassen where the images will not match </a:t>
            </a:r>
            <a:br>
              <a:rPr lang="en-US" b="1" dirty="0"/>
            </a:br>
            <a:r>
              <a:rPr lang="en-US" b="1" dirty="0"/>
              <a:t>your words.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2BAD8-9C9E-744B-8205-D7B409D01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5ECB-A454-6543-A094-622E3D23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1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When you do your retelling, you will want to use vivid details when you want to emphasize something in the story.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78D6-5E4F-454F-86AD-D9F1E39D9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276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Author’s Style</vt:lpstr>
      <vt:lpstr>Long Sentences</vt:lpstr>
      <vt:lpstr>Short Sentences</vt:lpstr>
      <vt:lpstr>Descriptive Words and Vivid Images</vt:lpstr>
      <vt:lpstr>When you do your retelling, you will want to use pacing like Klassen with short and then long sentences in order to build dramatic tension.</vt:lpstr>
      <vt:lpstr>When you do your retelling, you will want to sometimes use counterpoint like Klassen where the images will not match  your words.</vt:lpstr>
      <vt:lpstr>When you do your retelling, you will want to use vivid details when you want to emphasize something in the story.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Author’s Style</dc:title>
  <dc:creator>Lauren Liang</dc:creator>
  <cp:lastModifiedBy>Lauren Liang</cp:lastModifiedBy>
  <cp:revision>2</cp:revision>
  <dcterms:created xsi:type="dcterms:W3CDTF">2019-05-10T15:43:45Z</dcterms:created>
  <dcterms:modified xsi:type="dcterms:W3CDTF">2019-05-11T18:21:35Z</dcterms:modified>
</cp:coreProperties>
</file>