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DE611C5-9F62-48EF-9FD0-C93ABB41E29E}" type="datetimeFigureOut">
              <a:rPr lang="zh-CN" altLang="en-US" smtClean="0"/>
              <a:t>2024/10/6</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50C2E248-D859-4A47-8012-883FD25B2412}"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993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DE611C5-9F62-48EF-9FD0-C93ABB41E29E}" type="datetimeFigureOut">
              <a:rPr lang="zh-CN" altLang="en-US" smtClean="0"/>
              <a:t>2024/10/6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0C2E248-D859-4A47-8012-883FD25B2412}" type="slidenum">
              <a:rPr lang="zh-CN" altLang="en-US" smtClean="0"/>
              <a:t>‹#›</a:t>
            </a:fld>
            <a:endParaRPr lang="zh-CN" altLang="en-US"/>
          </a:p>
        </p:txBody>
      </p:sp>
    </p:spTree>
    <p:extLst>
      <p:ext uri="{BB962C8B-B14F-4D97-AF65-F5344CB8AC3E}">
        <p14:creationId xmlns:p14="http://schemas.microsoft.com/office/powerpoint/2010/main" val="255545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DE611C5-9F62-48EF-9FD0-C93ABB41E29E}" type="datetimeFigureOut">
              <a:rPr lang="zh-CN" altLang="en-US" smtClean="0"/>
              <a:t>2024/10/6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C2E248-D859-4A47-8012-883FD25B2412}"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03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DE611C5-9F62-48EF-9FD0-C93ABB41E29E}" type="datetimeFigureOut">
              <a:rPr lang="zh-CN" altLang="en-US" smtClean="0"/>
              <a:t>2024/10/6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C2E248-D859-4A47-8012-883FD25B2412}"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4591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DE611C5-9F62-48EF-9FD0-C93ABB41E29E}" type="datetimeFigureOut">
              <a:rPr lang="zh-CN" altLang="en-US" smtClean="0"/>
              <a:t>2024/10/6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C2E248-D859-4A47-8012-883FD25B2412}" type="slidenum">
              <a:rPr lang="zh-CN" altLang="en-US" smtClean="0"/>
              <a:t>‹#›</a:t>
            </a:fld>
            <a:endParaRPr lang="zh-CN" altLang="en-US"/>
          </a:p>
        </p:txBody>
      </p:sp>
    </p:spTree>
    <p:extLst>
      <p:ext uri="{BB962C8B-B14F-4D97-AF65-F5344CB8AC3E}">
        <p14:creationId xmlns:p14="http://schemas.microsoft.com/office/powerpoint/2010/main" val="1022197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DE611C5-9F62-48EF-9FD0-C93ABB41E29E}" type="datetimeFigureOut">
              <a:rPr lang="zh-CN" altLang="en-US" smtClean="0"/>
              <a:t>2024/10/6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C2E248-D859-4A47-8012-883FD25B2412}"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0429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DE611C5-9F62-48EF-9FD0-C93ABB41E29E}" type="datetimeFigureOut">
              <a:rPr lang="zh-CN" altLang="en-US" smtClean="0"/>
              <a:t>2024/10/6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C2E248-D859-4A47-8012-883FD25B2412}"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930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DE611C5-9F62-48EF-9FD0-C93ABB41E29E}" type="datetimeFigureOut">
              <a:rPr lang="zh-CN" altLang="en-US" smtClean="0"/>
              <a:t>2024/10/6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C2E248-D859-4A47-8012-883FD25B2412}"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840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DE611C5-9F62-48EF-9FD0-C93ABB41E29E}" type="datetimeFigureOut">
              <a:rPr lang="zh-CN" altLang="en-US" smtClean="0"/>
              <a:t>2024/10/6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C2E248-D859-4A47-8012-883FD25B2412}"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729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DE611C5-9F62-48EF-9FD0-C93ABB41E29E}" type="datetimeFigureOut">
              <a:rPr lang="zh-CN" altLang="en-US" smtClean="0"/>
              <a:t>2024/10/6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C2E248-D859-4A47-8012-883FD25B2412}" type="slidenum">
              <a:rPr lang="zh-CN" altLang="en-US" smtClean="0"/>
              <a:t>‹#›</a:t>
            </a:fld>
            <a:endParaRPr lang="zh-CN" altLang="en-US"/>
          </a:p>
        </p:txBody>
      </p:sp>
    </p:spTree>
    <p:extLst>
      <p:ext uri="{BB962C8B-B14F-4D97-AF65-F5344CB8AC3E}">
        <p14:creationId xmlns:p14="http://schemas.microsoft.com/office/powerpoint/2010/main" val="1085002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DE611C5-9F62-48EF-9FD0-C93ABB41E29E}" type="datetimeFigureOut">
              <a:rPr lang="zh-CN" altLang="en-US" smtClean="0"/>
              <a:t>2024/10/6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C2E248-D859-4A47-8012-883FD25B2412}"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7620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DE611C5-9F62-48EF-9FD0-C93ABB41E29E}" type="datetimeFigureOut">
              <a:rPr lang="zh-CN" altLang="en-US" smtClean="0"/>
              <a:t>2024/10/6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0C2E248-D859-4A47-8012-883FD25B2412}" type="slidenum">
              <a:rPr lang="zh-CN" altLang="en-US" smtClean="0"/>
              <a:t>‹#›</a:t>
            </a:fld>
            <a:endParaRPr lang="zh-CN" altLang="en-US"/>
          </a:p>
        </p:txBody>
      </p:sp>
    </p:spTree>
    <p:extLst>
      <p:ext uri="{BB962C8B-B14F-4D97-AF65-F5344CB8AC3E}">
        <p14:creationId xmlns:p14="http://schemas.microsoft.com/office/powerpoint/2010/main" val="3852202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DE611C5-9F62-48EF-9FD0-C93ABB41E29E}" type="datetimeFigureOut">
              <a:rPr lang="zh-CN" altLang="en-US" smtClean="0"/>
              <a:t>2024/10/6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0C2E248-D859-4A47-8012-883FD25B2412}"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028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DE611C5-9F62-48EF-9FD0-C93ABB41E29E}" type="datetimeFigureOut">
              <a:rPr lang="zh-CN" altLang="en-US" smtClean="0"/>
              <a:t>2024/10/6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0C2E248-D859-4A47-8012-883FD25B2412}"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637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611C5-9F62-48EF-9FD0-C93ABB41E29E}" type="datetimeFigureOut">
              <a:rPr lang="zh-CN" altLang="en-US" smtClean="0"/>
              <a:t>2024/10/6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0C2E248-D859-4A47-8012-883FD25B2412}" type="slidenum">
              <a:rPr lang="zh-CN" altLang="en-US" smtClean="0"/>
              <a:t>‹#›</a:t>
            </a:fld>
            <a:endParaRPr lang="zh-CN" altLang="en-US"/>
          </a:p>
        </p:txBody>
      </p:sp>
    </p:spTree>
    <p:extLst>
      <p:ext uri="{BB962C8B-B14F-4D97-AF65-F5344CB8AC3E}">
        <p14:creationId xmlns:p14="http://schemas.microsoft.com/office/powerpoint/2010/main" val="2992024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DE611C5-9F62-48EF-9FD0-C93ABB41E29E}" type="datetimeFigureOut">
              <a:rPr lang="zh-CN" altLang="en-US" smtClean="0"/>
              <a:t>2024/10/6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0C2E248-D859-4A47-8012-883FD25B2412}"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215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DE611C5-9F62-48EF-9FD0-C93ABB41E29E}" type="datetimeFigureOut">
              <a:rPr lang="zh-CN" altLang="en-US" smtClean="0"/>
              <a:t>2024/10/6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0C2E248-D859-4A47-8012-883FD25B2412}" type="slidenum">
              <a:rPr lang="zh-CN" altLang="en-US" smtClean="0"/>
              <a:t>‹#›</a:t>
            </a:fld>
            <a:endParaRPr lang="zh-CN" altLang="en-US"/>
          </a:p>
        </p:txBody>
      </p:sp>
    </p:spTree>
    <p:extLst>
      <p:ext uri="{BB962C8B-B14F-4D97-AF65-F5344CB8AC3E}">
        <p14:creationId xmlns:p14="http://schemas.microsoft.com/office/powerpoint/2010/main" val="2765027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E611C5-9F62-48EF-9FD0-C93ABB41E29E}" type="datetimeFigureOut">
              <a:rPr lang="zh-CN" altLang="en-US" smtClean="0"/>
              <a:t>2024/10/6</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C2E248-D859-4A47-8012-883FD25B2412}" type="slidenum">
              <a:rPr lang="zh-CN" altLang="en-US" smtClean="0"/>
              <a:t>‹#›</a:t>
            </a:fld>
            <a:endParaRPr lang="zh-CN" altLang="en-US"/>
          </a:p>
        </p:txBody>
      </p:sp>
    </p:spTree>
    <p:extLst>
      <p:ext uri="{BB962C8B-B14F-4D97-AF65-F5344CB8AC3E}">
        <p14:creationId xmlns:p14="http://schemas.microsoft.com/office/powerpoint/2010/main" val="29870749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Time_signatu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9E6F0-15AE-539B-4077-CE46CDC0FBE0}"/>
              </a:ext>
            </a:extLst>
          </p:cNvPr>
          <p:cNvSpPr>
            <a:spLocks noGrp="1"/>
          </p:cNvSpPr>
          <p:nvPr>
            <p:ph type="ctrTitle"/>
          </p:nvPr>
        </p:nvSpPr>
        <p:spPr/>
        <p:txBody>
          <a:bodyPr/>
          <a:lstStyle/>
          <a:p>
            <a:r>
              <a:rPr lang="en-US" altLang="zh-CN" sz="4800" dirty="0">
                <a:latin typeface="微软雅黑" panose="020B0503020204020204" pitchFamily="34" charset="-122"/>
                <a:ea typeface="微软雅黑" panose="020B0503020204020204" pitchFamily="34" charset="-122"/>
              </a:rPr>
              <a:t>a short presentation of lab 1</a:t>
            </a:r>
            <a:endParaRPr lang="zh-CN" altLang="en-US" sz="4800"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FABC4938-0C43-D764-A725-26C4D22B65D0}"/>
              </a:ext>
            </a:extLst>
          </p:cNvPr>
          <p:cNvSpPr>
            <a:spLocks noGrp="1"/>
          </p:cNvSpPr>
          <p:nvPr>
            <p:ph type="subTitle" idx="1"/>
          </p:nvPr>
        </p:nvSpPr>
        <p:spPr/>
        <p:txBody>
          <a:bodyPr/>
          <a:lstStyle/>
          <a:p>
            <a:r>
              <a:rPr lang="en-US" altLang="zh-CN" dirty="0">
                <a:ea typeface="微软雅黑" panose="020B0503020204020204" pitchFamily="34" charset="-122"/>
              </a:rPr>
              <a:t>Jiacheng Zhang </a:t>
            </a:r>
          </a:p>
          <a:p>
            <a:r>
              <a:rPr lang="en-US" altLang="zh-CN" dirty="0">
                <a:ea typeface="微软雅黑" panose="020B0503020204020204" pitchFamily="34" charset="-122"/>
              </a:rPr>
              <a:t>MLSC</a:t>
            </a:r>
            <a:endParaRPr lang="zh-CN" altLang="en-US" dirty="0">
              <a:ea typeface="微软雅黑" panose="020B0503020204020204" pitchFamily="34" charset="-122"/>
            </a:endParaRPr>
          </a:p>
        </p:txBody>
      </p:sp>
    </p:spTree>
    <p:extLst>
      <p:ext uri="{BB962C8B-B14F-4D97-AF65-F5344CB8AC3E}">
        <p14:creationId xmlns:p14="http://schemas.microsoft.com/office/powerpoint/2010/main" val="962321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6B20A-1977-C579-D1D9-F489D723F6FD}"/>
              </a:ext>
            </a:extLst>
          </p:cNvPr>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The content of this presentation includes the following four points</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BED09967-0F13-4054-D7F4-9884253A67D9}"/>
              </a:ext>
            </a:extLst>
          </p:cNvPr>
          <p:cNvSpPr>
            <a:spLocks noGrp="1"/>
          </p:cNvSpPr>
          <p:nvPr>
            <p:ph idx="1"/>
          </p:nvPr>
        </p:nvSpPr>
        <p:spPr/>
        <p:txBody>
          <a:bodyPr>
            <a:normAutofit lnSpcReduction="10000"/>
          </a:bodyPr>
          <a:lstStyle/>
          <a:p>
            <a:r>
              <a:rPr lang="en-US" altLang="zh-CN" dirty="0">
                <a:ea typeface="微软雅黑" panose="020B0503020204020204" pitchFamily="34" charset="-122"/>
              </a:rPr>
              <a:t>A concise description of each of the considered methods.</a:t>
            </a:r>
          </a:p>
          <a:p>
            <a:r>
              <a:rPr lang="en-US" altLang="zh-CN" dirty="0">
                <a:ea typeface="微软雅黑" panose="020B0503020204020204" pitchFamily="34" charset="-122"/>
              </a:rPr>
              <a:t>How the methods were applied to the data (any preprocessing of the inputs, which inputs were used, if the inputs were considered as qualitative or quantitative, how parameters were tuned, etc.), including motivations of the choices made.</a:t>
            </a:r>
          </a:p>
          <a:p>
            <a:r>
              <a:rPr lang="en-US" altLang="zh-CN" dirty="0">
                <a:ea typeface="微软雅黑" panose="020B0503020204020204" pitchFamily="34" charset="-122"/>
              </a:rPr>
              <a:t>My evaluation and comparison of how well each method performs on the problem.</a:t>
            </a:r>
          </a:p>
          <a:p>
            <a:r>
              <a:rPr lang="en-US" altLang="zh-CN" dirty="0">
                <a:ea typeface="微软雅黑" panose="020B0503020204020204" pitchFamily="34" charset="-122"/>
              </a:rPr>
              <a:t>My conclusions.</a:t>
            </a:r>
            <a:endParaRPr lang="zh-CN" altLang="en-US" dirty="0">
              <a:ea typeface="微软雅黑" panose="020B0503020204020204" pitchFamily="34" charset="-122"/>
            </a:endParaRPr>
          </a:p>
        </p:txBody>
      </p:sp>
    </p:spTree>
    <p:extLst>
      <p:ext uri="{BB962C8B-B14F-4D97-AF65-F5344CB8AC3E}">
        <p14:creationId xmlns:p14="http://schemas.microsoft.com/office/powerpoint/2010/main" val="1679730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094E79-2336-86B5-FDC6-B5ADBA540C9A}"/>
              </a:ext>
            </a:extLst>
          </p:cNvPr>
          <p:cNvSpPr>
            <a:spLocks noGrp="1"/>
          </p:cNvSpPr>
          <p:nvPr>
            <p:ph type="title"/>
          </p:nvPr>
        </p:nvSpPr>
        <p:spPr>
          <a:xfrm>
            <a:off x="1418140" y="1111007"/>
            <a:ext cx="9601196" cy="1303867"/>
          </a:xfrm>
        </p:spPr>
        <p:txBody>
          <a:bodyPr>
            <a:normAutofit fontScale="90000"/>
          </a:bodyPr>
          <a:lstStyle/>
          <a:p>
            <a:r>
              <a:rPr lang="en-US" altLang="zh-CN" sz="3600" dirty="0">
                <a:latin typeface="微软雅黑" panose="020B0503020204020204" pitchFamily="34" charset="-122"/>
                <a:ea typeface="微软雅黑" panose="020B0503020204020204" pitchFamily="34" charset="-122"/>
              </a:rPr>
              <a:t>A concise description of </a:t>
            </a:r>
            <a:br>
              <a:rPr lang="en-US" altLang="zh-CN" sz="3600"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each of the considered methods.</a:t>
            </a:r>
            <a:br>
              <a:rPr lang="en-US" altLang="zh-CN" sz="4400" dirty="0">
                <a:latin typeface="微软雅黑" panose="020B0503020204020204" pitchFamily="34" charset="-122"/>
                <a:ea typeface="微软雅黑" panose="020B0503020204020204" pitchFamily="34" charset="-122"/>
              </a:rPr>
            </a:br>
            <a:endParaRPr lang="zh-CN" altLang="en-US" dirty="0"/>
          </a:p>
        </p:txBody>
      </p:sp>
      <p:sp>
        <p:nvSpPr>
          <p:cNvPr id="3" name="内容占位符 2">
            <a:extLst>
              <a:ext uri="{FF2B5EF4-FFF2-40B4-BE49-F238E27FC236}">
                <a16:creationId xmlns:a16="http://schemas.microsoft.com/office/drawing/2014/main" id="{FE96DAE6-0542-70BE-CF30-DC4D1C5A26DB}"/>
              </a:ext>
            </a:extLst>
          </p:cNvPr>
          <p:cNvSpPr>
            <a:spLocks noGrp="1"/>
          </p:cNvSpPr>
          <p:nvPr>
            <p:ph idx="1"/>
          </p:nvPr>
        </p:nvSpPr>
        <p:spPr/>
        <p:txBody>
          <a:bodyPr>
            <a:normAutofit fontScale="92500" lnSpcReduction="10000"/>
          </a:bodyPr>
          <a:lstStyle/>
          <a:p>
            <a:r>
              <a:rPr lang="en-US" altLang="zh-CN" dirty="0">
                <a:ea typeface="Microsoft YaHei Light" panose="020B0502040204020203" pitchFamily="34" charset="-122"/>
              </a:rPr>
              <a:t>KNN: a classification algorithm, which belongs to a type of supervised learning. It determines the label of a point by the majority vote of the labels of K points near the point.</a:t>
            </a:r>
          </a:p>
          <a:p>
            <a:r>
              <a:rPr lang="en-US" altLang="zh-CN" dirty="0">
                <a:ea typeface="Microsoft YaHei Light" panose="020B0502040204020203" pitchFamily="34" charset="-122"/>
              </a:rPr>
              <a:t>logistic regression: Logistic regression is a method that uses linear regression to predict the probability that the target variable belongs to a certain category.</a:t>
            </a:r>
          </a:p>
          <a:p>
            <a:r>
              <a:rPr lang="en-US" altLang="zh-CN" dirty="0">
                <a:ea typeface="Microsoft YaHei Light" panose="020B0502040204020203" pitchFamily="34" charset="-122"/>
              </a:rPr>
              <a:t>Random forest: Random forest is an ensemble learning algorithm mainly used for classification and regression tasks. It improves the accuracy and robustness of the model by building multiple decision trees and combining the prediction results of these trees.</a:t>
            </a:r>
            <a:endParaRPr lang="zh-CN" altLang="en-US" dirty="0">
              <a:ea typeface="Microsoft YaHei Light" panose="020B0502040204020203" pitchFamily="34" charset="-122"/>
            </a:endParaRPr>
          </a:p>
        </p:txBody>
      </p:sp>
    </p:spTree>
    <p:extLst>
      <p:ext uri="{BB962C8B-B14F-4D97-AF65-F5344CB8AC3E}">
        <p14:creationId xmlns:p14="http://schemas.microsoft.com/office/powerpoint/2010/main" val="1864251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E2E61-8FF9-736F-5EFE-6C54E2680934}"/>
              </a:ext>
            </a:extLst>
          </p:cNvPr>
          <p:cNvSpPr>
            <a:spLocks noGrp="1"/>
          </p:cNvSpPr>
          <p:nvPr>
            <p:ph type="title"/>
          </p:nvPr>
        </p:nvSpPr>
        <p:spPr/>
        <p:txBody>
          <a:bodyPr>
            <a:noAutofit/>
          </a:bodyPr>
          <a:lstStyle/>
          <a:p>
            <a:r>
              <a:rPr lang="en-US" altLang="zh-CN" sz="3600" dirty="0">
                <a:latin typeface="微软雅黑" panose="020B0503020204020204" pitchFamily="34" charset="-122"/>
                <a:ea typeface="微软雅黑" panose="020B0503020204020204" pitchFamily="34" charset="-122"/>
              </a:rPr>
              <a:t>How the methods were applied to the data and motivations of the choices made</a:t>
            </a:r>
            <a:endParaRPr lang="zh-CN" altLang="en-US" sz="3600" dirty="0"/>
          </a:p>
        </p:txBody>
      </p:sp>
      <p:sp>
        <p:nvSpPr>
          <p:cNvPr id="3" name="内容占位符 2">
            <a:extLst>
              <a:ext uri="{FF2B5EF4-FFF2-40B4-BE49-F238E27FC236}">
                <a16:creationId xmlns:a16="http://schemas.microsoft.com/office/drawing/2014/main" id="{E63753EE-9964-5C23-6C17-1F981AA46676}"/>
              </a:ext>
            </a:extLst>
          </p:cNvPr>
          <p:cNvSpPr>
            <a:spLocks noGrp="1"/>
          </p:cNvSpPr>
          <p:nvPr>
            <p:ph idx="1"/>
          </p:nvPr>
        </p:nvSpPr>
        <p:spPr/>
        <p:txBody>
          <a:bodyPr/>
          <a:lstStyle/>
          <a:p>
            <a:r>
              <a:rPr lang="en-US" altLang="zh-CN" dirty="0"/>
              <a:t>1. Load the training data set and test data set using pd.read_csv( ).</a:t>
            </a:r>
          </a:p>
          <a:p>
            <a:r>
              <a:rPr lang="en-US" altLang="zh-CN" dirty="0"/>
              <a:t>2. Select features to use in X_train and X_test. I tried using five features which are danceability</a:t>
            </a:r>
            <a:r>
              <a:rPr lang="zh-CN" altLang="en-US" dirty="0"/>
              <a:t>、</a:t>
            </a:r>
            <a:r>
              <a:rPr lang="en-US" altLang="zh-CN" dirty="0"/>
              <a:t>key</a:t>
            </a:r>
            <a:r>
              <a:rPr lang="zh-CN" altLang="en-US" dirty="0"/>
              <a:t>、</a:t>
            </a:r>
            <a:r>
              <a:rPr lang="en-US" altLang="zh-CN" dirty="0"/>
              <a:t>loudness</a:t>
            </a:r>
            <a:r>
              <a:rPr lang="zh-CN" altLang="en-US" dirty="0"/>
              <a:t>、</a:t>
            </a:r>
            <a:r>
              <a:rPr lang="en-US" altLang="zh-CN" dirty="0"/>
              <a:t>instrumentalness and liveness. I also tried using all features and using techniques like L2 regularization to prevent overfitting.</a:t>
            </a:r>
          </a:p>
          <a:p>
            <a:r>
              <a:rPr lang="en-US" altLang="zh-CN" dirty="0"/>
              <a:t>3. One-hot encode the feature ‘key’ in the input so that all input variables used are </a:t>
            </a:r>
            <a:r>
              <a:rPr lang="en-US" altLang="zh-CN"/>
              <a:t>quantitative.(I think mode is already one-hot encoded, because it has only two values ​​0 or 1)</a:t>
            </a:r>
            <a:endParaRPr lang="zh-CN" altLang="en-US" dirty="0"/>
          </a:p>
        </p:txBody>
      </p:sp>
    </p:spTree>
    <p:extLst>
      <p:ext uri="{BB962C8B-B14F-4D97-AF65-F5344CB8AC3E}">
        <p14:creationId xmlns:p14="http://schemas.microsoft.com/office/powerpoint/2010/main" val="293936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E2E61-8FF9-736F-5EFE-6C54E2680934}"/>
              </a:ext>
            </a:extLst>
          </p:cNvPr>
          <p:cNvSpPr>
            <a:spLocks noGrp="1"/>
          </p:cNvSpPr>
          <p:nvPr>
            <p:ph type="title"/>
          </p:nvPr>
        </p:nvSpPr>
        <p:spPr/>
        <p:txBody>
          <a:bodyPr>
            <a:noAutofit/>
          </a:bodyPr>
          <a:lstStyle/>
          <a:p>
            <a:r>
              <a:rPr lang="en-US" altLang="zh-CN" sz="3600" dirty="0">
                <a:latin typeface="微软雅黑" panose="020B0503020204020204" pitchFamily="34" charset="-122"/>
                <a:ea typeface="微软雅黑" panose="020B0503020204020204" pitchFamily="34" charset="-122"/>
              </a:rPr>
              <a:t>How the methods were applied to the data and motivations of the choices made</a:t>
            </a:r>
            <a:endParaRPr lang="zh-CN" altLang="en-US" sz="3600" dirty="0"/>
          </a:p>
        </p:txBody>
      </p:sp>
      <p:sp>
        <p:nvSpPr>
          <p:cNvPr id="3" name="内容占位符 2">
            <a:extLst>
              <a:ext uri="{FF2B5EF4-FFF2-40B4-BE49-F238E27FC236}">
                <a16:creationId xmlns:a16="http://schemas.microsoft.com/office/drawing/2014/main" id="{E63753EE-9964-5C23-6C17-1F981AA46676}"/>
              </a:ext>
            </a:extLst>
          </p:cNvPr>
          <p:cNvSpPr>
            <a:spLocks noGrp="1"/>
          </p:cNvSpPr>
          <p:nvPr>
            <p:ph idx="1"/>
          </p:nvPr>
        </p:nvSpPr>
        <p:spPr/>
        <p:txBody>
          <a:bodyPr>
            <a:normAutofit/>
          </a:bodyPr>
          <a:lstStyle/>
          <a:p>
            <a:r>
              <a:rPr lang="en-US" altLang="zh-CN" dirty="0"/>
              <a:t>4. Normalize the data to prevent the magnitude of the data from being too different and affecting the training effect</a:t>
            </a:r>
          </a:p>
          <a:p>
            <a:r>
              <a:rPr lang="en-US" altLang="zh-CN" dirty="0"/>
              <a:t>5. We used cross-validation to systematically select the best hyperparameters. We used GridSearchCV to search for different combinations of parameters and finally selected the best performing parameters.</a:t>
            </a:r>
          </a:p>
          <a:p>
            <a:endParaRPr lang="en-US" altLang="zh-CN" dirty="0"/>
          </a:p>
          <a:p>
            <a:r>
              <a:rPr lang="en-US" altLang="zh-CN" dirty="0"/>
              <a:t> </a:t>
            </a:r>
          </a:p>
        </p:txBody>
      </p:sp>
    </p:spTree>
    <p:extLst>
      <p:ext uri="{BB962C8B-B14F-4D97-AF65-F5344CB8AC3E}">
        <p14:creationId xmlns:p14="http://schemas.microsoft.com/office/powerpoint/2010/main" val="22126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B3BD9E-40C5-8EE0-F9EC-D71F22967EB8}"/>
              </a:ext>
            </a:extLst>
          </p:cNvPr>
          <p:cNvSpPr>
            <a:spLocks noGrp="1"/>
          </p:cNvSpPr>
          <p:nvPr>
            <p:ph type="title"/>
          </p:nvPr>
        </p:nvSpPr>
        <p:spPr/>
        <p:txBody>
          <a:bodyPr>
            <a:noAutofit/>
          </a:bodyPr>
          <a:lstStyle/>
          <a:p>
            <a:r>
              <a:rPr lang="en-US" altLang="zh-CN" sz="3600" dirty="0">
                <a:latin typeface="微软雅黑" panose="020B0503020204020204" pitchFamily="34" charset="-122"/>
                <a:ea typeface="微软雅黑" panose="020B0503020204020204" pitchFamily="34" charset="-122"/>
              </a:rPr>
              <a:t>How the methods were applied to the data and motivations of the choices made</a:t>
            </a:r>
            <a:endParaRPr lang="zh-CN" altLang="en-US" sz="3600" dirty="0"/>
          </a:p>
        </p:txBody>
      </p:sp>
      <p:sp>
        <p:nvSpPr>
          <p:cNvPr id="3" name="内容占位符 2">
            <a:extLst>
              <a:ext uri="{FF2B5EF4-FFF2-40B4-BE49-F238E27FC236}">
                <a16:creationId xmlns:a16="http://schemas.microsoft.com/office/drawing/2014/main" id="{01DD7CB8-CA64-1034-04BC-50E003880252}"/>
              </a:ext>
            </a:extLst>
          </p:cNvPr>
          <p:cNvSpPr>
            <a:spLocks noGrp="1"/>
          </p:cNvSpPr>
          <p:nvPr>
            <p:ph idx="1"/>
          </p:nvPr>
        </p:nvSpPr>
        <p:spPr/>
        <p:txBody>
          <a:bodyPr>
            <a:normAutofit fontScale="92500" lnSpcReduction="10000"/>
          </a:bodyPr>
          <a:lstStyle/>
          <a:p>
            <a:r>
              <a:rPr lang="en-US" altLang="zh-CN" dirty="0"/>
              <a:t>Motivations of some choices: I chose the ‘key’ feature for one-hot encoding because I think the key of a song has no size but only different. </a:t>
            </a:r>
          </a:p>
          <a:p>
            <a:r>
              <a:rPr lang="en-US" altLang="zh-CN" dirty="0"/>
              <a:t>I did not choose the feature ‘mode’ because I think it has been one-hot encoded. </a:t>
            </a:r>
          </a:p>
          <a:p>
            <a:r>
              <a:rPr lang="en-US" altLang="zh-CN" dirty="0"/>
              <a:t>I did not choose the feature ‘time_signature’ because I searched it online and found that it is how many note values of a particular type are contained in each measure (wiki: </a:t>
            </a:r>
            <a:r>
              <a:rPr lang="en-US" altLang="zh-CN" dirty="0">
                <a:hlinkClick r:id="rId2"/>
              </a:rPr>
              <a:t>https://en.wikipedia.org/wiki/Time_signature</a:t>
            </a:r>
            <a:r>
              <a:rPr lang="en-US" altLang="zh-CN" dirty="0"/>
              <a:t>).</a:t>
            </a:r>
          </a:p>
          <a:p>
            <a:r>
              <a:rPr lang="en-US" altLang="zh-CN" dirty="0"/>
              <a:t>I did a normalization for the features I chose because I found these features are so different.(e.g. The feature duration can be more than 200000 but the feature danceability is always </a:t>
            </a:r>
            <a:r>
              <a:rPr lang="en-US" altLang="zh-CN"/>
              <a:t>arrange from 0 to 1 </a:t>
            </a:r>
            <a:r>
              <a:rPr lang="en-US" altLang="zh-CN" dirty="0"/>
              <a:t>)</a:t>
            </a:r>
          </a:p>
          <a:p>
            <a:endParaRPr lang="en-US" altLang="zh-CN" dirty="0"/>
          </a:p>
          <a:p>
            <a:endParaRPr lang="zh-CN" altLang="en-US" dirty="0"/>
          </a:p>
        </p:txBody>
      </p:sp>
    </p:spTree>
    <p:extLst>
      <p:ext uri="{BB962C8B-B14F-4D97-AF65-F5344CB8AC3E}">
        <p14:creationId xmlns:p14="http://schemas.microsoft.com/office/powerpoint/2010/main" val="1459367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D02D2-0901-B8D7-0183-5CA372AFCD08}"/>
              </a:ext>
            </a:extLst>
          </p:cNvPr>
          <p:cNvSpPr>
            <a:spLocks noGrp="1"/>
          </p:cNvSpPr>
          <p:nvPr>
            <p:ph type="title"/>
          </p:nvPr>
        </p:nvSpPr>
        <p:spPr>
          <a:xfrm>
            <a:off x="1295401" y="1135555"/>
            <a:ext cx="9601196" cy="1303867"/>
          </a:xfrm>
        </p:spPr>
        <p:txBody>
          <a:bodyPr>
            <a:normAutofit fontScale="90000"/>
          </a:bodyPr>
          <a:lstStyle/>
          <a:p>
            <a:r>
              <a:rPr lang="en-US" altLang="zh-CN" sz="4000" dirty="0">
                <a:latin typeface="微软雅黑" panose="020B0503020204020204" pitchFamily="34" charset="-122"/>
                <a:ea typeface="微软雅黑" panose="020B0503020204020204" pitchFamily="34" charset="-122"/>
              </a:rPr>
              <a:t>My evaluation and comparison of how well each method performs on the problem</a:t>
            </a:r>
            <a:br>
              <a:rPr lang="en-US" altLang="zh-CN" dirty="0">
                <a:ea typeface="微软雅黑" panose="020B0503020204020204" pitchFamily="34" charset="-122"/>
              </a:rPr>
            </a:br>
            <a:endParaRPr lang="zh-CN" altLang="en-US" dirty="0"/>
          </a:p>
        </p:txBody>
      </p:sp>
      <p:sp>
        <p:nvSpPr>
          <p:cNvPr id="3" name="内容占位符 2">
            <a:extLst>
              <a:ext uri="{FF2B5EF4-FFF2-40B4-BE49-F238E27FC236}">
                <a16:creationId xmlns:a16="http://schemas.microsoft.com/office/drawing/2014/main" id="{D0266A63-0FC0-4BDE-81B1-9DBC054027AD}"/>
              </a:ext>
            </a:extLst>
          </p:cNvPr>
          <p:cNvSpPr>
            <a:spLocks noGrp="1"/>
          </p:cNvSpPr>
          <p:nvPr>
            <p:ph idx="1"/>
          </p:nvPr>
        </p:nvSpPr>
        <p:spPr/>
        <p:txBody>
          <a:bodyPr/>
          <a:lstStyle/>
          <a:p>
            <a:r>
              <a:rPr lang="en-US" altLang="zh-CN" dirty="0"/>
              <a:t>I use the </a:t>
            </a:r>
            <a:r>
              <a:rPr lang="en-US" altLang="zh-CN" dirty="0" err="1"/>
              <a:t>cross_val_score</a:t>
            </a:r>
            <a:r>
              <a:rPr lang="en-US" altLang="zh-CN" dirty="0"/>
              <a:t> function in </a:t>
            </a:r>
            <a:r>
              <a:rPr lang="en-US" altLang="zh-CN" dirty="0" err="1"/>
              <a:t>sklearn.model_selection</a:t>
            </a:r>
            <a:r>
              <a:rPr lang="en-US" altLang="zh-CN" dirty="0"/>
              <a:t> to evaluate and compare models</a:t>
            </a:r>
          </a:p>
          <a:p>
            <a:r>
              <a:rPr lang="en-US" altLang="zh-CN" dirty="0"/>
              <a:t>The results are: KNN cross-validation accuracy: 0.7267 ± 0.0280 </a:t>
            </a:r>
          </a:p>
          <a:p>
            <a:r>
              <a:rPr lang="en-US" altLang="zh-CN" dirty="0"/>
              <a:t>Logistic Regression cross-validation accuracy: 0.7280 ± 0.0344 </a:t>
            </a:r>
          </a:p>
          <a:p>
            <a:r>
              <a:rPr lang="en-US" altLang="zh-CN" dirty="0"/>
              <a:t>Random Forest cross-validation accuracy: 0.7547 ± 0.0142</a:t>
            </a:r>
            <a:endParaRPr lang="zh-CN" altLang="en-US" dirty="0"/>
          </a:p>
        </p:txBody>
      </p:sp>
    </p:spTree>
    <p:extLst>
      <p:ext uri="{BB962C8B-B14F-4D97-AF65-F5344CB8AC3E}">
        <p14:creationId xmlns:p14="http://schemas.microsoft.com/office/powerpoint/2010/main" val="3018889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37027-0395-1214-D8AB-35280E4278F8}"/>
              </a:ext>
            </a:extLst>
          </p:cNvPr>
          <p:cNvSpPr>
            <a:spLocks noGrp="1"/>
          </p:cNvSpPr>
          <p:nvPr>
            <p:ph type="title"/>
          </p:nvPr>
        </p:nvSpPr>
        <p:spPr/>
        <p:txBody>
          <a:bodyPr>
            <a:normAutofit/>
          </a:bodyPr>
          <a:lstStyle/>
          <a:p>
            <a:r>
              <a:rPr lang="en-US" altLang="zh-CN" dirty="0">
                <a:latin typeface="微软雅黑" panose="020B0503020204020204" pitchFamily="34" charset="-122"/>
                <a:ea typeface="微软雅黑" panose="020B0503020204020204" pitchFamily="34" charset="-122"/>
              </a:rPr>
              <a:t>My conclusions</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1742D67F-7800-0DEB-3CAE-A7AABA8B4A5E}"/>
              </a:ext>
            </a:extLst>
          </p:cNvPr>
          <p:cNvSpPr>
            <a:spLocks noGrp="1"/>
          </p:cNvSpPr>
          <p:nvPr>
            <p:ph idx="1"/>
          </p:nvPr>
        </p:nvSpPr>
        <p:spPr/>
        <p:txBody>
          <a:bodyPr/>
          <a:lstStyle/>
          <a:p>
            <a:r>
              <a:rPr lang="en-US" altLang="zh-CN" dirty="0"/>
              <a:t>The model trained with data from five features performs better than the one trained with all features. It may be because some input variables that are not related to the label are used, which becomes noise and interferes with the model learning what is really useful.</a:t>
            </a:r>
          </a:p>
          <a:p>
            <a:r>
              <a:rPr lang="en-US" altLang="zh-CN" dirty="0"/>
              <a:t>I think random forest is the most appropriate method here. </a:t>
            </a:r>
            <a:r>
              <a:rPr lang="en-US" altLang="zh-CN"/>
              <a:t>Because its mean accuracy is similar to KNN and logistic regression, but its accuracy obviously has a smaller variance.</a:t>
            </a:r>
            <a:endParaRPr lang="en-US" altLang="zh-CN" dirty="0"/>
          </a:p>
          <a:p>
            <a:endParaRPr lang="zh-CN" altLang="en-US" dirty="0"/>
          </a:p>
        </p:txBody>
      </p:sp>
    </p:spTree>
    <p:extLst>
      <p:ext uri="{BB962C8B-B14F-4D97-AF65-F5344CB8AC3E}">
        <p14:creationId xmlns:p14="http://schemas.microsoft.com/office/powerpoint/2010/main" val="22302598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162</TotalTime>
  <Words>691</Words>
  <Application>Microsoft Office PowerPoint</Application>
  <PresentationFormat>宽屏</PresentationFormat>
  <Paragraphs>34</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Microsoft YaHei Light</vt:lpstr>
      <vt:lpstr>微软雅黑</vt:lpstr>
      <vt:lpstr>Arial</vt:lpstr>
      <vt:lpstr>Garamond</vt:lpstr>
      <vt:lpstr>环保</vt:lpstr>
      <vt:lpstr>a short presentation of lab 1</vt:lpstr>
      <vt:lpstr>The content of this presentation includes the following four points</vt:lpstr>
      <vt:lpstr>A concise description of  each of the considered methods. </vt:lpstr>
      <vt:lpstr>How the methods were applied to the data and motivations of the choices made</vt:lpstr>
      <vt:lpstr>How the methods were applied to the data and motivations of the choices made</vt:lpstr>
      <vt:lpstr>How the methods were applied to the data and motivations of the choices made</vt:lpstr>
      <vt:lpstr>My evaluation and comparison of how well each method performs on the problem </vt:lpstr>
      <vt:lpstr>My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Jiacheng ZHANG</dc:creator>
  <cp:lastModifiedBy>Jiacheng ZHANG</cp:lastModifiedBy>
  <cp:revision>49</cp:revision>
  <dcterms:created xsi:type="dcterms:W3CDTF">2024-10-05T13:18:53Z</dcterms:created>
  <dcterms:modified xsi:type="dcterms:W3CDTF">2024-10-06T16:29:18Z</dcterms:modified>
</cp:coreProperties>
</file>