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2"/>
  </p:sldMasterIdLst>
  <p:notesMasterIdLst>
    <p:notesMasterId r:id="rId17"/>
  </p:notesMasterIdLst>
  <p:sldIdLst>
    <p:sldId id="256" r:id="rId3"/>
    <p:sldId id="340" r:id="rId4"/>
    <p:sldId id="377" r:id="rId5"/>
    <p:sldId id="266" r:id="rId6"/>
    <p:sldId id="268" r:id="rId7"/>
    <p:sldId id="280" r:id="rId8"/>
    <p:sldId id="317" r:id="rId9"/>
    <p:sldId id="275" r:id="rId10"/>
    <p:sldId id="322" r:id="rId11"/>
    <p:sldId id="326" r:id="rId12"/>
    <p:sldId id="327" r:id="rId13"/>
    <p:sldId id="378" r:id="rId14"/>
    <p:sldId id="379" r:id="rId15"/>
    <p:sldId id="261"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B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8" autoAdjust="0"/>
    <p:restoredTop sz="94660"/>
  </p:normalViewPr>
  <p:slideViewPr>
    <p:cSldViewPr snapToGrid="0" showGuides="1">
      <p:cViewPr varScale="1">
        <p:scale>
          <a:sx n="105" d="100"/>
          <a:sy n="105" d="100"/>
        </p:scale>
        <p:origin x="1344" y="200"/>
      </p:cViewPr>
      <p:guideLst>
        <p:guide orient="horz" pos="2296"/>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24037;&#20316;\dau&#25968;&#25454;&#20998;&#2651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24037;&#20316;\dau&#25968;&#25454;&#20998;&#265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24037;&#20316;\dau&#25968;&#25454;&#20998;&#2651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24037;&#20316;\dau&#25968;&#25454;&#20998;&#2651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zh-CN" altLang="en-US" b="1"/>
              <a:t>每日</a:t>
            </a:r>
            <a:r>
              <a:rPr lang="en-US" altLang="zh-CN" b="1"/>
              <a:t>UV</a:t>
            </a:r>
            <a:r>
              <a:rPr lang="zh-CN" altLang="en-US" b="1"/>
              <a:t>数据</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uv数据!$B$1</c:f>
              <c:strCache>
                <c:ptCount val="1"/>
                <c:pt idx="0">
                  <c:v>UV</c:v>
                </c:pt>
              </c:strCache>
            </c:strRef>
          </c:tx>
          <c:spPr>
            <a:ln w="28575" cap="rnd">
              <a:solidFill>
                <a:schemeClr val="accent1"/>
              </a:solidFill>
              <a:round/>
            </a:ln>
            <a:effectLst/>
          </c:spPr>
          <c:marker>
            <c:symbol val="none"/>
          </c:marker>
          <c:dLbls>
            <c:dLbl>
              <c:idx val="8"/>
              <c:layout>
                <c:manualLayout>
                  <c:x val="-9.8166666666666666E-2"/>
                  <c:y val="-0.15505796150481191"/>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462-4F84-AC01-3DC2D6C245F1}"/>
                </c:ext>
              </c:extLst>
            </c:dLbl>
            <c:dLbl>
              <c:idx val="24"/>
              <c:dLblPos val="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62-4F84-AC01-3DC2D6C245F1}"/>
                </c:ext>
              </c:extLst>
            </c:dLbl>
            <c:dLbl>
              <c:idx val="30"/>
              <c:layout>
                <c:manualLayout>
                  <c:x val="-1.4709973753280942E-2"/>
                  <c:y val="3.4756853310002833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462-4F84-AC01-3DC2D6C245F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uv数据!$A$2:$A$32</c:f>
              <c:numCache>
                <c:formatCode>m/d/yyyy</c:formatCode>
                <c:ptCount val="31"/>
                <c:pt idx="0">
                  <c:v>43787</c:v>
                </c:pt>
                <c:pt idx="1">
                  <c:v>43788</c:v>
                </c:pt>
                <c:pt idx="2">
                  <c:v>43789</c:v>
                </c:pt>
                <c:pt idx="3">
                  <c:v>43790</c:v>
                </c:pt>
                <c:pt idx="4">
                  <c:v>43791</c:v>
                </c:pt>
                <c:pt idx="5">
                  <c:v>43792</c:v>
                </c:pt>
                <c:pt idx="6">
                  <c:v>43793</c:v>
                </c:pt>
                <c:pt idx="7">
                  <c:v>43794</c:v>
                </c:pt>
                <c:pt idx="8">
                  <c:v>43795</c:v>
                </c:pt>
                <c:pt idx="9">
                  <c:v>43796</c:v>
                </c:pt>
                <c:pt idx="10">
                  <c:v>43797</c:v>
                </c:pt>
                <c:pt idx="11">
                  <c:v>43798</c:v>
                </c:pt>
                <c:pt idx="12">
                  <c:v>43799</c:v>
                </c:pt>
                <c:pt idx="13">
                  <c:v>43800</c:v>
                </c:pt>
                <c:pt idx="14">
                  <c:v>43801</c:v>
                </c:pt>
                <c:pt idx="15">
                  <c:v>43802</c:v>
                </c:pt>
                <c:pt idx="16">
                  <c:v>43803</c:v>
                </c:pt>
                <c:pt idx="17">
                  <c:v>43804</c:v>
                </c:pt>
                <c:pt idx="18">
                  <c:v>43805</c:v>
                </c:pt>
                <c:pt idx="19">
                  <c:v>43806</c:v>
                </c:pt>
                <c:pt idx="20">
                  <c:v>43807</c:v>
                </c:pt>
                <c:pt idx="21">
                  <c:v>43808</c:v>
                </c:pt>
                <c:pt idx="22">
                  <c:v>43809</c:v>
                </c:pt>
                <c:pt idx="23">
                  <c:v>43810</c:v>
                </c:pt>
                <c:pt idx="24">
                  <c:v>43811</c:v>
                </c:pt>
                <c:pt idx="25">
                  <c:v>43812</c:v>
                </c:pt>
                <c:pt idx="26">
                  <c:v>43813</c:v>
                </c:pt>
                <c:pt idx="27">
                  <c:v>43814</c:v>
                </c:pt>
                <c:pt idx="28">
                  <c:v>43815</c:v>
                </c:pt>
                <c:pt idx="29">
                  <c:v>43816</c:v>
                </c:pt>
                <c:pt idx="30">
                  <c:v>43817</c:v>
                </c:pt>
              </c:numCache>
            </c:numRef>
          </c:cat>
          <c:val>
            <c:numRef>
              <c:f>uv数据!$B$2:$B$32</c:f>
              <c:numCache>
                <c:formatCode>General</c:formatCode>
                <c:ptCount val="31"/>
                <c:pt idx="0">
                  <c:v>226</c:v>
                </c:pt>
                <c:pt idx="1">
                  <c:v>222</c:v>
                </c:pt>
                <c:pt idx="2">
                  <c:v>231</c:v>
                </c:pt>
                <c:pt idx="3">
                  <c:v>232</c:v>
                </c:pt>
                <c:pt idx="4">
                  <c:v>226</c:v>
                </c:pt>
                <c:pt idx="5">
                  <c:v>241</c:v>
                </c:pt>
                <c:pt idx="6">
                  <c:v>236</c:v>
                </c:pt>
                <c:pt idx="7">
                  <c:v>243</c:v>
                </c:pt>
                <c:pt idx="8">
                  <c:v>221</c:v>
                </c:pt>
                <c:pt idx="9">
                  <c:v>232</c:v>
                </c:pt>
                <c:pt idx="10">
                  <c:v>240</c:v>
                </c:pt>
                <c:pt idx="11">
                  <c:v>243</c:v>
                </c:pt>
                <c:pt idx="12">
                  <c:v>244</c:v>
                </c:pt>
                <c:pt idx="13">
                  <c:v>245</c:v>
                </c:pt>
                <c:pt idx="14">
                  <c:v>241</c:v>
                </c:pt>
                <c:pt idx="15">
                  <c:v>235</c:v>
                </c:pt>
                <c:pt idx="16">
                  <c:v>247</c:v>
                </c:pt>
                <c:pt idx="17">
                  <c:v>242</c:v>
                </c:pt>
                <c:pt idx="18">
                  <c:v>250</c:v>
                </c:pt>
                <c:pt idx="19">
                  <c:v>241</c:v>
                </c:pt>
                <c:pt idx="20">
                  <c:v>247</c:v>
                </c:pt>
                <c:pt idx="21">
                  <c:v>251</c:v>
                </c:pt>
                <c:pt idx="22">
                  <c:v>254</c:v>
                </c:pt>
                <c:pt idx="23">
                  <c:v>272</c:v>
                </c:pt>
                <c:pt idx="24">
                  <c:v>324</c:v>
                </c:pt>
                <c:pt idx="25">
                  <c:v>245</c:v>
                </c:pt>
                <c:pt idx="26">
                  <c:v>235</c:v>
                </c:pt>
                <c:pt idx="27">
                  <c:v>243</c:v>
                </c:pt>
                <c:pt idx="28">
                  <c:v>245</c:v>
                </c:pt>
                <c:pt idx="29">
                  <c:v>238</c:v>
                </c:pt>
                <c:pt idx="30">
                  <c:v>224</c:v>
                </c:pt>
              </c:numCache>
            </c:numRef>
          </c:val>
          <c:smooth val="0"/>
          <c:extLst>
            <c:ext xmlns:c16="http://schemas.microsoft.com/office/drawing/2014/chart" uri="{C3380CC4-5D6E-409C-BE32-E72D297353CC}">
              <c16:uniqueId val="{00000003-3462-4F84-AC01-3DC2D6C245F1}"/>
            </c:ext>
          </c:extLst>
        </c:ser>
        <c:dLbls>
          <c:showLegendKey val="0"/>
          <c:showVal val="0"/>
          <c:showCatName val="0"/>
          <c:showSerName val="0"/>
          <c:showPercent val="0"/>
          <c:showBubbleSize val="0"/>
        </c:dLbls>
        <c:smooth val="0"/>
        <c:axId val="679800880"/>
        <c:axId val="1005454048"/>
        <c:extLst>
          <c:ext xmlns:c15="http://schemas.microsoft.com/office/drawing/2012/chart" uri="{02D57815-91ED-43cb-92C2-25804820EDAC}">
            <c15:filteredLineSeries>
              <c15:ser>
                <c:idx val="1"/>
                <c:order val="1"/>
                <c:tx>
                  <c:strRef>
                    <c:extLst>
                      <c:ext uri="{02D57815-91ED-43cb-92C2-25804820EDAC}">
                        <c15:formulaRef>
                          <c15:sqref>uv数据!$C$1</c15:sqref>
                        </c15:formulaRef>
                      </c:ext>
                    </c:extLst>
                    <c:strCache>
                      <c:ptCount val="1"/>
                      <c:pt idx="0">
                        <c:v>PV</c:v>
                      </c:pt>
                    </c:strCache>
                  </c:strRef>
                </c:tx>
                <c:spPr>
                  <a:ln w="28575" cap="rnd">
                    <a:solidFill>
                      <a:schemeClr val="accent2"/>
                    </a:solidFill>
                    <a:round/>
                  </a:ln>
                  <a:effectLst/>
                </c:spPr>
                <c:marker>
                  <c:symbol val="none"/>
                </c:marker>
                <c:cat>
                  <c:numRef>
                    <c:extLst>
                      <c:ext uri="{02D57815-91ED-43cb-92C2-25804820EDAC}">
                        <c15:formulaRef>
                          <c15:sqref>uv数据!$A$2:$A$32</c15:sqref>
                        </c15:formulaRef>
                      </c:ext>
                    </c:extLst>
                    <c:numCache>
                      <c:formatCode>m/d/yyyy</c:formatCode>
                      <c:ptCount val="31"/>
                      <c:pt idx="0">
                        <c:v>43787</c:v>
                      </c:pt>
                      <c:pt idx="1">
                        <c:v>43788</c:v>
                      </c:pt>
                      <c:pt idx="2">
                        <c:v>43789</c:v>
                      </c:pt>
                      <c:pt idx="3">
                        <c:v>43790</c:v>
                      </c:pt>
                      <c:pt idx="4">
                        <c:v>43791</c:v>
                      </c:pt>
                      <c:pt idx="5">
                        <c:v>43792</c:v>
                      </c:pt>
                      <c:pt idx="6">
                        <c:v>43793</c:v>
                      </c:pt>
                      <c:pt idx="7">
                        <c:v>43794</c:v>
                      </c:pt>
                      <c:pt idx="8">
                        <c:v>43795</c:v>
                      </c:pt>
                      <c:pt idx="9">
                        <c:v>43796</c:v>
                      </c:pt>
                      <c:pt idx="10">
                        <c:v>43797</c:v>
                      </c:pt>
                      <c:pt idx="11">
                        <c:v>43798</c:v>
                      </c:pt>
                      <c:pt idx="12">
                        <c:v>43799</c:v>
                      </c:pt>
                      <c:pt idx="13">
                        <c:v>43800</c:v>
                      </c:pt>
                      <c:pt idx="14">
                        <c:v>43801</c:v>
                      </c:pt>
                      <c:pt idx="15">
                        <c:v>43802</c:v>
                      </c:pt>
                      <c:pt idx="16">
                        <c:v>43803</c:v>
                      </c:pt>
                      <c:pt idx="17">
                        <c:v>43804</c:v>
                      </c:pt>
                      <c:pt idx="18">
                        <c:v>43805</c:v>
                      </c:pt>
                      <c:pt idx="19">
                        <c:v>43806</c:v>
                      </c:pt>
                      <c:pt idx="20">
                        <c:v>43807</c:v>
                      </c:pt>
                      <c:pt idx="21">
                        <c:v>43808</c:v>
                      </c:pt>
                      <c:pt idx="22">
                        <c:v>43809</c:v>
                      </c:pt>
                      <c:pt idx="23">
                        <c:v>43810</c:v>
                      </c:pt>
                      <c:pt idx="24">
                        <c:v>43811</c:v>
                      </c:pt>
                      <c:pt idx="25">
                        <c:v>43812</c:v>
                      </c:pt>
                      <c:pt idx="26">
                        <c:v>43813</c:v>
                      </c:pt>
                      <c:pt idx="27">
                        <c:v>43814</c:v>
                      </c:pt>
                      <c:pt idx="28">
                        <c:v>43815</c:v>
                      </c:pt>
                      <c:pt idx="29">
                        <c:v>43816</c:v>
                      </c:pt>
                      <c:pt idx="30">
                        <c:v>43817</c:v>
                      </c:pt>
                    </c:numCache>
                  </c:numRef>
                </c:cat>
                <c:val>
                  <c:numRef>
                    <c:extLst>
                      <c:ext uri="{02D57815-91ED-43cb-92C2-25804820EDAC}">
                        <c15:formulaRef>
                          <c15:sqref>uv数据!$C$2:$C$32</c15:sqref>
                        </c15:formulaRef>
                      </c:ext>
                    </c:extLst>
                    <c:numCache>
                      <c:formatCode>General</c:formatCode>
                      <c:ptCount val="31"/>
                      <c:pt idx="0">
                        <c:v>1332</c:v>
                      </c:pt>
                      <c:pt idx="1">
                        <c:v>1286</c:v>
                      </c:pt>
                      <c:pt idx="2">
                        <c:v>1289</c:v>
                      </c:pt>
                      <c:pt idx="3">
                        <c:v>1247</c:v>
                      </c:pt>
                      <c:pt idx="4">
                        <c:v>1203</c:v>
                      </c:pt>
                      <c:pt idx="5">
                        <c:v>1516</c:v>
                      </c:pt>
                      <c:pt idx="6">
                        <c:v>1322</c:v>
                      </c:pt>
                      <c:pt idx="7">
                        <c:v>1395</c:v>
                      </c:pt>
                      <c:pt idx="8">
                        <c:v>1345</c:v>
                      </c:pt>
                      <c:pt idx="9">
                        <c:v>1331</c:v>
                      </c:pt>
                      <c:pt idx="10">
                        <c:v>1369</c:v>
                      </c:pt>
                      <c:pt idx="11">
                        <c:v>1478</c:v>
                      </c:pt>
                      <c:pt idx="12">
                        <c:v>1767</c:v>
                      </c:pt>
                      <c:pt idx="13">
                        <c:v>1372</c:v>
                      </c:pt>
                      <c:pt idx="14">
                        <c:v>1477</c:v>
                      </c:pt>
                      <c:pt idx="15">
                        <c:v>1416</c:v>
                      </c:pt>
                      <c:pt idx="16">
                        <c:v>1443</c:v>
                      </c:pt>
                      <c:pt idx="17">
                        <c:v>1412</c:v>
                      </c:pt>
                      <c:pt idx="18">
                        <c:v>1365</c:v>
                      </c:pt>
                      <c:pt idx="19">
                        <c:v>1511</c:v>
                      </c:pt>
                      <c:pt idx="20">
                        <c:v>1513</c:v>
                      </c:pt>
                      <c:pt idx="21">
                        <c:v>1341</c:v>
                      </c:pt>
                      <c:pt idx="22">
                        <c:v>1731</c:v>
                      </c:pt>
                      <c:pt idx="23">
                        <c:v>1729</c:v>
                      </c:pt>
                      <c:pt idx="24">
                        <c:v>2620</c:v>
                      </c:pt>
                      <c:pt idx="25">
                        <c:v>1485</c:v>
                      </c:pt>
                      <c:pt idx="26">
                        <c:v>1480</c:v>
                      </c:pt>
                      <c:pt idx="27">
                        <c:v>1534</c:v>
                      </c:pt>
                      <c:pt idx="28">
                        <c:v>1277</c:v>
                      </c:pt>
                      <c:pt idx="29">
                        <c:v>1367</c:v>
                      </c:pt>
                      <c:pt idx="30">
                        <c:v>1282</c:v>
                      </c:pt>
                    </c:numCache>
                  </c:numRef>
                </c:val>
                <c:smooth val="0"/>
                <c:extLst>
                  <c:ext xmlns:c16="http://schemas.microsoft.com/office/drawing/2014/chart" uri="{C3380CC4-5D6E-409C-BE32-E72D297353CC}">
                    <c16:uniqueId val="{00000004-3462-4F84-AC01-3DC2D6C245F1}"/>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uv数据!$D$1</c15:sqref>
                        </c15:formulaRef>
                      </c:ext>
                    </c:extLst>
                    <c:strCache>
                      <c:ptCount val="1"/>
                      <c:pt idx="0">
                        <c:v>PV/UV</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uv数据!$A$2:$A$32</c15:sqref>
                        </c15:formulaRef>
                      </c:ext>
                    </c:extLst>
                    <c:numCache>
                      <c:formatCode>m/d/yyyy</c:formatCode>
                      <c:ptCount val="31"/>
                      <c:pt idx="0">
                        <c:v>43787</c:v>
                      </c:pt>
                      <c:pt idx="1">
                        <c:v>43788</c:v>
                      </c:pt>
                      <c:pt idx="2">
                        <c:v>43789</c:v>
                      </c:pt>
                      <c:pt idx="3">
                        <c:v>43790</c:v>
                      </c:pt>
                      <c:pt idx="4">
                        <c:v>43791</c:v>
                      </c:pt>
                      <c:pt idx="5">
                        <c:v>43792</c:v>
                      </c:pt>
                      <c:pt idx="6">
                        <c:v>43793</c:v>
                      </c:pt>
                      <c:pt idx="7">
                        <c:v>43794</c:v>
                      </c:pt>
                      <c:pt idx="8">
                        <c:v>43795</c:v>
                      </c:pt>
                      <c:pt idx="9">
                        <c:v>43796</c:v>
                      </c:pt>
                      <c:pt idx="10">
                        <c:v>43797</c:v>
                      </c:pt>
                      <c:pt idx="11">
                        <c:v>43798</c:v>
                      </c:pt>
                      <c:pt idx="12">
                        <c:v>43799</c:v>
                      </c:pt>
                      <c:pt idx="13">
                        <c:v>43800</c:v>
                      </c:pt>
                      <c:pt idx="14">
                        <c:v>43801</c:v>
                      </c:pt>
                      <c:pt idx="15">
                        <c:v>43802</c:v>
                      </c:pt>
                      <c:pt idx="16">
                        <c:v>43803</c:v>
                      </c:pt>
                      <c:pt idx="17">
                        <c:v>43804</c:v>
                      </c:pt>
                      <c:pt idx="18">
                        <c:v>43805</c:v>
                      </c:pt>
                      <c:pt idx="19">
                        <c:v>43806</c:v>
                      </c:pt>
                      <c:pt idx="20">
                        <c:v>43807</c:v>
                      </c:pt>
                      <c:pt idx="21">
                        <c:v>43808</c:v>
                      </c:pt>
                      <c:pt idx="22">
                        <c:v>43809</c:v>
                      </c:pt>
                      <c:pt idx="23">
                        <c:v>43810</c:v>
                      </c:pt>
                      <c:pt idx="24">
                        <c:v>43811</c:v>
                      </c:pt>
                      <c:pt idx="25">
                        <c:v>43812</c:v>
                      </c:pt>
                      <c:pt idx="26">
                        <c:v>43813</c:v>
                      </c:pt>
                      <c:pt idx="27">
                        <c:v>43814</c:v>
                      </c:pt>
                      <c:pt idx="28">
                        <c:v>43815</c:v>
                      </c:pt>
                      <c:pt idx="29">
                        <c:v>43816</c:v>
                      </c:pt>
                      <c:pt idx="30">
                        <c:v>43817</c:v>
                      </c:pt>
                    </c:numCache>
                  </c:numRef>
                </c:cat>
                <c:val>
                  <c:numRef>
                    <c:extLst xmlns:c15="http://schemas.microsoft.com/office/drawing/2012/chart">
                      <c:ext xmlns:c15="http://schemas.microsoft.com/office/drawing/2012/chart" uri="{02D57815-91ED-43cb-92C2-25804820EDAC}">
                        <c15:formulaRef>
                          <c15:sqref>uv数据!$D$2:$D$32</c15:sqref>
                        </c15:formulaRef>
                      </c:ext>
                    </c:extLst>
                    <c:numCache>
                      <c:formatCode>General</c:formatCode>
                      <c:ptCount val="31"/>
                      <c:pt idx="0">
                        <c:v>5.8937999999999997</c:v>
                      </c:pt>
                      <c:pt idx="1">
                        <c:v>5.7927999999999997</c:v>
                      </c:pt>
                      <c:pt idx="2">
                        <c:v>5.5800999999999998</c:v>
                      </c:pt>
                      <c:pt idx="3">
                        <c:v>5.375</c:v>
                      </c:pt>
                      <c:pt idx="4">
                        <c:v>5.3230000000000004</c:v>
                      </c:pt>
                      <c:pt idx="5">
                        <c:v>6.2904999999999998</c:v>
                      </c:pt>
                      <c:pt idx="6">
                        <c:v>5.6017000000000001</c:v>
                      </c:pt>
                      <c:pt idx="7">
                        <c:v>5.7407000000000004</c:v>
                      </c:pt>
                      <c:pt idx="8">
                        <c:v>6.0860000000000003</c:v>
                      </c:pt>
                      <c:pt idx="9">
                        <c:v>5.7370999999999999</c:v>
                      </c:pt>
                      <c:pt idx="10">
                        <c:v>5.7042000000000002</c:v>
                      </c:pt>
                      <c:pt idx="11">
                        <c:v>6.0823</c:v>
                      </c:pt>
                      <c:pt idx="12">
                        <c:v>7.2417999999999996</c:v>
                      </c:pt>
                      <c:pt idx="13">
                        <c:v>5.6</c:v>
                      </c:pt>
                      <c:pt idx="14">
                        <c:v>6.1285999999999996</c:v>
                      </c:pt>
                      <c:pt idx="15">
                        <c:v>6.0255000000000001</c:v>
                      </c:pt>
                      <c:pt idx="16">
                        <c:v>5.8421000000000003</c:v>
                      </c:pt>
                      <c:pt idx="17">
                        <c:v>5.8346999999999998</c:v>
                      </c:pt>
                      <c:pt idx="18">
                        <c:v>5.46</c:v>
                      </c:pt>
                      <c:pt idx="19">
                        <c:v>6.2697000000000003</c:v>
                      </c:pt>
                      <c:pt idx="20">
                        <c:v>6.1254999999999997</c:v>
                      </c:pt>
                      <c:pt idx="21">
                        <c:v>5.3426</c:v>
                      </c:pt>
                      <c:pt idx="22">
                        <c:v>6.8150000000000004</c:v>
                      </c:pt>
                      <c:pt idx="23">
                        <c:v>6.3566000000000003</c:v>
                      </c:pt>
                      <c:pt idx="24">
                        <c:v>8.0863999999999994</c:v>
                      </c:pt>
                      <c:pt idx="25">
                        <c:v>6.0612000000000004</c:v>
                      </c:pt>
                      <c:pt idx="26">
                        <c:v>6.2979000000000003</c:v>
                      </c:pt>
                      <c:pt idx="27">
                        <c:v>6.3128000000000002</c:v>
                      </c:pt>
                      <c:pt idx="28">
                        <c:v>5.2122000000000002</c:v>
                      </c:pt>
                      <c:pt idx="29">
                        <c:v>5.7436999999999996</c:v>
                      </c:pt>
                      <c:pt idx="30">
                        <c:v>5.7232000000000003</c:v>
                      </c:pt>
                    </c:numCache>
                  </c:numRef>
                </c:val>
                <c:smooth val="0"/>
                <c:extLst xmlns:c15="http://schemas.microsoft.com/office/drawing/2012/chart">
                  <c:ext xmlns:c16="http://schemas.microsoft.com/office/drawing/2014/chart" uri="{C3380CC4-5D6E-409C-BE32-E72D297353CC}">
                    <c16:uniqueId val="{00000005-3462-4F84-AC01-3DC2D6C245F1}"/>
                  </c:ext>
                </c:extLst>
              </c15:ser>
            </c15:filteredLineSeries>
          </c:ext>
        </c:extLst>
      </c:lineChart>
      <c:dateAx>
        <c:axId val="67980088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5454048"/>
        <c:crosses val="autoZero"/>
        <c:auto val="1"/>
        <c:lblOffset val="100"/>
        <c:baseTimeUnit val="days"/>
      </c:dateAx>
      <c:valAx>
        <c:axId val="1005454048"/>
        <c:scaling>
          <c:orientation val="minMax"/>
          <c:min val="200"/>
        </c:scaling>
        <c:delete val="1"/>
        <c:axPos val="l"/>
        <c:numFmt formatCode="General" sourceLinked="1"/>
        <c:majorTickMark val="none"/>
        <c:minorTickMark val="none"/>
        <c:tickLblPos val="nextTo"/>
        <c:crossAx val="67980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uv数据!$P$8</c:f>
              <c:strCache>
                <c:ptCount val="1"/>
                <c:pt idx="0">
                  <c:v>客户数</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uv数据!$O$9:$O$12</c:f>
              <c:strCache>
                <c:ptCount val="4"/>
                <c:pt idx="0">
                  <c:v>重要深耕客户</c:v>
                </c:pt>
                <c:pt idx="1">
                  <c:v>重要高价值客户</c:v>
                </c:pt>
                <c:pt idx="2">
                  <c:v>重要唤回客户</c:v>
                </c:pt>
                <c:pt idx="3">
                  <c:v>重要挽留客户</c:v>
                </c:pt>
              </c:strCache>
            </c:strRef>
          </c:cat>
          <c:val>
            <c:numRef>
              <c:f>uv数据!$P$9:$P$12</c:f>
              <c:numCache>
                <c:formatCode>General</c:formatCode>
                <c:ptCount val="4"/>
                <c:pt idx="0">
                  <c:v>44</c:v>
                </c:pt>
                <c:pt idx="1">
                  <c:v>44</c:v>
                </c:pt>
                <c:pt idx="2">
                  <c:v>11</c:v>
                </c:pt>
                <c:pt idx="3">
                  <c:v>66</c:v>
                </c:pt>
              </c:numCache>
            </c:numRef>
          </c:val>
          <c:extLst>
            <c:ext xmlns:c16="http://schemas.microsoft.com/office/drawing/2014/chart" uri="{C3380CC4-5D6E-409C-BE32-E72D297353CC}">
              <c16:uniqueId val="{00000000-DF7C-4006-923C-917F73C8981D}"/>
            </c:ext>
          </c:extLst>
        </c:ser>
        <c:dLbls>
          <c:dLblPos val="outEnd"/>
          <c:showLegendKey val="0"/>
          <c:showVal val="1"/>
          <c:showCatName val="0"/>
          <c:showSerName val="0"/>
          <c:showPercent val="0"/>
          <c:showBubbleSize val="0"/>
        </c:dLbls>
        <c:gapWidth val="219"/>
        <c:overlap val="-27"/>
        <c:axId val="9542943"/>
        <c:axId val="89532687"/>
      </c:barChart>
      <c:catAx>
        <c:axId val="95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89532687"/>
        <c:crosses val="autoZero"/>
        <c:auto val="1"/>
        <c:lblAlgn val="ctr"/>
        <c:lblOffset val="100"/>
        <c:noMultiLvlLbl val="0"/>
      </c:catAx>
      <c:valAx>
        <c:axId val="89532687"/>
        <c:scaling>
          <c:orientation val="minMax"/>
        </c:scaling>
        <c:delete val="1"/>
        <c:axPos val="l"/>
        <c:numFmt formatCode="General" sourceLinked="1"/>
        <c:majorTickMark val="none"/>
        <c:minorTickMark val="none"/>
        <c:tickLblPos val="nextTo"/>
        <c:crossAx val="9542943"/>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FRM用户分布!$C$1</c:f>
              <c:strCache>
                <c:ptCount val="1"/>
                <c:pt idx="0">
                  <c:v>距离最近一次消费</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0.11734711286089239"/>
                  <c:y val="-0.13425925925925927"/>
                </c:manualLayout>
              </c:layout>
              <c:tx>
                <c:rich>
                  <a:bodyPr/>
                  <a:lstStyle/>
                  <a:p>
                    <a:fld id="{1EE28060-4E88-3F4F-979A-2A78C53967D9}" type="CELLRANGE">
                      <a:rPr lang="en-US" altLang="zh-CN" baseline="0"/>
                      <a:pPr/>
                      <a:t>[CELLRANGE]</a:t>
                    </a:fld>
                    <a:r>
                      <a:rPr lang="en-US" altLang="zh-CN" baseline="0"/>
                      <a:t>, </a:t>
                    </a:r>
                    <a:fld id="{50BB55BF-E82C-1C4F-9AB0-748C9CBAB825}" type="XVALUE">
                      <a:rPr lang="en-US" altLang="zh-CN" baseline="0"/>
                      <a:pPr/>
                      <a:t>[X 值]</a:t>
                    </a:fld>
                    <a:r>
                      <a:rPr lang="en-US" altLang="zh-CN" baseline="0"/>
                      <a:t>, </a:t>
                    </a:r>
                    <a:fld id="{306A7A3A-55D4-EE46-AD41-1FB46325C4C7}" type="YVALUE">
                      <a:rPr lang="en-US" altLang="zh-CN" baseline="0"/>
                      <a:pPr/>
                      <a:t>[Y 值]</a:t>
                    </a:fld>
                    <a:endParaRPr lang="en-US" altLang="zh-CN"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C82-4A2D-996D-AF741009AD13}"/>
                </c:ext>
              </c:extLst>
            </c:dLbl>
            <c:dLbl>
              <c:idx val="1"/>
              <c:layout>
                <c:manualLayout>
                  <c:x val="-7.5362110725857481E-2"/>
                  <c:y val="-0.17823823695099733"/>
                </c:manualLayout>
              </c:layout>
              <c:tx>
                <c:rich>
                  <a:bodyPr/>
                  <a:lstStyle/>
                  <a:p>
                    <a:fld id="{5624ABD7-B7ED-FF47-B5A8-6FD69077E5E4}" type="CELLRANGE">
                      <a:rPr lang="en-US" altLang="zh-CN" baseline="0"/>
                      <a:pPr/>
                      <a:t>[CELLRANGE]</a:t>
                    </a:fld>
                    <a:r>
                      <a:rPr lang="en-US" altLang="zh-CN" baseline="0"/>
                      <a:t>, </a:t>
                    </a:r>
                    <a:fld id="{AFDEF677-53D8-1147-A6BD-D06F3EE5AF44}" type="XVALUE">
                      <a:rPr lang="en-US" altLang="zh-CN" baseline="0"/>
                      <a:pPr/>
                      <a:t>[X 值]</a:t>
                    </a:fld>
                    <a:r>
                      <a:rPr lang="en-US" altLang="zh-CN" baseline="0"/>
                      <a:t>, </a:t>
                    </a:r>
                    <a:fld id="{2DD1E8C9-0558-0143-BECC-E065E3CC8C0E}" type="YVALUE">
                      <a:rPr lang="en-US" altLang="zh-CN" baseline="0"/>
                      <a:pPr/>
                      <a:t>[Y 值]</a:t>
                    </a:fld>
                    <a:endParaRPr lang="en-US" altLang="zh-CN" baseline="0"/>
                  </a:p>
                </c:rich>
              </c:tx>
              <c:dLblPos val="r"/>
              <c:showLegendKey val="0"/>
              <c:showVal val="1"/>
              <c:showCatName val="1"/>
              <c:showSerName val="0"/>
              <c:showPercent val="0"/>
              <c:showBubbleSize val="0"/>
              <c:extLst>
                <c:ext xmlns:c15="http://schemas.microsoft.com/office/drawing/2012/chart" uri="{CE6537A1-D6FC-4f65-9D91-7224C49458BB}">
                  <c15:layout>
                    <c:manualLayout>
                      <c:w val="0.27701913595113992"/>
                      <c:h val="0.24826967427511701"/>
                    </c:manualLayout>
                  </c15:layout>
                  <c15:dlblFieldTable/>
                  <c15:showDataLabelsRange val="1"/>
                </c:ext>
                <c:ext xmlns:c16="http://schemas.microsoft.com/office/drawing/2014/chart" uri="{C3380CC4-5D6E-409C-BE32-E72D297353CC}">
                  <c16:uniqueId val="{00000001-4C82-4A2D-996D-AF741009AD13}"/>
                </c:ext>
              </c:extLst>
            </c:dLbl>
            <c:dLbl>
              <c:idx val="2"/>
              <c:tx>
                <c:rich>
                  <a:bodyPr/>
                  <a:lstStyle/>
                  <a:p>
                    <a:fld id="{5F09AC6B-FDB9-B844-BB05-10E35B830C0B}" type="CELLRANGE">
                      <a:rPr lang="en-US" altLang="zh-CN"/>
                      <a:pPr/>
                      <a:t>[CELLRANGE]</a:t>
                    </a:fld>
                    <a:r>
                      <a:rPr lang="en-US" altLang="zh-CN" baseline="0"/>
                      <a:t>, </a:t>
                    </a:r>
                    <a:fld id="{2D82C98A-05A9-5A4E-BCF4-2BDBF61BB2E7}" type="XVALUE">
                      <a:rPr lang="en-US" altLang="zh-CN" baseline="0"/>
                      <a:pPr/>
                      <a:t>[X 值]</a:t>
                    </a:fld>
                    <a:r>
                      <a:rPr lang="en-US" altLang="zh-CN" baseline="0"/>
                      <a:t>, </a:t>
                    </a:r>
                    <a:fld id="{B92C6CB7-854D-7149-AD36-B1628202101F}" type="YVALUE">
                      <a:rPr lang="en-US" altLang="zh-CN" baseline="0"/>
                      <a:pPr/>
                      <a:t>[Y 值]</a:t>
                    </a:fld>
                    <a:endParaRPr lang="en-US" altLang="zh-CN" baseline="0"/>
                  </a:p>
                </c:rich>
              </c:tx>
              <c:dLblPos val="l"/>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C82-4A2D-996D-AF741009AD13}"/>
                </c:ext>
              </c:extLst>
            </c:dLbl>
            <c:dLbl>
              <c:idx val="3"/>
              <c:layout>
                <c:manualLayout>
                  <c:x val="-2.0427821522309712E-2"/>
                  <c:y val="-9.2592592592592615E-2"/>
                </c:manualLayout>
              </c:layout>
              <c:tx>
                <c:rich>
                  <a:bodyPr/>
                  <a:lstStyle/>
                  <a:p>
                    <a:fld id="{D227B2CC-CBC7-EF4E-B345-4CABA3B37FF8}" type="CELLRANGE">
                      <a:rPr lang="en-US" altLang="zh-CN" baseline="0"/>
                      <a:pPr/>
                      <a:t>[CELLRANGE]</a:t>
                    </a:fld>
                    <a:r>
                      <a:rPr lang="en-US" altLang="zh-CN" baseline="0"/>
                      <a:t>, </a:t>
                    </a:r>
                    <a:fld id="{0A4B1C33-61B2-C242-9B30-18B5BDB711D0}" type="XVALUE">
                      <a:rPr lang="en-US" altLang="zh-CN" baseline="0"/>
                      <a:pPr/>
                      <a:t>[X 值]</a:t>
                    </a:fld>
                    <a:r>
                      <a:rPr lang="en-US" altLang="zh-CN" baseline="0"/>
                      <a:t>, </a:t>
                    </a:r>
                    <a:fld id="{CFFB8DEC-CF9F-4147-A354-0C22BEB91A2D}" type="YVALUE">
                      <a:rPr lang="en-US" altLang="zh-CN" baseline="0"/>
                      <a:pPr/>
                      <a:t>[Y 值]</a:t>
                    </a:fld>
                    <a:endParaRPr lang="en-US" altLang="zh-CN"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C82-4A2D-996D-AF741009AD13}"/>
                </c:ext>
              </c:extLst>
            </c:dLbl>
            <c:numFmt formatCode="#,##0.0_);[Red]\(#,##0.0\)"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1"/>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FRM用户分布!$B$2:$B$5</c:f>
              <c:numCache>
                <c:formatCode>General</c:formatCode>
                <c:ptCount val="4"/>
                <c:pt idx="0">
                  <c:v>2.2273000000000001</c:v>
                </c:pt>
                <c:pt idx="1">
                  <c:v>12.7273</c:v>
                </c:pt>
                <c:pt idx="2">
                  <c:v>8</c:v>
                </c:pt>
                <c:pt idx="3">
                  <c:v>1.7423999999999999</c:v>
                </c:pt>
              </c:numCache>
            </c:numRef>
          </c:xVal>
          <c:yVal>
            <c:numRef>
              <c:f>FRM用户分布!$C$2:$C$5</c:f>
              <c:numCache>
                <c:formatCode>General</c:formatCode>
                <c:ptCount val="4"/>
                <c:pt idx="0">
                  <c:v>3.2273000000000001</c:v>
                </c:pt>
                <c:pt idx="1">
                  <c:v>2.2044999999999999</c:v>
                </c:pt>
                <c:pt idx="2">
                  <c:v>9.5455000000000005</c:v>
                </c:pt>
                <c:pt idx="3">
                  <c:v>17.378799999999998</c:v>
                </c:pt>
              </c:numCache>
            </c:numRef>
          </c:yVal>
          <c:smooth val="0"/>
          <c:extLst>
            <c:ext xmlns:c15="http://schemas.microsoft.com/office/drawing/2012/chart" uri="{02D57815-91ED-43cb-92C2-25804820EDAC}">
              <c15:datalabelsRange>
                <c15:f>FRM用户分布!$A$2:$A$5</c15:f>
                <c15:dlblRangeCache>
                  <c:ptCount val="4"/>
                  <c:pt idx="0">
                    <c:v>重要深耕客户</c:v>
                  </c:pt>
                  <c:pt idx="1">
                    <c:v>重要高价值客户</c:v>
                  </c:pt>
                  <c:pt idx="2">
                    <c:v>重要唤回客户</c:v>
                  </c:pt>
                  <c:pt idx="3">
                    <c:v>重要挽留客户</c:v>
                  </c:pt>
                </c15:dlblRangeCache>
              </c15:datalabelsRange>
            </c:ext>
            <c:ext xmlns:c16="http://schemas.microsoft.com/office/drawing/2014/chart" uri="{C3380CC4-5D6E-409C-BE32-E72D297353CC}">
              <c16:uniqueId val="{00000004-4C82-4A2D-996D-AF741009AD13}"/>
            </c:ext>
          </c:extLst>
        </c:ser>
        <c:dLbls>
          <c:showLegendKey val="0"/>
          <c:showVal val="0"/>
          <c:showCatName val="0"/>
          <c:showSerName val="0"/>
          <c:showPercent val="0"/>
          <c:showBubbleSize val="0"/>
        </c:dLbls>
        <c:axId val="9561855"/>
        <c:axId val="104686639"/>
      </c:scatterChart>
      <c:valAx>
        <c:axId val="95618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04686639"/>
        <c:crosses val="autoZero"/>
        <c:crossBetween val="midCat"/>
      </c:valAx>
      <c:valAx>
        <c:axId val="104686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9561855"/>
        <c:crosses val="autoZero"/>
        <c:crossBetween val="midCat"/>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r>
              <a:rPr lang="zh-CN" b="1"/>
              <a:t>各商品品类购买表现</a:t>
            </a:r>
          </a:p>
        </c:rich>
      </c:tx>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被购买次数</c:v>
                </c:pt>
              </c:strCache>
            </c:strRef>
          </c:tx>
          <c:spPr>
            <a:solidFill>
              <a:schemeClr val="accent1"/>
            </a:solidFill>
            <a:ln>
              <a:noFill/>
            </a:ln>
            <a:effectLst/>
          </c:spPr>
          <c:invertIfNegative val="0"/>
          <c:cat>
            <c:strRef>
              <c:f>Sheet1!$A$2:$A$11</c:f>
              <c:strCache>
                <c:ptCount val="10"/>
                <c:pt idx="0">
                  <c:v>13230</c:v>
                </c:pt>
                <c:pt idx="1">
                  <c:v>5894</c:v>
                </c:pt>
                <c:pt idx="2">
                  <c:v>1863</c:v>
                </c:pt>
                <c:pt idx="3">
                  <c:v>6513</c:v>
                </c:pt>
                <c:pt idx="4">
                  <c:v>11279</c:v>
                </c:pt>
                <c:pt idx="5">
                  <c:v>10894</c:v>
                </c:pt>
                <c:pt idx="6">
                  <c:v>5027</c:v>
                </c:pt>
                <c:pt idx="7">
                  <c:v>2825</c:v>
                </c:pt>
                <c:pt idx="8">
                  <c:v>5399</c:v>
                </c:pt>
                <c:pt idx="9">
                  <c:v>3628</c:v>
                </c:pt>
              </c:strCache>
            </c:strRef>
          </c:cat>
          <c:val>
            <c:numRef>
              <c:f>Sheet1!$B$2:$B$11</c:f>
              <c:numCache>
                <c:formatCode>General</c:formatCode>
                <c:ptCount val="10"/>
                <c:pt idx="0">
                  <c:v>43</c:v>
                </c:pt>
                <c:pt idx="1">
                  <c:v>36</c:v>
                </c:pt>
                <c:pt idx="2">
                  <c:v>34</c:v>
                </c:pt>
                <c:pt idx="3">
                  <c:v>31</c:v>
                </c:pt>
                <c:pt idx="4">
                  <c:v>25</c:v>
                </c:pt>
                <c:pt idx="5">
                  <c:v>20</c:v>
                </c:pt>
                <c:pt idx="6">
                  <c:v>19</c:v>
                </c:pt>
                <c:pt idx="7">
                  <c:v>15</c:v>
                </c:pt>
                <c:pt idx="8">
                  <c:v>15</c:v>
                </c:pt>
                <c:pt idx="9">
                  <c:v>13</c:v>
                </c:pt>
              </c:numCache>
            </c:numRef>
          </c:val>
          <c:extLst>
            <c:ext xmlns:c16="http://schemas.microsoft.com/office/drawing/2014/chart" uri="{C3380CC4-5D6E-409C-BE32-E72D297353CC}">
              <c16:uniqueId val="{00000000-5574-4808-B406-746B79DA24EE}"/>
            </c:ext>
          </c:extLst>
        </c:ser>
        <c:dLbls>
          <c:showLegendKey val="0"/>
          <c:showVal val="0"/>
          <c:showCatName val="0"/>
          <c:showSerName val="0"/>
          <c:showPercent val="0"/>
          <c:showBubbleSize val="0"/>
        </c:dLbls>
        <c:gapWidth val="150"/>
        <c:axId val="97642687"/>
        <c:axId val="450066127"/>
      </c:barChart>
      <c:lineChart>
        <c:grouping val="standard"/>
        <c:varyColors val="0"/>
        <c:ser>
          <c:idx val="1"/>
          <c:order val="1"/>
          <c:tx>
            <c:strRef>
              <c:f>Sheet1!$C$1</c:f>
              <c:strCache>
                <c:ptCount val="1"/>
                <c:pt idx="0">
                  <c:v>购买转化率</c:v>
                </c:pt>
              </c:strCache>
            </c:strRef>
          </c:tx>
          <c:spPr>
            <a:ln w="28575" cap="rnd">
              <a:solidFill>
                <a:schemeClr val="accent2"/>
              </a:solidFill>
              <a:round/>
            </a:ln>
            <a:effectLst/>
          </c:spPr>
          <c:marker>
            <c:symbol val="none"/>
          </c:marker>
          <c:cat>
            <c:strRef>
              <c:f>Sheet1!$A$2:$A$11</c:f>
              <c:strCache>
                <c:ptCount val="10"/>
                <c:pt idx="0">
                  <c:v>13230</c:v>
                </c:pt>
                <c:pt idx="1">
                  <c:v>5894</c:v>
                </c:pt>
                <c:pt idx="2">
                  <c:v>1863</c:v>
                </c:pt>
                <c:pt idx="3">
                  <c:v>6513</c:v>
                </c:pt>
                <c:pt idx="4">
                  <c:v>11279</c:v>
                </c:pt>
                <c:pt idx="5">
                  <c:v>10894</c:v>
                </c:pt>
                <c:pt idx="6">
                  <c:v>5027</c:v>
                </c:pt>
                <c:pt idx="7">
                  <c:v>2825</c:v>
                </c:pt>
                <c:pt idx="8">
                  <c:v>5399</c:v>
                </c:pt>
                <c:pt idx="9">
                  <c:v>3628</c:v>
                </c:pt>
              </c:strCache>
            </c:strRef>
          </c:cat>
          <c:val>
            <c:numRef>
              <c:f>Sheet1!$C$2:$C$11</c:f>
              <c:numCache>
                <c:formatCode>0.00%</c:formatCode>
                <c:ptCount val="10"/>
                <c:pt idx="0">
                  <c:v>0.125</c:v>
                </c:pt>
                <c:pt idx="1">
                  <c:v>0.124</c:v>
                </c:pt>
                <c:pt idx="2">
                  <c:v>0.114</c:v>
                </c:pt>
                <c:pt idx="3">
                  <c:v>0.13400000000000001</c:v>
                </c:pt>
                <c:pt idx="4">
                  <c:v>0.126</c:v>
                </c:pt>
                <c:pt idx="5">
                  <c:v>0.126</c:v>
                </c:pt>
                <c:pt idx="6">
                  <c:v>7.2999999999999995E-2</c:v>
                </c:pt>
                <c:pt idx="7">
                  <c:v>9.2999999999999999E-2</c:v>
                </c:pt>
                <c:pt idx="8">
                  <c:v>4.9000000000000002E-2</c:v>
                </c:pt>
                <c:pt idx="9">
                  <c:v>0.08</c:v>
                </c:pt>
              </c:numCache>
            </c:numRef>
          </c:val>
          <c:smooth val="0"/>
          <c:extLst>
            <c:ext xmlns:c16="http://schemas.microsoft.com/office/drawing/2014/chart" uri="{C3380CC4-5D6E-409C-BE32-E72D297353CC}">
              <c16:uniqueId val="{00000001-5574-4808-B406-746B79DA24EE}"/>
            </c:ext>
          </c:extLst>
        </c:ser>
        <c:dLbls>
          <c:showLegendKey val="0"/>
          <c:showVal val="0"/>
          <c:showCatName val="0"/>
          <c:showSerName val="0"/>
          <c:showPercent val="0"/>
          <c:showBubbleSize val="0"/>
        </c:dLbls>
        <c:marker val="1"/>
        <c:smooth val="0"/>
        <c:axId val="97633087"/>
        <c:axId val="450064463"/>
      </c:lineChart>
      <c:catAx>
        <c:axId val="9764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50066127"/>
        <c:crosses val="autoZero"/>
        <c:auto val="1"/>
        <c:lblAlgn val="ctr"/>
        <c:lblOffset val="100"/>
        <c:noMultiLvlLbl val="0"/>
      </c:catAx>
      <c:valAx>
        <c:axId val="4500661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97642687"/>
        <c:crosses val="autoZero"/>
        <c:crossBetween val="between"/>
      </c:valAx>
      <c:valAx>
        <c:axId val="450064463"/>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97633087"/>
        <c:crosses val="max"/>
        <c:crossBetween val="between"/>
      </c:valAx>
      <c:catAx>
        <c:axId val="97633087"/>
        <c:scaling>
          <c:orientation val="minMax"/>
        </c:scaling>
        <c:delete val="1"/>
        <c:axPos val="b"/>
        <c:numFmt formatCode="General" sourceLinked="1"/>
        <c:majorTickMark val="none"/>
        <c:minorTickMark val="none"/>
        <c:tickLblPos val="nextTo"/>
        <c:crossAx val="450064463"/>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plotVisOnly val="1"/>
    <c:dispBlanksAs val="gap"/>
    <c:showDLblsOverMax val="0"/>
  </c:chart>
  <c:spPr>
    <a:noFill/>
    <a:ln>
      <a:noFill/>
    </a:ln>
    <a:effectLst/>
  </c:spPr>
  <c:txPr>
    <a:bodyPr/>
    <a:lstStyle/>
    <a:p>
      <a:pPr>
        <a:defRPr sz="11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1CD96-07AF-4F5A-A714-28C8D04F5145}" type="datetimeFigureOut">
              <a:rPr lang="zh-CN" altLang="en-US" smtClean="0"/>
              <a:t>2020/8/31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8C4D-B919-42C6-8B02-12B70A4092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grpSp>
        <p:nvGrpSpPr>
          <p:cNvPr id="61" name="组合 60"/>
          <p:cNvGrpSpPr/>
          <p:nvPr userDrawn="1"/>
        </p:nvGrpSpPr>
        <p:grpSpPr>
          <a:xfrm>
            <a:off x="41275" y="3092223"/>
            <a:ext cx="12150725" cy="3673475"/>
            <a:chOff x="0" y="3208338"/>
            <a:chExt cx="12192000" cy="3673475"/>
          </a:xfrm>
          <a:solidFill>
            <a:schemeClr val="bg1">
              <a:lumMod val="95000"/>
            </a:schemeClr>
          </a:solidFill>
        </p:grpSpPr>
        <p:sp>
          <p:nvSpPr>
            <p:cNvPr id="62"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1"/>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2"/>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3"/>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5"/>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userDrawn="1"/>
        </p:nvGrpSpPr>
        <p:grpSpPr>
          <a:xfrm>
            <a:off x="0" y="3208338"/>
            <a:ext cx="12192000" cy="3673475"/>
            <a:chOff x="0" y="3208338"/>
            <a:chExt cx="12192000" cy="3673475"/>
          </a:xfrm>
          <a:solidFill>
            <a:schemeClr val="accent1"/>
          </a:solidFill>
        </p:grpSpPr>
        <p:sp>
          <p:nvSpPr>
            <p:cNvPr id="49"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0"/>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1"/>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3"/>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9" name="组合 78"/>
          <p:cNvGrpSpPr/>
          <p:nvPr userDrawn="1"/>
        </p:nvGrpSpPr>
        <p:grpSpPr>
          <a:xfrm>
            <a:off x="0" y="-14288"/>
            <a:ext cx="12188825" cy="2489201"/>
            <a:chOff x="0" y="-14288"/>
            <a:chExt cx="12188825" cy="2489201"/>
          </a:xfrm>
          <a:solidFill>
            <a:schemeClr val="bg1">
              <a:lumMod val="95000"/>
            </a:schemeClr>
          </a:solidFill>
        </p:grpSpPr>
        <p:sp>
          <p:nvSpPr>
            <p:cNvPr id="72" name="Freeform 29"/>
            <p:cNvSpPr>
              <a:spLocks noEditPoints="1"/>
            </p:cNvSpPr>
            <p:nvPr userDrawn="1"/>
          </p:nvSpPr>
          <p:spPr bwMode="auto">
            <a:xfrm>
              <a:off x="1054100" y="989012"/>
              <a:ext cx="1508125" cy="1466851"/>
            </a:xfrm>
            <a:custGeom>
              <a:avLst/>
              <a:gdLst>
                <a:gd name="T0" fmla="*/ 243 w 475"/>
                <a:gd name="T1" fmla="*/ 452 h 461"/>
                <a:gd name="T2" fmla="*/ 33 w 475"/>
                <a:gd name="T3" fmla="*/ 283 h 461"/>
                <a:gd name="T4" fmla="*/ 33 w 475"/>
                <a:gd name="T5" fmla="*/ 311 h 461"/>
                <a:gd name="T6" fmla="*/ 26 w 475"/>
                <a:gd name="T7" fmla="*/ 243 h 461"/>
                <a:gd name="T8" fmla="*/ 52 w 475"/>
                <a:gd name="T9" fmla="*/ 159 h 461"/>
                <a:gd name="T10" fmla="*/ 74 w 475"/>
                <a:gd name="T11" fmla="*/ 100 h 461"/>
                <a:gd name="T12" fmla="*/ 109 w 475"/>
                <a:gd name="T13" fmla="*/ 61 h 461"/>
                <a:gd name="T14" fmla="*/ 94 w 475"/>
                <a:gd name="T15" fmla="*/ 96 h 461"/>
                <a:gd name="T16" fmla="*/ 108 w 475"/>
                <a:gd name="T17" fmla="*/ 140 h 461"/>
                <a:gd name="T18" fmla="*/ 119 w 475"/>
                <a:gd name="T19" fmla="*/ 175 h 461"/>
                <a:gd name="T20" fmla="*/ 119 w 475"/>
                <a:gd name="T21" fmla="*/ 209 h 461"/>
                <a:gd name="T22" fmla="*/ 93 w 475"/>
                <a:gd name="T23" fmla="*/ 231 h 461"/>
                <a:gd name="T24" fmla="*/ 80 w 475"/>
                <a:gd name="T25" fmla="*/ 253 h 461"/>
                <a:gd name="T26" fmla="*/ 59 w 475"/>
                <a:gd name="T27" fmla="*/ 275 h 461"/>
                <a:gd name="T28" fmla="*/ 41 w 475"/>
                <a:gd name="T29" fmla="*/ 276 h 461"/>
                <a:gd name="T30" fmla="*/ 43 w 475"/>
                <a:gd name="T31" fmla="*/ 331 h 461"/>
                <a:gd name="T32" fmla="*/ 45 w 475"/>
                <a:gd name="T33" fmla="*/ 314 h 461"/>
                <a:gd name="T34" fmla="*/ 52 w 475"/>
                <a:gd name="T35" fmla="*/ 303 h 461"/>
                <a:gd name="T36" fmla="*/ 64 w 475"/>
                <a:gd name="T37" fmla="*/ 303 h 461"/>
                <a:gd name="T38" fmla="*/ 50 w 475"/>
                <a:gd name="T39" fmla="*/ 314 h 461"/>
                <a:gd name="T40" fmla="*/ 54 w 475"/>
                <a:gd name="T41" fmla="*/ 329 h 461"/>
                <a:gd name="T42" fmla="*/ 69 w 475"/>
                <a:gd name="T43" fmla="*/ 353 h 461"/>
                <a:gd name="T44" fmla="*/ 93 w 475"/>
                <a:gd name="T45" fmla="*/ 371 h 461"/>
                <a:gd name="T46" fmla="*/ 109 w 475"/>
                <a:gd name="T47" fmla="*/ 381 h 461"/>
                <a:gd name="T48" fmla="*/ 117 w 475"/>
                <a:gd name="T49" fmla="*/ 387 h 461"/>
                <a:gd name="T50" fmla="*/ 132 w 475"/>
                <a:gd name="T51" fmla="*/ 393 h 461"/>
                <a:gd name="T52" fmla="*/ 140 w 475"/>
                <a:gd name="T53" fmla="*/ 390 h 461"/>
                <a:gd name="T54" fmla="*/ 145 w 475"/>
                <a:gd name="T55" fmla="*/ 406 h 461"/>
                <a:gd name="T56" fmla="*/ 191 w 475"/>
                <a:gd name="T57" fmla="*/ 49 h 461"/>
                <a:gd name="T58" fmla="*/ 153 w 475"/>
                <a:gd name="T59" fmla="*/ 42 h 461"/>
                <a:gd name="T60" fmla="*/ 304 w 475"/>
                <a:gd name="T61" fmla="*/ 26 h 461"/>
                <a:gd name="T62" fmla="*/ 263 w 475"/>
                <a:gd name="T63" fmla="*/ 28 h 461"/>
                <a:gd name="T64" fmla="*/ 239 w 475"/>
                <a:gd name="T65" fmla="*/ 31 h 461"/>
                <a:gd name="T66" fmla="*/ 222 w 475"/>
                <a:gd name="T67" fmla="*/ 38 h 461"/>
                <a:gd name="T68" fmla="*/ 192 w 475"/>
                <a:gd name="T69" fmla="*/ 45 h 461"/>
                <a:gd name="T70" fmla="*/ 248 w 475"/>
                <a:gd name="T71" fmla="*/ 436 h 461"/>
                <a:gd name="T72" fmla="*/ 209 w 475"/>
                <a:gd name="T73" fmla="*/ 411 h 461"/>
                <a:gd name="T74" fmla="*/ 256 w 475"/>
                <a:gd name="T75" fmla="*/ 389 h 461"/>
                <a:gd name="T76" fmla="*/ 257 w 475"/>
                <a:gd name="T77" fmla="*/ 362 h 461"/>
                <a:gd name="T78" fmla="*/ 304 w 475"/>
                <a:gd name="T79" fmla="*/ 365 h 461"/>
                <a:gd name="T80" fmla="*/ 340 w 475"/>
                <a:gd name="T81" fmla="*/ 375 h 461"/>
                <a:gd name="T82" fmla="*/ 328 w 475"/>
                <a:gd name="T83" fmla="*/ 350 h 461"/>
                <a:gd name="T84" fmla="*/ 357 w 475"/>
                <a:gd name="T85" fmla="*/ 332 h 461"/>
                <a:gd name="T86" fmla="*/ 315 w 475"/>
                <a:gd name="T87" fmla="*/ 328 h 461"/>
                <a:gd name="T88" fmla="*/ 286 w 475"/>
                <a:gd name="T89" fmla="*/ 349 h 461"/>
                <a:gd name="T90" fmla="*/ 254 w 475"/>
                <a:gd name="T91" fmla="*/ 349 h 461"/>
                <a:gd name="T92" fmla="*/ 215 w 475"/>
                <a:gd name="T93" fmla="*/ 327 h 461"/>
                <a:gd name="T94" fmla="*/ 199 w 475"/>
                <a:gd name="T95" fmla="*/ 270 h 461"/>
                <a:gd name="T96" fmla="*/ 220 w 475"/>
                <a:gd name="T97" fmla="*/ 240 h 461"/>
                <a:gd name="T98" fmla="*/ 275 w 475"/>
                <a:gd name="T99" fmla="*/ 235 h 461"/>
                <a:gd name="T100" fmla="*/ 290 w 475"/>
                <a:gd name="T101" fmla="*/ 201 h 461"/>
                <a:gd name="T102" fmla="*/ 297 w 475"/>
                <a:gd name="T103" fmla="*/ 164 h 461"/>
                <a:gd name="T104" fmla="*/ 301 w 475"/>
                <a:gd name="T105" fmla="*/ 122 h 461"/>
                <a:gd name="T106" fmla="*/ 322 w 475"/>
                <a:gd name="T107" fmla="*/ 100 h 461"/>
                <a:gd name="T108" fmla="*/ 359 w 475"/>
                <a:gd name="T109" fmla="*/ 138 h 461"/>
                <a:gd name="T110" fmla="*/ 383 w 475"/>
                <a:gd name="T111" fmla="*/ 170 h 461"/>
                <a:gd name="T112" fmla="*/ 400 w 475"/>
                <a:gd name="T113" fmla="*/ 217 h 461"/>
                <a:gd name="T114" fmla="*/ 398 w 475"/>
                <a:gd name="T115" fmla="*/ 256 h 461"/>
                <a:gd name="T116" fmla="*/ 377 w 475"/>
                <a:gd name="T117" fmla="*/ 277 h 461"/>
                <a:gd name="T118" fmla="*/ 376 w 475"/>
                <a:gd name="T119" fmla="*/ 298 h 461"/>
                <a:gd name="T120" fmla="*/ 410 w 475"/>
                <a:gd name="T121" fmla="*/ 269 h 461"/>
                <a:gd name="T122" fmla="*/ 411 w 475"/>
                <a:gd name="T123" fmla="*/ 309 h 461"/>
                <a:gd name="T124" fmla="*/ 434 w 475"/>
                <a:gd name="T125" fmla="*/ 28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461">
                  <a:moveTo>
                    <a:pt x="421" y="105"/>
                  </a:moveTo>
                  <a:cubicBezTo>
                    <a:pt x="392" y="61"/>
                    <a:pt x="357" y="36"/>
                    <a:pt x="324" y="23"/>
                  </a:cubicBezTo>
                  <a:cubicBezTo>
                    <a:pt x="291" y="8"/>
                    <a:pt x="254" y="0"/>
                    <a:pt x="216" y="2"/>
                  </a:cubicBezTo>
                  <a:cubicBezTo>
                    <a:pt x="93" y="11"/>
                    <a:pt x="0" y="118"/>
                    <a:pt x="7" y="243"/>
                  </a:cubicBezTo>
                  <a:cubicBezTo>
                    <a:pt x="14" y="366"/>
                    <a:pt x="120" y="461"/>
                    <a:pt x="243" y="452"/>
                  </a:cubicBezTo>
                  <a:cubicBezTo>
                    <a:pt x="309" y="448"/>
                    <a:pt x="367" y="415"/>
                    <a:pt x="404" y="365"/>
                  </a:cubicBezTo>
                  <a:cubicBezTo>
                    <a:pt x="469" y="291"/>
                    <a:pt x="475" y="188"/>
                    <a:pt x="421" y="105"/>
                  </a:cubicBezTo>
                  <a:close/>
                  <a:moveTo>
                    <a:pt x="36" y="272"/>
                  </a:moveTo>
                  <a:cubicBezTo>
                    <a:pt x="35" y="273"/>
                    <a:pt x="35" y="274"/>
                    <a:pt x="34" y="275"/>
                  </a:cubicBezTo>
                  <a:cubicBezTo>
                    <a:pt x="34" y="275"/>
                    <a:pt x="32" y="281"/>
                    <a:pt x="33" y="283"/>
                  </a:cubicBezTo>
                  <a:cubicBezTo>
                    <a:pt x="33" y="285"/>
                    <a:pt x="34" y="287"/>
                    <a:pt x="35" y="289"/>
                  </a:cubicBezTo>
                  <a:cubicBezTo>
                    <a:pt x="36" y="291"/>
                    <a:pt x="35" y="292"/>
                    <a:pt x="35" y="298"/>
                  </a:cubicBezTo>
                  <a:cubicBezTo>
                    <a:pt x="35" y="303"/>
                    <a:pt x="35" y="303"/>
                    <a:pt x="35" y="304"/>
                  </a:cubicBezTo>
                  <a:cubicBezTo>
                    <a:pt x="36" y="307"/>
                    <a:pt x="35" y="308"/>
                    <a:pt x="36" y="310"/>
                  </a:cubicBezTo>
                  <a:cubicBezTo>
                    <a:pt x="35" y="311"/>
                    <a:pt x="34" y="311"/>
                    <a:pt x="33" y="311"/>
                  </a:cubicBezTo>
                  <a:cubicBezTo>
                    <a:pt x="28" y="298"/>
                    <a:pt x="24" y="284"/>
                    <a:pt x="21" y="270"/>
                  </a:cubicBezTo>
                  <a:cubicBezTo>
                    <a:pt x="21" y="268"/>
                    <a:pt x="21" y="266"/>
                    <a:pt x="22" y="264"/>
                  </a:cubicBezTo>
                  <a:cubicBezTo>
                    <a:pt x="22" y="262"/>
                    <a:pt x="23" y="263"/>
                    <a:pt x="25" y="259"/>
                  </a:cubicBezTo>
                  <a:cubicBezTo>
                    <a:pt x="28" y="255"/>
                    <a:pt x="29" y="255"/>
                    <a:pt x="30" y="252"/>
                  </a:cubicBezTo>
                  <a:cubicBezTo>
                    <a:pt x="31" y="249"/>
                    <a:pt x="30" y="252"/>
                    <a:pt x="26" y="243"/>
                  </a:cubicBezTo>
                  <a:cubicBezTo>
                    <a:pt x="23" y="233"/>
                    <a:pt x="31" y="226"/>
                    <a:pt x="31" y="226"/>
                  </a:cubicBezTo>
                  <a:cubicBezTo>
                    <a:pt x="31" y="226"/>
                    <a:pt x="30" y="223"/>
                    <a:pt x="29" y="207"/>
                  </a:cubicBezTo>
                  <a:cubicBezTo>
                    <a:pt x="28" y="190"/>
                    <a:pt x="35" y="186"/>
                    <a:pt x="40" y="176"/>
                  </a:cubicBezTo>
                  <a:cubicBezTo>
                    <a:pt x="45" y="166"/>
                    <a:pt x="42" y="170"/>
                    <a:pt x="44" y="166"/>
                  </a:cubicBezTo>
                  <a:cubicBezTo>
                    <a:pt x="46" y="162"/>
                    <a:pt x="46" y="165"/>
                    <a:pt x="52" y="159"/>
                  </a:cubicBezTo>
                  <a:cubicBezTo>
                    <a:pt x="58" y="153"/>
                    <a:pt x="53" y="153"/>
                    <a:pt x="55" y="141"/>
                  </a:cubicBezTo>
                  <a:cubicBezTo>
                    <a:pt x="57" y="130"/>
                    <a:pt x="58" y="136"/>
                    <a:pt x="59" y="126"/>
                  </a:cubicBezTo>
                  <a:cubicBezTo>
                    <a:pt x="60" y="116"/>
                    <a:pt x="61" y="124"/>
                    <a:pt x="65" y="118"/>
                  </a:cubicBezTo>
                  <a:cubicBezTo>
                    <a:pt x="69" y="112"/>
                    <a:pt x="65" y="118"/>
                    <a:pt x="69" y="109"/>
                  </a:cubicBezTo>
                  <a:cubicBezTo>
                    <a:pt x="73" y="100"/>
                    <a:pt x="72" y="104"/>
                    <a:pt x="74" y="100"/>
                  </a:cubicBezTo>
                  <a:cubicBezTo>
                    <a:pt x="75" y="96"/>
                    <a:pt x="77" y="98"/>
                    <a:pt x="83" y="81"/>
                  </a:cubicBezTo>
                  <a:cubicBezTo>
                    <a:pt x="88" y="63"/>
                    <a:pt x="84" y="78"/>
                    <a:pt x="87" y="74"/>
                  </a:cubicBezTo>
                  <a:cubicBezTo>
                    <a:pt x="90" y="69"/>
                    <a:pt x="92" y="72"/>
                    <a:pt x="100" y="65"/>
                  </a:cubicBezTo>
                  <a:cubicBezTo>
                    <a:pt x="107" y="58"/>
                    <a:pt x="102" y="62"/>
                    <a:pt x="108" y="57"/>
                  </a:cubicBezTo>
                  <a:cubicBezTo>
                    <a:pt x="114" y="53"/>
                    <a:pt x="109" y="59"/>
                    <a:pt x="109" y="61"/>
                  </a:cubicBezTo>
                  <a:cubicBezTo>
                    <a:pt x="109" y="63"/>
                    <a:pt x="107" y="65"/>
                    <a:pt x="104" y="67"/>
                  </a:cubicBezTo>
                  <a:cubicBezTo>
                    <a:pt x="102" y="69"/>
                    <a:pt x="101" y="72"/>
                    <a:pt x="99" y="75"/>
                  </a:cubicBezTo>
                  <a:cubicBezTo>
                    <a:pt x="97" y="78"/>
                    <a:pt x="98" y="79"/>
                    <a:pt x="97" y="82"/>
                  </a:cubicBezTo>
                  <a:cubicBezTo>
                    <a:pt x="95" y="85"/>
                    <a:pt x="94" y="86"/>
                    <a:pt x="91" y="91"/>
                  </a:cubicBezTo>
                  <a:cubicBezTo>
                    <a:pt x="88" y="96"/>
                    <a:pt x="93" y="94"/>
                    <a:pt x="94" y="96"/>
                  </a:cubicBezTo>
                  <a:cubicBezTo>
                    <a:pt x="95" y="98"/>
                    <a:pt x="96" y="97"/>
                    <a:pt x="96" y="99"/>
                  </a:cubicBezTo>
                  <a:cubicBezTo>
                    <a:pt x="97" y="101"/>
                    <a:pt x="97" y="105"/>
                    <a:pt x="94" y="108"/>
                  </a:cubicBezTo>
                  <a:cubicBezTo>
                    <a:pt x="92" y="111"/>
                    <a:pt x="101" y="124"/>
                    <a:pt x="101" y="126"/>
                  </a:cubicBezTo>
                  <a:cubicBezTo>
                    <a:pt x="102" y="128"/>
                    <a:pt x="102" y="136"/>
                    <a:pt x="102" y="136"/>
                  </a:cubicBezTo>
                  <a:cubicBezTo>
                    <a:pt x="102" y="136"/>
                    <a:pt x="106" y="140"/>
                    <a:pt x="108" y="140"/>
                  </a:cubicBezTo>
                  <a:cubicBezTo>
                    <a:pt x="110" y="141"/>
                    <a:pt x="115" y="144"/>
                    <a:pt x="117" y="147"/>
                  </a:cubicBezTo>
                  <a:cubicBezTo>
                    <a:pt x="120" y="149"/>
                    <a:pt x="117" y="152"/>
                    <a:pt x="117" y="152"/>
                  </a:cubicBezTo>
                  <a:cubicBezTo>
                    <a:pt x="117" y="152"/>
                    <a:pt x="119" y="156"/>
                    <a:pt x="120" y="158"/>
                  </a:cubicBezTo>
                  <a:cubicBezTo>
                    <a:pt x="121" y="160"/>
                    <a:pt x="121" y="165"/>
                    <a:pt x="121" y="167"/>
                  </a:cubicBezTo>
                  <a:cubicBezTo>
                    <a:pt x="121" y="169"/>
                    <a:pt x="120" y="172"/>
                    <a:pt x="119" y="175"/>
                  </a:cubicBezTo>
                  <a:cubicBezTo>
                    <a:pt x="117" y="177"/>
                    <a:pt x="119" y="181"/>
                    <a:pt x="120" y="182"/>
                  </a:cubicBezTo>
                  <a:cubicBezTo>
                    <a:pt x="122" y="184"/>
                    <a:pt x="125" y="189"/>
                    <a:pt x="127" y="191"/>
                  </a:cubicBezTo>
                  <a:cubicBezTo>
                    <a:pt x="129" y="192"/>
                    <a:pt x="130" y="195"/>
                    <a:pt x="131" y="199"/>
                  </a:cubicBezTo>
                  <a:cubicBezTo>
                    <a:pt x="132" y="203"/>
                    <a:pt x="129" y="203"/>
                    <a:pt x="128" y="203"/>
                  </a:cubicBezTo>
                  <a:cubicBezTo>
                    <a:pt x="127" y="205"/>
                    <a:pt x="125" y="205"/>
                    <a:pt x="119" y="209"/>
                  </a:cubicBezTo>
                  <a:cubicBezTo>
                    <a:pt x="114" y="212"/>
                    <a:pt x="116" y="215"/>
                    <a:pt x="114" y="217"/>
                  </a:cubicBezTo>
                  <a:cubicBezTo>
                    <a:pt x="112" y="218"/>
                    <a:pt x="108" y="218"/>
                    <a:pt x="104" y="218"/>
                  </a:cubicBezTo>
                  <a:cubicBezTo>
                    <a:pt x="99" y="218"/>
                    <a:pt x="103" y="221"/>
                    <a:pt x="102" y="221"/>
                  </a:cubicBezTo>
                  <a:cubicBezTo>
                    <a:pt x="101" y="223"/>
                    <a:pt x="97" y="224"/>
                    <a:pt x="94" y="226"/>
                  </a:cubicBezTo>
                  <a:cubicBezTo>
                    <a:pt x="90" y="227"/>
                    <a:pt x="93" y="231"/>
                    <a:pt x="93" y="231"/>
                  </a:cubicBezTo>
                  <a:cubicBezTo>
                    <a:pt x="93" y="231"/>
                    <a:pt x="88" y="232"/>
                    <a:pt x="86" y="232"/>
                  </a:cubicBezTo>
                  <a:cubicBezTo>
                    <a:pt x="85" y="232"/>
                    <a:pt x="85" y="235"/>
                    <a:pt x="85" y="236"/>
                  </a:cubicBezTo>
                  <a:cubicBezTo>
                    <a:pt x="86" y="238"/>
                    <a:pt x="85" y="243"/>
                    <a:pt x="85" y="243"/>
                  </a:cubicBezTo>
                  <a:cubicBezTo>
                    <a:pt x="85" y="243"/>
                    <a:pt x="85" y="248"/>
                    <a:pt x="82" y="249"/>
                  </a:cubicBezTo>
                  <a:cubicBezTo>
                    <a:pt x="79" y="250"/>
                    <a:pt x="81" y="252"/>
                    <a:pt x="80" y="253"/>
                  </a:cubicBezTo>
                  <a:cubicBezTo>
                    <a:pt x="79" y="254"/>
                    <a:pt x="74" y="255"/>
                    <a:pt x="73" y="254"/>
                  </a:cubicBezTo>
                  <a:cubicBezTo>
                    <a:pt x="72" y="255"/>
                    <a:pt x="67" y="256"/>
                    <a:pt x="67" y="258"/>
                  </a:cubicBezTo>
                  <a:cubicBezTo>
                    <a:pt x="66" y="261"/>
                    <a:pt x="67" y="264"/>
                    <a:pt x="65" y="264"/>
                  </a:cubicBezTo>
                  <a:cubicBezTo>
                    <a:pt x="64" y="265"/>
                    <a:pt x="63" y="269"/>
                    <a:pt x="63" y="271"/>
                  </a:cubicBezTo>
                  <a:cubicBezTo>
                    <a:pt x="62" y="274"/>
                    <a:pt x="61" y="274"/>
                    <a:pt x="59" y="275"/>
                  </a:cubicBezTo>
                  <a:cubicBezTo>
                    <a:pt x="58" y="275"/>
                    <a:pt x="52" y="273"/>
                    <a:pt x="51" y="273"/>
                  </a:cubicBezTo>
                  <a:cubicBezTo>
                    <a:pt x="49" y="274"/>
                    <a:pt x="51" y="277"/>
                    <a:pt x="51" y="278"/>
                  </a:cubicBezTo>
                  <a:cubicBezTo>
                    <a:pt x="50" y="280"/>
                    <a:pt x="49" y="279"/>
                    <a:pt x="46" y="281"/>
                  </a:cubicBezTo>
                  <a:cubicBezTo>
                    <a:pt x="43" y="281"/>
                    <a:pt x="43" y="279"/>
                    <a:pt x="43" y="279"/>
                  </a:cubicBezTo>
                  <a:cubicBezTo>
                    <a:pt x="41" y="276"/>
                    <a:pt x="41" y="276"/>
                    <a:pt x="41" y="276"/>
                  </a:cubicBezTo>
                  <a:cubicBezTo>
                    <a:pt x="41" y="276"/>
                    <a:pt x="40" y="275"/>
                    <a:pt x="37" y="271"/>
                  </a:cubicBezTo>
                  <a:cubicBezTo>
                    <a:pt x="33" y="267"/>
                    <a:pt x="37" y="271"/>
                    <a:pt x="36" y="272"/>
                  </a:cubicBezTo>
                  <a:close/>
                  <a:moveTo>
                    <a:pt x="146" y="421"/>
                  </a:moveTo>
                  <a:cubicBezTo>
                    <a:pt x="140" y="422"/>
                    <a:pt x="132" y="419"/>
                    <a:pt x="125" y="415"/>
                  </a:cubicBezTo>
                  <a:cubicBezTo>
                    <a:pt x="90" y="395"/>
                    <a:pt x="62" y="367"/>
                    <a:pt x="43" y="331"/>
                  </a:cubicBezTo>
                  <a:cubicBezTo>
                    <a:pt x="42" y="329"/>
                    <a:pt x="42" y="328"/>
                    <a:pt x="42" y="327"/>
                  </a:cubicBezTo>
                  <a:cubicBezTo>
                    <a:pt x="42" y="326"/>
                    <a:pt x="41" y="324"/>
                    <a:pt x="41" y="323"/>
                  </a:cubicBezTo>
                  <a:cubicBezTo>
                    <a:pt x="41" y="322"/>
                    <a:pt x="40" y="319"/>
                    <a:pt x="40" y="318"/>
                  </a:cubicBezTo>
                  <a:cubicBezTo>
                    <a:pt x="40" y="316"/>
                    <a:pt x="41" y="317"/>
                    <a:pt x="42" y="317"/>
                  </a:cubicBezTo>
                  <a:cubicBezTo>
                    <a:pt x="42" y="317"/>
                    <a:pt x="43" y="316"/>
                    <a:pt x="45" y="314"/>
                  </a:cubicBezTo>
                  <a:cubicBezTo>
                    <a:pt x="46" y="312"/>
                    <a:pt x="45" y="314"/>
                    <a:pt x="46" y="314"/>
                  </a:cubicBezTo>
                  <a:cubicBezTo>
                    <a:pt x="47" y="314"/>
                    <a:pt x="48" y="312"/>
                    <a:pt x="48" y="310"/>
                  </a:cubicBezTo>
                  <a:cubicBezTo>
                    <a:pt x="49" y="309"/>
                    <a:pt x="48" y="308"/>
                    <a:pt x="47" y="306"/>
                  </a:cubicBezTo>
                  <a:cubicBezTo>
                    <a:pt x="47" y="304"/>
                    <a:pt x="47" y="306"/>
                    <a:pt x="49" y="305"/>
                  </a:cubicBezTo>
                  <a:cubicBezTo>
                    <a:pt x="50" y="304"/>
                    <a:pt x="51" y="303"/>
                    <a:pt x="52" y="303"/>
                  </a:cubicBezTo>
                  <a:cubicBezTo>
                    <a:pt x="53" y="302"/>
                    <a:pt x="55" y="304"/>
                    <a:pt x="56" y="303"/>
                  </a:cubicBezTo>
                  <a:cubicBezTo>
                    <a:pt x="58" y="303"/>
                    <a:pt x="58" y="302"/>
                    <a:pt x="58" y="300"/>
                  </a:cubicBezTo>
                  <a:cubicBezTo>
                    <a:pt x="59" y="298"/>
                    <a:pt x="59" y="298"/>
                    <a:pt x="60" y="298"/>
                  </a:cubicBezTo>
                  <a:cubicBezTo>
                    <a:pt x="60" y="297"/>
                    <a:pt x="62" y="300"/>
                    <a:pt x="62" y="300"/>
                  </a:cubicBezTo>
                  <a:cubicBezTo>
                    <a:pt x="63" y="301"/>
                    <a:pt x="64" y="303"/>
                    <a:pt x="64" y="303"/>
                  </a:cubicBezTo>
                  <a:cubicBezTo>
                    <a:pt x="61" y="305"/>
                    <a:pt x="61" y="305"/>
                    <a:pt x="61" y="305"/>
                  </a:cubicBezTo>
                  <a:cubicBezTo>
                    <a:pt x="58" y="307"/>
                    <a:pt x="58" y="307"/>
                    <a:pt x="58" y="307"/>
                  </a:cubicBezTo>
                  <a:cubicBezTo>
                    <a:pt x="54" y="308"/>
                    <a:pt x="54" y="308"/>
                    <a:pt x="54" y="308"/>
                  </a:cubicBezTo>
                  <a:cubicBezTo>
                    <a:pt x="54" y="308"/>
                    <a:pt x="52" y="309"/>
                    <a:pt x="50" y="309"/>
                  </a:cubicBezTo>
                  <a:cubicBezTo>
                    <a:pt x="49" y="310"/>
                    <a:pt x="50" y="313"/>
                    <a:pt x="50" y="314"/>
                  </a:cubicBezTo>
                  <a:cubicBezTo>
                    <a:pt x="51" y="315"/>
                    <a:pt x="51" y="319"/>
                    <a:pt x="51" y="319"/>
                  </a:cubicBezTo>
                  <a:cubicBezTo>
                    <a:pt x="51" y="319"/>
                    <a:pt x="48" y="320"/>
                    <a:pt x="48" y="320"/>
                  </a:cubicBezTo>
                  <a:cubicBezTo>
                    <a:pt x="46" y="320"/>
                    <a:pt x="45" y="322"/>
                    <a:pt x="45" y="323"/>
                  </a:cubicBezTo>
                  <a:cubicBezTo>
                    <a:pt x="44" y="323"/>
                    <a:pt x="46" y="326"/>
                    <a:pt x="47" y="327"/>
                  </a:cubicBezTo>
                  <a:cubicBezTo>
                    <a:pt x="49" y="328"/>
                    <a:pt x="54" y="329"/>
                    <a:pt x="54" y="329"/>
                  </a:cubicBezTo>
                  <a:cubicBezTo>
                    <a:pt x="55" y="329"/>
                    <a:pt x="56" y="331"/>
                    <a:pt x="58" y="332"/>
                  </a:cubicBezTo>
                  <a:cubicBezTo>
                    <a:pt x="59" y="332"/>
                    <a:pt x="60" y="335"/>
                    <a:pt x="60" y="337"/>
                  </a:cubicBezTo>
                  <a:cubicBezTo>
                    <a:pt x="61" y="339"/>
                    <a:pt x="62" y="342"/>
                    <a:pt x="63" y="343"/>
                  </a:cubicBezTo>
                  <a:cubicBezTo>
                    <a:pt x="64" y="344"/>
                    <a:pt x="63" y="347"/>
                    <a:pt x="64" y="349"/>
                  </a:cubicBezTo>
                  <a:cubicBezTo>
                    <a:pt x="65" y="351"/>
                    <a:pt x="67" y="353"/>
                    <a:pt x="69" y="353"/>
                  </a:cubicBezTo>
                  <a:cubicBezTo>
                    <a:pt x="69" y="353"/>
                    <a:pt x="75" y="357"/>
                    <a:pt x="76" y="359"/>
                  </a:cubicBezTo>
                  <a:cubicBezTo>
                    <a:pt x="79" y="361"/>
                    <a:pt x="82" y="363"/>
                    <a:pt x="82" y="363"/>
                  </a:cubicBezTo>
                  <a:cubicBezTo>
                    <a:pt x="83" y="367"/>
                    <a:pt x="83" y="367"/>
                    <a:pt x="83" y="367"/>
                  </a:cubicBezTo>
                  <a:cubicBezTo>
                    <a:pt x="83" y="367"/>
                    <a:pt x="84" y="367"/>
                    <a:pt x="88" y="368"/>
                  </a:cubicBezTo>
                  <a:cubicBezTo>
                    <a:pt x="91" y="369"/>
                    <a:pt x="93" y="371"/>
                    <a:pt x="93" y="371"/>
                  </a:cubicBezTo>
                  <a:cubicBezTo>
                    <a:pt x="93" y="371"/>
                    <a:pt x="94" y="374"/>
                    <a:pt x="95" y="375"/>
                  </a:cubicBezTo>
                  <a:cubicBezTo>
                    <a:pt x="94" y="376"/>
                    <a:pt x="96" y="377"/>
                    <a:pt x="96" y="377"/>
                  </a:cubicBezTo>
                  <a:cubicBezTo>
                    <a:pt x="96" y="377"/>
                    <a:pt x="102" y="380"/>
                    <a:pt x="102" y="380"/>
                  </a:cubicBezTo>
                  <a:cubicBezTo>
                    <a:pt x="102" y="381"/>
                    <a:pt x="103" y="382"/>
                    <a:pt x="105" y="382"/>
                  </a:cubicBezTo>
                  <a:cubicBezTo>
                    <a:pt x="106" y="382"/>
                    <a:pt x="108" y="381"/>
                    <a:pt x="109" y="381"/>
                  </a:cubicBezTo>
                  <a:cubicBezTo>
                    <a:pt x="110" y="380"/>
                    <a:pt x="113" y="380"/>
                    <a:pt x="115" y="379"/>
                  </a:cubicBezTo>
                  <a:cubicBezTo>
                    <a:pt x="118" y="378"/>
                    <a:pt x="119" y="379"/>
                    <a:pt x="119" y="379"/>
                  </a:cubicBezTo>
                  <a:cubicBezTo>
                    <a:pt x="119" y="379"/>
                    <a:pt x="120" y="382"/>
                    <a:pt x="120" y="383"/>
                  </a:cubicBezTo>
                  <a:cubicBezTo>
                    <a:pt x="121" y="385"/>
                    <a:pt x="120" y="386"/>
                    <a:pt x="120" y="386"/>
                  </a:cubicBezTo>
                  <a:cubicBezTo>
                    <a:pt x="120" y="386"/>
                    <a:pt x="118" y="388"/>
                    <a:pt x="117" y="387"/>
                  </a:cubicBezTo>
                  <a:cubicBezTo>
                    <a:pt x="117" y="387"/>
                    <a:pt x="118" y="392"/>
                    <a:pt x="118" y="392"/>
                  </a:cubicBezTo>
                  <a:cubicBezTo>
                    <a:pt x="122" y="394"/>
                    <a:pt x="122" y="394"/>
                    <a:pt x="122" y="394"/>
                  </a:cubicBezTo>
                  <a:cubicBezTo>
                    <a:pt x="122" y="394"/>
                    <a:pt x="126" y="397"/>
                    <a:pt x="128" y="398"/>
                  </a:cubicBezTo>
                  <a:cubicBezTo>
                    <a:pt x="131" y="398"/>
                    <a:pt x="131" y="395"/>
                    <a:pt x="132" y="394"/>
                  </a:cubicBezTo>
                  <a:cubicBezTo>
                    <a:pt x="133" y="394"/>
                    <a:pt x="132" y="393"/>
                    <a:pt x="132" y="393"/>
                  </a:cubicBezTo>
                  <a:cubicBezTo>
                    <a:pt x="128" y="390"/>
                    <a:pt x="128" y="390"/>
                    <a:pt x="128" y="390"/>
                  </a:cubicBezTo>
                  <a:cubicBezTo>
                    <a:pt x="128" y="390"/>
                    <a:pt x="128" y="387"/>
                    <a:pt x="130" y="386"/>
                  </a:cubicBezTo>
                  <a:cubicBezTo>
                    <a:pt x="131" y="386"/>
                    <a:pt x="135" y="386"/>
                    <a:pt x="135" y="386"/>
                  </a:cubicBezTo>
                  <a:cubicBezTo>
                    <a:pt x="139" y="388"/>
                    <a:pt x="139" y="388"/>
                    <a:pt x="139" y="388"/>
                  </a:cubicBezTo>
                  <a:cubicBezTo>
                    <a:pt x="140" y="390"/>
                    <a:pt x="140" y="390"/>
                    <a:pt x="140" y="390"/>
                  </a:cubicBezTo>
                  <a:cubicBezTo>
                    <a:pt x="140" y="395"/>
                    <a:pt x="140" y="395"/>
                    <a:pt x="140" y="395"/>
                  </a:cubicBezTo>
                  <a:cubicBezTo>
                    <a:pt x="140" y="395"/>
                    <a:pt x="139" y="397"/>
                    <a:pt x="140" y="399"/>
                  </a:cubicBezTo>
                  <a:cubicBezTo>
                    <a:pt x="140" y="401"/>
                    <a:pt x="141" y="401"/>
                    <a:pt x="141" y="402"/>
                  </a:cubicBezTo>
                  <a:cubicBezTo>
                    <a:pt x="142" y="402"/>
                    <a:pt x="144" y="403"/>
                    <a:pt x="144" y="403"/>
                  </a:cubicBezTo>
                  <a:cubicBezTo>
                    <a:pt x="145" y="406"/>
                    <a:pt x="145" y="406"/>
                    <a:pt x="145" y="406"/>
                  </a:cubicBezTo>
                  <a:cubicBezTo>
                    <a:pt x="145" y="406"/>
                    <a:pt x="145" y="409"/>
                    <a:pt x="146" y="410"/>
                  </a:cubicBezTo>
                  <a:cubicBezTo>
                    <a:pt x="146" y="411"/>
                    <a:pt x="149" y="415"/>
                    <a:pt x="150" y="416"/>
                  </a:cubicBezTo>
                  <a:cubicBezTo>
                    <a:pt x="150" y="417"/>
                    <a:pt x="151" y="418"/>
                    <a:pt x="151" y="418"/>
                  </a:cubicBezTo>
                  <a:cubicBezTo>
                    <a:pt x="146" y="421"/>
                    <a:pt x="146" y="421"/>
                    <a:pt x="146" y="421"/>
                  </a:cubicBezTo>
                  <a:close/>
                  <a:moveTo>
                    <a:pt x="191" y="49"/>
                  </a:moveTo>
                  <a:cubicBezTo>
                    <a:pt x="189" y="54"/>
                    <a:pt x="184" y="47"/>
                    <a:pt x="180" y="45"/>
                  </a:cubicBezTo>
                  <a:cubicBezTo>
                    <a:pt x="177" y="44"/>
                    <a:pt x="177" y="45"/>
                    <a:pt x="167" y="44"/>
                  </a:cubicBezTo>
                  <a:cubicBezTo>
                    <a:pt x="157" y="43"/>
                    <a:pt x="161" y="44"/>
                    <a:pt x="161" y="44"/>
                  </a:cubicBezTo>
                  <a:cubicBezTo>
                    <a:pt x="160" y="48"/>
                    <a:pt x="160" y="48"/>
                    <a:pt x="160" y="48"/>
                  </a:cubicBezTo>
                  <a:cubicBezTo>
                    <a:pt x="160" y="48"/>
                    <a:pt x="156" y="45"/>
                    <a:pt x="153" y="42"/>
                  </a:cubicBezTo>
                  <a:cubicBezTo>
                    <a:pt x="150" y="40"/>
                    <a:pt x="147" y="42"/>
                    <a:pt x="145" y="42"/>
                  </a:cubicBezTo>
                  <a:cubicBezTo>
                    <a:pt x="143" y="42"/>
                    <a:pt x="143" y="33"/>
                    <a:pt x="143" y="33"/>
                  </a:cubicBezTo>
                  <a:cubicBezTo>
                    <a:pt x="144" y="32"/>
                    <a:pt x="144" y="31"/>
                    <a:pt x="145" y="30"/>
                  </a:cubicBezTo>
                  <a:cubicBezTo>
                    <a:pt x="167" y="21"/>
                    <a:pt x="191" y="14"/>
                    <a:pt x="217" y="13"/>
                  </a:cubicBezTo>
                  <a:cubicBezTo>
                    <a:pt x="248" y="11"/>
                    <a:pt x="277" y="16"/>
                    <a:pt x="304" y="26"/>
                  </a:cubicBezTo>
                  <a:cubicBezTo>
                    <a:pt x="302" y="26"/>
                    <a:pt x="299" y="26"/>
                    <a:pt x="298" y="25"/>
                  </a:cubicBezTo>
                  <a:cubicBezTo>
                    <a:pt x="297" y="24"/>
                    <a:pt x="289" y="31"/>
                    <a:pt x="288" y="31"/>
                  </a:cubicBezTo>
                  <a:cubicBezTo>
                    <a:pt x="286" y="31"/>
                    <a:pt x="283" y="32"/>
                    <a:pt x="281" y="32"/>
                  </a:cubicBezTo>
                  <a:cubicBezTo>
                    <a:pt x="280" y="33"/>
                    <a:pt x="275" y="31"/>
                    <a:pt x="271" y="31"/>
                  </a:cubicBezTo>
                  <a:cubicBezTo>
                    <a:pt x="268" y="31"/>
                    <a:pt x="267" y="31"/>
                    <a:pt x="263" y="28"/>
                  </a:cubicBezTo>
                  <a:cubicBezTo>
                    <a:pt x="260" y="24"/>
                    <a:pt x="259" y="29"/>
                    <a:pt x="257" y="29"/>
                  </a:cubicBezTo>
                  <a:cubicBezTo>
                    <a:pt x="254" y="29"/>
                    <a:pt x="248" y="29"/>
                    <a:pt x="248" y="29"/>
                  </a:cubicBezTo>
                  <a:cubicBezTo>
                    <a:pt x="251" y="36"/>
                    <a:pt x="251" y="36"/>
                    <a:pt x="251" y="36"/>
                  </a:cubicBezTo>
                  <a:cubicBezTo>
                    <a:pt x="251" y="36"/>
                    <a:pt x="248" y="37"/>
                    <a:pt x="245" y="37"/>
                  </a:cubicBezTo>
                  <a:cubicBezTo>
                    <a:pt x="241" y="37"/>
                    <a:pt x="241" y="34"/>
                    <a:pt x="239" y="31"/>
                  </a:cubicBezTo>
                  <a:cubicBezTo>
                    <a:pt x="238" y="29"/>
                    <a:pt x="237" y="29"/>
                    <a:pt x="235" y="24"/>
                  </a:cubicBezTo>
                  <a:cubicBezTo>
                    <a:pt x="232" y="21"/>
                    <a:pt x="224" y="28"/>
                    <a:pt x="221" y="29"/>
                  </a:cubicBezTo>
                  <a:cubicBezTo>
                    <a:pt x="218" y="29"/>
                    <a:pt x="216" y="29"/>
                    <a:pt x="213" y="31"/>
                  </a:cubicBezTo>
                  <a:cubicBezTo>
                    <a:pt x="210" y="33"/>
                    <a:pt x="213" y="33"/>
                    <a:pt x="213" y="33"/>
                  </a:cubicBezTo>
                  <a:cubicBezTo>
                    <a:pt x="222" y="38"/>
                    <a:pt x="222" y="38"/>
                    <a:pt x="222" y="38"/>
                  </a:cubicBezTo>
                  <a:cubicBezTo>
                    <a:pt x="230" y="43"/>
                    <a:pt x="230" y="43"/>
                    <a:pt x="230" y="43"/>
                  </a:cubicBezTo>
                  <a:cubicBezTo>
                    <a:pt x="230" y="43"/>
                    <a:pt x="229" y="47"/>
                    <a:pt x="226" y="47"/>
                  </a:cubicBezTo>
                  <a:cubicBezTo>
                    <a:pt x="223" y="48"/>
                    <a:pt x="223" y="45"/>
                    <a:pt x="222" y="44"/>
                  </a:cubicBezTo>
                  <a:cubicBezTo>
                    <a:pt x="220" y="43"/>
                    <a:pt x="205" y="45"/>
                    <a:pt x="205" y="45"/>
                  </a:cubicBezTo>
                  <a:cubicBezTo>
                    <a:pt x="205" y="45"/>
                    <a:pt x="197" y="42"/>
                    <a:pt x="192" y="45"/>
                  </a:cubicBezTo>
                  <a:cubicBezTo>
                    <a:pt x="188" y="47"/>
                    <a:pt x="192" y="45"/>
                    <a:pt x="191" y="49"/>
                  </a:cubicBezTo>
                  <a:close/>
                  <a:moveTo>
                    <a:pt x="248" y="442"/>
                  </a:moveTo>
                  <a:cubicBezTo>
                    <a:pt x="249" y="441"/>
                    <a:pt x="249" y="441"/>
                    <a:pt x="249" y="441"/>
                  </a:cubicBezTo>
                  <a:cubicBezTo>
                    <a:pt x="249" y="441"/>
                    <a:pt x="247" y="438"/>
                    <a:pt x="246" y="437"/>
                  </a:cubicBezTo>
                  <a:cubicBezTo>
                    <a:pt x="245" y="435"/>
                    <a:pt x="248" y="436"/>
                    <a:pt x="248" y="436"/>
                  </a:cubicBezTo>
                  <a:cubicBezTo>
                    <a:pt x="248" y="436"/>
                    <a:pt x="257" y="430"/>
                    <a:pt x="257" y="429"/>
                  </a:cubicBezTo>
                  <a:cubicBezTo>
                    <a:pt x="257" y="427"/>
                    <a:pt x="253" y="426"/>
                    <a:pt x="245" y="427"/>
                  </a:cubicBezTo>
                  <a:cubicBezTo>
                    <a:pt x="237" y="428"/>
                    <a:pt x="241" y="426"/>
                    <a:pt x="231" y="432"/>
                  </a:cubicBezTo>
                  <a:cubicBezTo>
                    <a:pt x="221" y="438"/>
                    <a:pt x="221" y="425"/>
                    <a:pt x="217" y="421"/>
                  </a:cubicBezTo>
                  <a:cubicBezTo>
                    <a:pt x="212" y="418"/>
                    <a:pt x="212" y="417"/>
                    <a:pt x="209" y="411"/>
                  </a:cubicBezTo>
                  <a:cubicBezTo>
                    <a:pt x="206" y="405"/>
                    <a:pt x="209" y="411"/>
                    <a:pt x="216" y="406"/>
                  </a:cubicBezTo>
                  <a:cubicBezTo>
                    <a:pt x="222" y="402"/>
                    <a:pt x="218" y="405"/>
                    <a:pt x="222" y="406"/>
                  </a:cubicBezTo>
                  <a:cubicBezTo>
                    <a:pt x="225" y="406"/>
                    <a:pt x="234" y="408"/>
                    <a:pt x="237" y="408"/>
                  </a:cubicBezTo>
                  <a:cubicBezTo>
                    <a:pt x="240" y="408"/>
                    <a:pt x="242" y="407"/>
                    <a:pt x="241" y="397"/>
                  </a:cubicBezTo>
                  <a:cubicBezTo>
                    <a:pt x="240" y="388"/>
                    <a:pt x="241" y="397"/>
                    <a:pt x="256" y="389"/>
                  </a:cubicBezTo>
                  <a:cubicBezTo>
                    <a:pt x="270" y="381"/>
                    <a:pt x="253" y="382"/>
                    <a:pt x="264" y="379"/>
                  </a:cubicBezTo>
                  <a:cubicBezTo>
                    <a:pt x="275" y="376"/>
                    <a:pt x="262" y="376"/>
                    <a:pt x="253" y="373"/>
                  </a:cubicBezTo>
                  <a:cubicBezTo>
                    <a:pt x="244" y="370"/>
                    <a:pt x="248" y="373"/>
                    <a:pt x="242" y="367"/>
                  </a:cubicBezTo>
                  <a:cubicBezTo>
                    <a:pt x="236" y="360"/>
                    <a:pt x="243" y="362"/>
                    <a:pt x="246" y="361"/>
                  </a:cubicBezTo>
                  <a:cubicBezTo>
                    <a:pt x="249" y="359"/>
                    <a:pt x="254" y="360"/>
                    <a:pt x="257" y="362"/>
                  </a:cubicBezTo>
                  <a:cubicBezTo>
                    <a:pt x="260" y="364"/>
                    <a:pt x="262" y="363"/>
                    <a:pt x="262" y="363"/>
                  </a:cubicBezTo>
                  <a:cubicBezTo>
                    <a:pt x="262" y="363"/>
                    <a:pt x="268" y="368"/>
                    <a:pt x="274" y="364"/>
                  </a:cubicBezTo>
                  <a:cubicBezTo>
                    <a:pt x="280" y="361"/>
                    <a:pt x="274" y="364"/>
                    <a:pt x="276" y="365"/>
                  </a:cubicBezTo>
                  <a:cubicBezTo>
                    <a:pt x="277" y="367"/>
                    <a:pt x="280" y="366"/>
                    <a:pt x="282" y="368"/>
                  </a:cubicBezTo>
                  <a:cubicBezTo>
                    <a:pt x="284" y="370"/>
                    <a:pt x="290" y="372"/>
                    <a:pt x="304" y="365"/>
                  </a:cubicBezTo>
                  <a:cubicBezTo>
                    <a:pt x="319" y="358"/>
                    <a:pt x="305" y="361"/>
                    <a:pt x="311" y="357"/>
                  </a:cubicBezTo>
                  <a:cubicBezTo>
                    <a:pt x="318" y="354"/>
                    <a:pt x="314" y="355"/>
                    <a:pt x="315" y="359"/>
                  </a:cubicBezTo>
                  <a:cubicBezTo>
                    <a:pt x="315" y="363"/>
                    <a:pt x="315" y="369"/>
                    <a:pt x="318" y="370"/>
                  </a:cubicBezTo>
                  <a:cubicBezTo>
                    <a:pt x="320" y="370"/>
                    <a:pt x="321" y="369"/>
                    <a:pt x="324" y="367"/>
                  </a:cubicBezTo>
                  <a:cubicBezTo>
                    <a:pt x="327" y="364"/>
                    <a:pt x="334" y="379"/>
                    <a:pt x="340" y="375"/>
                  </a:cubicBezTo>
                  <a:cubicBezTo>
                    <a:pt x="347" y="372"/>
                    <a:pt x="343" y="374"/>
                    <a:pt x="349" y="369"/>
                  </a:cubicBezTo>
                  <a:cubicBezTo>
                    <a:pt x="355" y="364"/>
                    <a:pt x="348" y="363"/>
                    <a:pt x="345" y="359"/>
                  </a:cubicBezTo>
                  <a:cubicBezTo>
                    <a:pt x="341" y="357"/>
                    <a:pt x="343" y="361"/>
                    <a:pt x="337" y="363"/>
                  </a:cubicBezTo>
                  <a:cubicBezTo>
                    <a:pt x="331" y="366"/>
                    <a:pt x="335" y="362"/>
                    <a:pt x="326" y="355"/>
                  </a:cubicBezTo>
                  <a:cubicBezTo>
                    <a:pt x="317" y="348"/>
                    <a:pt x="326" y="355"/>
                    <a:pt x="328" y="350"/>
                  </a:cubicBezTo>
                  <a:cubicBezTo>
                    <a:pt x="329" y="345"/>
                    <a:pt x="333" y="352"/>
                    <a:pt x="338" y="349"/>
                  </a:cubicBezTo>
                  <a:cubicBezTo>
                    <a:pt x="342" y="348"/>
                    <a:pt x="341" y="347"/>
                    <a:pt x="347" y="346"/>
                  </a:cubicBezTo>
                  <a:cubicBezTo>
                    <a:pt x="353" y="345"/>
                    <a:pt x="347" y="346"/>
                    <a:pt x="348" y="342"/>
                  </a:cubicBezTo>
                  <a:cubicBezTo>
                    <a:pt x="349" y="338"/>
                    <a:pt x="351" y="342"/>
                    <a:pt x="357" y="338"/>
                  </a:cubicBezTo>
                  <a:cubicBezTo>
                    <a:pt x="363" y="335"/>
                    <a:pt x="359" y="336"/>
                    <a:pt x="357" y="332"/>
                  </a:cubicBezTo>
                  <a:cubicBezTo>
                    <a:pt x="354" y="327"/>
                    <a:pt x="355" y="332"/>
                    <a:pt x="353" y="333"/>
                  </a:cubicBezTo>
                  <a:cubicBezTo>
                    <a:pt x="351" y="335"/>
                    <a:pt x="350" y="334"/>
                    <a:pt x="345" y="332"/>
                  </a:cubicBezTo>
                  <a:cubicBezTo>
                    <a:pt x="340" y="330"/>
                    <a:pt x="339" y="332"/>
                    <a:pt x="337" y="331"/>
                  </a:cubicBezTo>
                  <a:cubicBezTo>
                    <a:pt x="335" y="330"/>
                    <a:pt x="334" y="333"/>
                    <a:pt x="322" y="334"/>
                  </a:cubicBezTo>
                  <a:cubicBezTo>
                    <a:pt x="310" y="336"/>
                    <a:pt x="322" y="334"/>
                    <a:pt x="315" y="328"/>
                  </a:cubicBezTo>
                  <a:cubicBezTo>
                    <a:pt x="308" y="322"/>
                    <a:pt x="315" y="328"/>
                    <a:pt x="311" y="329"/>
                  </a:cubicBezTo>
                  <a:cubicBezTo>
                    <a:pt x="306" y="329"/>
                    <a:pt x="305" y="331"/>
                    <a:pt x="302" y="333"/>
                  </a:cubicBezTo>
                  <a:cubicBezTo>
                    <a:pt x="299" y="335"/>
                    <a:pt x="300" y="335"/>
                    <a:pt x="294" y="336"/>
                  </a:cubicBezTo>
                  <a:cubicBezTo>
                    <a:pt x="288" y="336"/>
                    <a:pt x="294" y="336"/>
                    <a:pt x="288" y="337"/>
                  </a:cubicBezTo>
                  <a:cubicBezTo>
                    <a:pt x="282" y="338"/>
                    <a:pt x="286" y="341"/>
                    <a:pt x="286" y="349"/>
                  </a:cubicBezTo>
                  <a:cubicBezTo>
                    <a:pt x="286" y="357"/>
                    <a:pt x="286" y="349"/>
                    <a:pt x="282" y="350"/>
                  </a:cubicBezTo>
                  <a:cubicBezTo>
                    <a:pt x="279" y="351"/>
                    <a:pt x="280" y="351"/>
                    <a:pt x="278" y="351"/>
                  </a:cubicBezTo>
                  <a:cubicBezTo>
                    <a:pt x="276" y="351"/>
                    <a:pt x="278" y="351"/>
                    <a:pt x="269" y="350"/>
                  </a:cubicBezTo>
                  <a:cubicBezTo>
                    <a:pt x="260" y="349"/>
                    <a:pt x="266" y="350"/>
                    <a:pt x="263" y="350"/>
                  </a:cubicBezTo>
                  <a:cubicBezTo>
                    <a:pt x="260" y="350"/>
                    <a:pt x="259" y="350"/>
                    <a:pt x="254" y="349"/>
                  </a:cubicBezTo>
                  <a:cubicBezTo>
                    <a:pt x="250" y="348"/>
                    <a:pt x="251" y="349"/>
                    <a:pt x="249" y="349"/>
                  </a:cubicBezTo>
                  <a:cubicBezTo>
                    <a:pt x="247" y="348"/>
                    <a:pt x="242" y="344"/>
                    <a:pt x="239" y="341"/>
                  </a:cubicBezTo>
                  <a:cubicBezTo>
                    <a:pt x="236" y="338"/>
                    <a:pt x="231" y="337"/>
                    <a:pt x="226" y="337"/>
                  </a:cubicBezTo>
                  <a:cubicBezTo>
                    <a:pt x="221" y="338"/>
                    <a:pt x="223" y="337"/>
                    <a:pt x="221" y="335"/>
                  </a:cubicBezTo>
                  <a:cubicBezTo>
                    <a:pt x="219" y="334"/>
                    <a:pt x="216" y="329"/>
                    <a:pt x="215" y="327"/>
                  </a:cubicBezTo>
                  <a:cubicBezTo>
                    <a:pt x="215" y="325"/>
                    <a:pt x="207" y="322"/>
                    <a:pt x="202" y="313"/>
                  </a:cubicBezTo>
                  <a:cubicBezTo>
                    <a:pt x="196" y="304"/>
                    <a:pt x="197" y="307"/>
                    <a:pt x="202" y="294"/>
                  </a:cubicBezTo>
                  <a:cubicBezTo>
                    <a:pt x="207" y="281"/>
                    <a:pt x="198" y="291"/>
                    <a:pt x="198" y="285"/>
                  </a:cubicBezTo>
                  <a:cubicBezTo>
                    <a:pt x="198" y="278"/>
                    <a:pt x="196" y="282"/>
                    <a:pt x="194" y="277"/>
                  </a:cubicBezTo>
                  <a:cubicBezTo>
                    <a:pt x="191" y="272"/>
                    <a:pt x="194" y="277"/>
                    <a:pt x="199" y="270"/>
                  </a:cubicBezTo>
                  <a:cubicBezTo>
                    <a:pt x="204" y="263"/>
                    <a:pt x="199" y="270"/>
                    <a:pt x="202" y="265"/>
                  </a:cubicBezTo>
                  <a:cubicBezTo>
                    <a:pt x="206" y="261"/>
                    <a:pt x="204" y="262"/>
                    <a:pt x="203" y="258"/>
                  </a:cubicBezTo>
                  <a:cubicBezTo>
                    <a:pt x="204" y="253"/>
                    <a:pt x="205" y="255"/>
                    <a:pt x="209" y="252"/>
                  </a:cubicBezTo>
                  <a:cubicBezTo>
                    <a:pt x="214" y="249"/>
                    <a:pt x="211" y="250"/>
                    <a:pt x="213" y="244"/>
                  </a:cubicBezTo>
                  <a:cubicBezTo>
                    <a:pt x="215" y="239"/>
                    <a:pt x="216" y="243"/>
                    <a:pt x="220" y="240"/>
                  </a:cubicBezTo>
                  <a:cubicBezTo>
                    <a:pt x="225" y="237"/>
                    <a:pt x="232" y="238"/>
                    <a:pt x="238" y="238"/>
                  </a:cubicBezTo>
                  <a:cubicBezTo>
                    <a:pt x="245" y="238"/>
                    <a:pt x="246" y="238"/>
                    <a:pt x="250" y="239"/>
                  </a:cubicBezTo>
                  <a:cubicBezTo>
                    <a:pt x="255" y="241"/>
                    <a:pt x="261" y="240"/>
                    <a:pt x="263" y="242"/>
                  </a:cubicBezTo>
                  <a:cubicBezTo>
                    <a:pt x="266" y="244"/>
                    <a:pt x="269" y="243"/>
                    <a:pt x="271" y="242"/>
                  </a:cubicBezTo>
                  <a:cubicBezTo>
                    <a:pt x="272" y="241"/>
                    <a:pt x="271" y="239"/>
                    <a:pt x="275" y="235"/>
                  </a:cubicBezTo>
                  <a:cubicBezTo>
                    <a:pt x="280" y="231"/>
                    <a:pt x="280" y="235"/>
                    <a:pt x="283" y="236"/>
                  </a:cubicBezTo>
                  <a:cubicBezTo>
                    <a:pt x="286" y="236"/>
                    <a:pt x="293" y="231"/>
                    <a:pt x="293" y="231"/>
                  </a:cubicBezTo>
                  <a:cubicBezTo>
                    <a:pt x="293" y="231"/>
                    <a:pt x="292" y="226"/>
                    <a:pt x="290" y="219"/>
                  </a:cubicBezTo>
                  <a:cubicBezTo>
                    <a:pt x="288" y="213"/>
                    <a:pt x="290" y="219"/>
                    <a:pt x="290" y="216"/>
                  </a:cubicBezTo>
                  <a:cubicBezTo>
                    <a:pt x="290" y="212"/>
                    <a:pt x="290" y="201"/>
                    <a:pt x="290" y="201"/>
                  </a:cubicBezTo>
                  <a:cubicBezTo>
                    <a:pt x="290" y="201"/>
                    <a:pt x="292" y="198"/>
                    <a:pt x="295" y="193"/>
                  </a:cubicBezTo>
                  <a:cubicBezTo>
                    <a:pt x="297" y="188"/>
                    <a:pt x="298" y="189"/>
                    <a:pt x="298" y="187"/>
                  </a:cubicBezTo>
                  <a:cubicBezTo>
                    <a:pt x="298" y="186"/>
                    <a:pt x="302" y="182"/>
                    <a:pt x="303" y="179"/>
                  </a:cubicBezTo>
                  <a:cubicBezTo>
                    <a:pt x="304" y="176"/>
                    <a:pt x="304" y="175"/>
                    <a:pt x="304" y="170"/>
                  </a:cubicBezTo>
                  <a:cubicBezTo>
                    <a:pt x="304" y="167"/>
                    <a:pt x="301" y="166"/>
                    <a:pt x="297" y="164"/>
                  </a:cubicBezTo>
                  <a:cubicBezTo>
                    <a:pt x="292" y="161"/>
                    <a:pt x="294" y="159"/>
                    <a:pt x="292" y="153"/>
                  </a:cubicBezTo>
                  <a:cubicBezTo>
                    <a:pt x="291" y="146"/>
                    <a:pt x="292" y="153"/>
                    <a:pt x="289" y="146"/>
                  </a:cubicBezTo>
                  <a:cubicBezTo>
                    <a:pt x="287" y="140"/>
                    <a:pt x="290" y="143"/>
                    <a:pt x="293" y="139"/>
                  </a:cubicBezTo>
                  <a:cubicBezTo>
                    <a:pt x="298" y="135"/>
                    <a:pt x="297" y="137"/>
                    <a:pt x="300" y="130"/>
                  </a:cubicBezTo>
                  <a:cubicBezTo>
                    <a:pt x="303" y="123"/>
                    <a:pt x="300" y="127"/>
                    <a:pt x="301" y="122"/>
                  </a:cubicBezTo>
                  <a:cubicBezTo>
                    <a:pt x="301" y="116"/>
                    <a:pt x="301" y="122"/>
                    <a:pt x="300" y="116"/>
                  </a:cubicBezTo>
                  <a:cubicBezTo>
                    <a:pt x="300" y="109"/>
                    <a:pt x="300" y="116"/>
                    <a:pt x="303" y="107"/>
                  </a:cubicBezTo>
                  <a:cubicBezTo>
                    <a:pt x="306" y="99"/>
                    <a:pt x="304" y="103"/>
                    <a:pt x="308" y="96"/>
                  </a:cubicBezTo>
                  <a:cubicBezTo>
                    <a:pt x="311" y="89"/>
                    <a:pt x="308" y="96"/>
                    <a:pt x="310" y="95"/>
                  </a:cubicBezTo>
                  <a:cubicBezTo>
                    <a:pt x="312" y="95"/>
                    <a:pt x="320" y="98"/>
                    <a:pt x="322" y="100"/>
                  </a:cubicBezTo>
                  <a:cubicBezTo>
                    <a:pt x="323" y="102"/>
                    <a:pt x="334" y="105"/>
                    <a:pt x="337" y="105"/>
                  </a:cubicBezTo>
                  <a:cubicBezTo>
                    <a:pt x="340" y="106"/>
                    <a:pt x="340" y="111"/>
                    <a:pt x="340" y="111"/>
                  </a:cubicBezTo>
                  <a:cubicBezTo>
                    <a:pt x="350" y="119"/>
                    <a:pt x="350" y="119"/>
                    <a:pt x="350" y="119"/>
                  </a:cubicBezTo>
                  <a:cubicBezTo>
                    <a:pt x="358" y="130"/>
                    <a:pt x="358" y="130"/>
                    <a:pt x="358" y="130"/>
                  </a:cubicBezTo>
                  <a:cubicBezTo>
                    <a:pt x="358" y="130"/>
                    <a:pt x="359" y="136"/>
                    <a:pt x="359" y="138"/>
                  </a:cubicBezTo>
                  <a:cubicBezTo>
                    <a:pt x="359" y="140"/>
                    <a:pt x="364" y="139"/>
                    <a:pt x="366" y="140"/>
                  </a:cubicBezTo>
                  <a:cubicBezTo>
                    <a:pt x="369" y="140"/>
                    <a:pt x="369" y="144"/>
                    <a:pt x="369" y="145"/>
                  </a:cubicBezTo>
                  <a:cubicBezTo>
                    <a:pt x="370" y="147"/>
                    <a:pt x="375" y="152"/>
                    <a:pt x="380" y="153"/>
                  </a:cubicBezTo>
                  <a:cubicBezTo>
                    <a:pt x="383" y="154"/>
                    <a:pt x="376" y="162"/>
                    <a:pt x="376" y="162"/>
                  </a:cubicBezTo>
                  <a:cubicBezTo>
                    <a:pt x="376" y="162"/>
                    <a:pt x="382" y="165"/>
                    <a:pt x="383" y="170"/>
                  </a:cubicBezTo>
                  <a:cubicBezTo>
                    <a:pt x="384" y="174"/>
                    <a:pt x="384" y="182"/>
                    <a:pt x="383" y="184"/>
                  </a:cubicBezTo>
                  <a:cubicBezTo>
                    <a:pt x="384" y="186"/>
                    <a:pt x="384" y="194"/>
                    <a:pt x="384" y="194"/>
                  </a:cubicBezTo>
                  <a:cubicBezTo>
                    <a:pt x="389" y="199"/>
                    <a:pt x="389" y="199"/>
                    <a:pt x="389" y="199"/>
                  </a:cubicBezTo>
                  <a:cubicBezTo>
                    <a:pt x="389" y="199"/>
                    <a:pt x="390" y="209"/>
                    <a:pt x="392" y="210"/>
                  </a:cubicBezTo>
                  <a:cubicBezTo>
                    <a:pt x="393" y="211"/>
                    <a:pt x="397" y="218"/>
                    <a:pt x="400" y="217"/>
                  </a:cubicBezTo>
                  <a:cubicBezTo>
                    <a:pt x="402" y="217"/>
                    <a:pt x="402" y="233"/>
                    <a:pt x="402" y="233"/>
                  </a:cubicBezTo>
                  <a:cubicBezTo>
                    <a:pt x="408" y="241"/>
                    <a:pt x="408" y="241"/>
                    <a:pt x="408" y="241"/>
                  </a:cubicBezTo>
                  <a:cubicBezTo>
                    <a:pt x="408" y="241"/>
                    <a:pt x="410" y="250"/>
                    <a:pt x="410" y="251"/>
                  </a:cubicBezTo>
                  <a:cubicBezTo>
                    <a:pt x="410" y="253"/>
                    <a:pt x="406" y="257"/>
                    <a:pt x="406" y="257"/>
                  </a:cubicBezTo>
                  <a:cubicBezTo>
                    <a:pt x="406" y="257"/>
                    <a:pt x="401" y="257"/>
                    <a:pt x="398" y="256"/>
                  </a:cubicBezTo>
                  <a:cubicBezTo>
                    <a:pt x="394" y="254"/>
                    <a:pt x="395" y="255"/>
                    <a:pt x="393" y="256"/>
                  </a:cubicBezTo>
                  <a:cubicBezTo>
                    <a:pt x="391" y="255"/>
                    <a:pt x="391" y="256"/>
                    <a:pt x="387" y="258"/>
                  </a:cubicBezTo>
                  <a:cubicBezTo>
                    <a:pt x="384" y="259"/>
                    <a:pt x="387" y="263"/>
                    <a:pt x="388" y="265"/>
                  </a:cubicBezTo>
                  <a:cubicBezTo>
                    <a:pt x="388" y="267"/>
                    <a:pt x="383" y="268"/>
                    <a:pt x="381" y="268"/>
                  </a:cubicBezTo>
                  <a:cubicBezTo>
                    <a:pt x="379" y="269"/>
                    <a:pt x="378" y="275"/>
                    <a:pt x="377" y="277"/>
                  </a:cubicBezTo>
                  <a:cubicBezTo>
                    <a:pt x="376" y="279"/>
                    <a:pt x="375" y="281"/>
                    <a:pt x="374" y="285"/>
                  </a:cubicBezTo>
                  <a:cubicBezTo>
                    <a:pt x="371" y="290"/>
                    <a:pt x="370" y="288"/>
                    <a:pt x="368" y="289"/>
                  </a:cubicBezTo>
                  <a:cubicBezTo>
                    <a:pt x="365" y="290"/>
                    <a:pt x="369" y="295"/>
                    <a:pt x="366" y="301"/>
                  </a:cubicBezTo>
                  <a:cubicBezTo>
                    <a:pt x="364" y="306"/>
                    <a:pt x="372" y="302"/>
                    <a:pt x="372" y="302"/>
                  </a:cubicBezTo>
                  <a:cubicBezTo>
                    <a:pt x="372" y="302"/>
                    <a:pt x="372" y="302"/>
                    <a:pt x="376" y="298"/>
                  </a:cubicBezTo>
                  <a:cubicBezTo>
                    <a:pt x="380" y="294"/>
                    <a:pt x="377" y="296"/>
                    <a:pt x="380" y="291"/>
                  </a:cubicBezTo>
                  <a:cubicBezTo>
                    <a:pt x="382" y="287"/>
                    <a:pt x="380" y="284"/>
                    <a:pt x="381" y="282"/>
                  </a:cubicBezTo>
                  <a:cubicBezTo>
                    <a:pt x="382" y="281"/>
                    <a:pt x="389" y="279"/>
                    <a:pt x="390" y="276"/>
                  </a:cubicBezTo>
                  <a:cubicBezTo>
                    <a:pt x="392" y="272"/>
                    <a:pt x="396" y="268"/>
                    <a:pt x="396" y="268"/>
                  </a:cubicBezTo>
                  <a:cubicBezTo>
                    <a:pt x="396" y="268"/>
                    <a:pt x="407" y="269"/>
                    <a:pt x="410" y="269"/>
                  </a:cubicBezTo>
                  <a:cubicBezTo>
                    <a:pt x="411" y="270"/>
                    <a:pt x="413" y="277"/>
                    <a:pt x="413" y="277"/>
                  </a:cubicBezTo>
                  <a:cubicBezTo>
                    <a:pt x="413" y="277"/>
                    <a:pt x="415" y="282"/>
                    <a:pt x="416" y="284"/>
                  </a:cubicBezTo>
                  <a:cubicBezTo>
                    <a:pt x="416" y="286"/>
                    <a:pt x="413" y="294"/>
                    <a:pt x="413" y="294"/>
                  </a:cubicBezTo>
                  <a:cubicBezTo>
                    <a:pt x="414" y="302"/>
                    <a:pt x="414" y="302"/>
                    <a:pt x="414" y="302"/>
                  </a:cubicBezTo>
                  <a:cubicBezTo>
                    <a:pt x="414" y="302"/>
                    <a:pt x="410" y="307"/>
                    <a:pt x="411" y="309"/>
                  </a:cubicBezTo>
                  <a:cubicBezTo>
                    <a:pt x="412" y="312"/>
                    <a:pt x="411" y="309"/>
                    <a:pt x="413" y="309"/>
                  </a:cubicBezTo>
                  <a:cubicBezTo>
                    <a:pt x="415" y="308"/>
                    <a:pt x="420" y="307"/>
                    <a:pt x="421" y="305"/>
                  </a:cubicBezTo>
                  <a:cubicBezTo>
                    <a:pt x="423" y="303"/>
                    <a:pt x="424" y="296"/>
                    <a:pt x="426" y="294"/>
                  </a:cubicBezTo>
                  <a:cubicBezTo>
                    <a:pt x="428" y="292"/>
                    <a:pt x="429" y="292"/>
                    <a:pt x="431" y="288"/>
                  </a:cubicBezTo>
                  <a:cubicBezTo>
                    <a:pt x="433" y="286"/>
                    <a:pt x="433" y="286"/>
                    <a:pt x="434" y="286"/>
                  </a:cubicBezTo>
                  <a:cubicBezTo>
                    <a:pt x="410" y="369"/>
                    <a:pt x="338" y="433"/>
                    <a:pt x="248" y="4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0"/>
            <p:cNvSpPr>
              <a:spLocks noEditPoints="1"/>
            </p:cNvSpPr>
            <p:nvPr userDrawn="1"/>
          </p:nvSpPr>
          <p:spPr bwMode="auto">
            <a:xfrm>
              <a:off x="6005513" y="539750"/>
              <a:ext cx="1546225" cy="1514476"/>
            </a:xfrm>
            <a:custGeom>
              <a:avLst/>
              <a:gdLst>
                <a:gd name="T0" fmla="*/ 205 w 487"/>
                <a:gd name="T1" fmla="*/ 466 h 476"/>
                <a:gd name="T2" fmla="*/ 272 w 487"/>
                <a:gd name="T3" fmla="*/ 29 h 476"/>
                <a:gd name="T4" fmla="*/ 321 w 487"/>
                <a:gd name="T5" fmla="*/ 59 h 476"/>
                <a:gd name="T6" fmla="*/ 294 w 487"/>
                <a:gd name="T7" fmla="*/ 59 h 476"/>
                <a:gd name="T8" fmla="*/ 265 w 487"/>
                <a:gd name="T9" fmla="*/ 48 h 476"/>
                <a:gd name="T10" fmla="*/ 255 w 487"/>
                <a:gd name="T11" fmla="*/ 58 h 476"/>
                <a:gd name="T12" fmla="*/ 211 w 487"/>
                <a:gd name="T13" fmla="*/ 47 h 476"/>
                <a:gd name="T14" fmla="*/ 118 w 487"/>
                <a:gd name="T15" fmla="*/ 414 h 476"/>
                <a:gd name="T16" fmla="*/ 36 w 487"/>
                <a:gd name="T17" fmla="*/ 290 h 476"/>
                <a:gd name="T18" fmla="*/ 46 w 487"/>
                <a:gd name="T19" fmla="*/ 280 h 476"/>
                <a:gd name="T20" fmla="*/ 59 w 487"/>
                <a:gd name="T21" fmla="*/ 275 h 476"/>
                <a:gd name="T22" fmla="*/ 51 w 487"/>
                <a:gd name="T23" fmla="*/ 284 h 476"/>
                <a:gd name="T24" fmla="*/ 39 w 487"/>
                <a:gd name="T25" fmla="*/ 296 h 476"/>
                <a:gd name="T26" fmla="*/ 53 w 487"/>
                <a:gd name="T27" fmla="*/ 319 h 476"/>
                <a:gd name="T28" fmla="*/ 67 w 487"/>
                <a:gd name="T29" fmla="*/ 347 h 476"/>
                <a:gd name="T30" fmla="*/ 83 w 487"/>
                <a:gd name="T31" fmla="*/ 364 h 476"/>
                <a:gd name="T32" fmla="*/ 100 w 487"/>
                <a:gd name="T33" fmla="*/ 371 h 476"/>
                <a:gd name="T34" fmla="*/ 105 w 487"/>
                <a:gd name="T35" fmla="*/ 387 h 476"/>
                <a:gd name="T36" fmla="*/ 114 w 487"/>
                <a:gd name="T37" fmla="*/ 377 h 476"/>
                <a:gd name="T38" fmla="*/ 117 w 487"/>
                <a:gd name="T39" fmla="*/ 394 h 476"/>
                <a:gd name="T40" fmla="*/ 123 w 487"/>
                <a:gd name="T41" fmla="*/ 413 h 476"/>
                <a:gd name="T42" fmla="*/ 141 w 487"/>
                <a:gd name="T43" fmla="*/ 71 h 476"/>
                <a:gd name="T44" fmla="*/ 136 w 487"/>
                <a:gd name="T45" fmla="*/ 116 h 476"/>
                <a:gd name="T46" fmla="*/ 147 w 487"/>
                <a:gd name="T47" fmla="*/ 151 h 476"/>
                <a:gd name="T48" fmla="*/ 149 w 487"/>
                <a:gd name="T49" fmla="*/ 193 h 476"/>
                <a:gd name="T50" fmla="*/ 116 w 487"/>
                <a:gd name="T51" fmla="*/ 209 h 476"/>
                <a:gd name="T52" fmla="*/ 96 w 487"/>
                <a:gd name="T53" fmla="*/ 226 h 476"/>
                <a:gd name="T54" fmla="*/ 71 w 487"/>
                <a:gd name="T55" fmla="*/ 243 h 476"/>
                <a:gd name="T56" fmla="*/ 49 w 487"/>
                <a:gd name="T57" fmla="*/ 254 h 476"/>
                <a:gd name="T58" fmla="*/ 39 w 487"/>
                <a:gd name="T59" fmla="*/ 246 h 476"/>
                <a:gd name="T60" fmla="*/ 33 w 487"/>
                <a:gd name="T61" fmla="*/ 281 h 476"/>
                <a:gd name="T62" fmla="*/ 39 w 487"/>
                <a:gd name="T63" fmla="*/ 224 h 476"/>
                <a:gd name="T64" fmla="*/ 72 w 487"/>
                <a:gd name="T65" fmla="*/ 142 h 476"/>
                <a:gd name="T66" fmla="*/ 108 w 487"/>
                <a:gd name="T67" fmla="*/ 92 h 476"/>
                <a:gd name="T68" fmla="*/ 156 w 487"/>
                <a:gd name="T69" fmla="*/ 49 h 476"/>
                <a:gd name="T70" fmla="*/ 214 w 487"/>
                <a:gd name="T71" fmla="*/ 456 h 476"/>
                <a:gd name="T72" fmla="*/ 198 w 487"/>
                <a:gd name="T73" fmla="*/ 443 h 476"/>
                <a:gd name="T74" fmla="*/ 209 w 487"/>
                <a:gd name="T75" fmla="*/ 420 h 476"/>
                <a:gd name="T76" fmla="*/ 223 w 487"/>
                <a:gd name="T77" fmla="*/ 381 h 476"/>
                <a:gd name="T78" fmla="*/ 255 w 487"/>
                <a:gd name="T79" fmla="*/ 388 h 476"/>
                <a:gd name="T80" fmla="*/ 296 w 487"/>
                <a:gd name="T81" fmla="*/ 400 h 476"/>
                <a:gd name="T82" fmla="*/ 316 w 487"/>
                <a:gd name="T83" fmla="*/ 399 h 476"/>
                <a:gd name="T84" fmla="*/ 331 w 487"/>
                <a:gd name="T85" fmla="*/ 380 h 476"/>
                <a:gd name="T86" fmla="*/ 323 w 487"/>
                <a:gd name="T87" fmla="*/ 367 h 476"/>
                <a:gd name="T88" fmla="*/ 280 w 487"/>
                <a:gd name="T89" fmla="*/ 362 h 476"/>
                <a:gd name="T90" fmla="*/ 252 w 487"/>
                <a:gd name="T91" fmla="*/ 371 h 476"/>
                <a:gd name="T92" fmla="*/ 213 w 487"/>
                <a:gd name="T93" fmla="*/ 349 h 476"/>
                <a:gd name="T94" fmla="*/ 197 w 487"/>
                <a:gd name="T95" fmla="*/ 291 h 476"/>
                <a:gd name="T96" fmla="*/ 215 w 487"/>
                <a:gd name="T97" fmla="*/ 262 h 476"/>
                <a:gd name="T98" fmla="*/ 270 w 487"/>
                <a:gd name="T99" fmla="*/ 264 h 476"/>
                <a:gd name="T100" fmla="*/ 300 w 487"/>
                <a:gd name="T101" fmla="*/ 247 h 476"/>
                <a:gd name="T102" fmla="*/ 322 w 487"/>
                <a:gd name="T103" fmla="*/ 211 h 476"/>
                <a:gd name="T104" fmla="*/ 321 w 487"/>
                <a:gd name="T105" fmla="*/ 170 h 476"/>
                <a:gd name="T106" fmla="*/ 343 w 487"/>
                <a:gd name="T107" fmla="*/ 130 h 476"/>
                <a:gd name="T108" fmla="*/ 380 w 487"/>
                <a:gd name="T109" fmla="*/ 162 h 476"/>
                <a:gd name="T110" fmla="*/ 401 w 487"/>
                <a:gd name="T111" fmla="*/ 201 h 476"/>
                <a:gd name="T112" fmla="*/ 402 w 487"/>
                <a:gd name="T113" fmla="*/ 249 h 476"/>
                <a:gd name="T114" fmla="*/ 411 w 487"/>
                <a:gd name="T115" fmla="*/ 304 h 476"/>
                <a:gd name="T116" fmla="*/ 386 w 487"/>
                <a:gd name="T117" fmla="*/ 313 h 476"/>
                <a:gd name="T118" fmla="*/ 358 w 487"/>
                <a:gd name="T119" fmla="*/ 343 h 476"/>
                <a:gd name="T120" fmla="*/ 386 w 487"/>
                <a:gd name="T121" fmla="*/ 324 h 476"/>
                <a:gd name="T122" fmla="*/ 405 w 487"/>
                <a:gd name="T123" fmla="*/ 348 h 476"/>
                <a:gd name="T124" fmla="*/ 417 w 487"/>
                <a:gd name="T125" fmla="*/ 35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7" h="476">
                  <a:moveTo>
                    <a:pt x="452" y="164"/>
                  </a:moveTo>
                  <a:cubicBezTo>
                    <a:pt x="433" y="114"/>
                    <a:pt x="404" y="83"/>
                    <a:pt x="375" y="62"/>
                  </a:cubicBezTo>
                  <a:cubicBezTo>
                    <a:pt x="346" y="40"/>
                    <a:pt x="312" y="24"/>
                    <a:pt x="274" y="19"/>
                  </a:cubicBezTo>
                  <a:cubicBezTo>
                    <a:pt x="152" y="0"/>
                    <a:pt x="38" y="86"/>
                    <a:pt x="19" y="209"/>
                  </a:cubicBezTo>
                  <a:cubicBezTo>
                    <a:pt x="0" y="332"/>
                    <a:pt x="84" y="447"/>
                    <a:pt x="205" y="466"/>
                  </a:cubicBezTo>
                  <a:cubicBezTo>
                    <a:pt x="271" y="476"/>
                    <a:pt x="334" y="455"/>
                    <a:pt x="381" y="415"/>
                  </a:cubicBezTo>
                  <a:cubicBezTo>
                    <a:pt x="460" y="356"/>
                    <a:pt x="487" y="255"/>
                    <a:pt x="452" y="164"/>
                  </a:cubicBezTo>
                  <a:close/>
                  <a:moveTo>
                    <a:pt x="197" y="33"/>
                  </a:moveTo>
                  <a:cubicBezTo>
                    <a:pt x="197" y="32"/>
                    <a:pt x="198" y="32"/>
                    <a:pt x="198" y="31"/>
                  </a:cubicBezTo>
                  <a:cubicBezTo>
                    <a:pt x="222" y="26"/>
                    <a:pt x="247" y="26"/>
                    <a:pt x="272" y="29"/>
                  </a:cubicBezTo>
                  <a:cubicBezTo>
                    <a:pt x="302" y="34"/>
                    <a:pt x="330" y="44"/>
                    <a:pt x="355" y="61"/>
                  </a:cubicBezTo>
                  <a:cubicBezTo>
                    <a:pt x="352" y="60"/>
                    <a:pt x="350" y="60"/>
                    <a:pt x="349" y="59"/>
                  </a:cubicBezTo>
                  <a:cubicBezTo>
                    <a:pt x="348" y="58"/>
                    <a:pt x="339" y="63"/>
                    <a:pt x="338" y="62"/>
                  </a:cubicBezTo>
                  <a:cubicBezTo>
                    <a:pt x="336" y="62"/>
                    <a:pt x="333" y="62"/>
                    <a:pt x="331" y="62"/>
                  </a:cubicBezTo>
                  <a:cubicBezTo>
                    <a:pt x="330" y="63"/>
                    <a:pt x="325" y="60"/>
                    <a:pt x="321" y="59"/>
                  </a:cubicBezTo>
                  <a:cubicBezTo>
                    <a:pt x="318" y="58"/>
                    <a:pt x="318" y="58"/>
                    <a:pt x="315" y="54"/>
                  </a:cubicBezTo>
                  <a:cubicBezTo>
                    <a:pt x="312" y="50"/>
                    <a:pt x="311" y="54"/>
                    <a:pt x="308" y="54"/>
                  </a:cubicBezTo>
                  <a:cubicBezTo>
                    <a:pt x="306" y="53"/>
                    <a:pt x="299" y="52"/>
                    <a:pt x="299" y="52"/>
                  </a:cubicBezTo>
                  <a:cubicBezTo>
                    <a:pt x="301" y="59"/>
                    <a:pt x="301" y="59"/>
                    <a:pt x="301" y="59"/>
                  </a:cubicBezTo>
                  <a:cubicBezTo>
                    <a:pt x="301" y="59"/>
                    <a:pt x="298" y="59"/>
                    <a:pt x="294" y="59"/>
                  </a:cubicBezTo>
                  <a:cubicBezTo>
                    <a:pt x="291" y="58"/>
                    <a:pt x="292" y="55"/>
                    <a:pt x="291" y="52"/>
                  </a:cubicBezTo>
                  <a:cubicBezTo>
                    <a:pt x="289" y="50"/>
                    <a:pt x="289" y="49"/>
                    <a:pt x="288" y="45"/>
                  </a:cubicBezTo>
                  <a:cubicBezTo>
                    <a:pt x="286" y="40"/>
                    <a:pt x="277" y="46"/>
                    <a:pt x="273" y="45"/>
                  </a:cubicBezTo>
                  <a:cubicBezTo>
                    <a:pt x="270" y="45"/>
                    <a:pt x="268" y="45"/>
                    <a:pt x="265" y="46"/>
                  </a:cubicBezTo>
                  <a:cubicBezTo>
                    <a:pt x="261" y="47"/>
                    <a:pt x="265" y="48"/>
                    <a:pt x="265" y="48"/>
                  </a:cubicBezTo>
                  <a:cubicBezTo>
                    <a:pt x="271" y="56"/>
                    <a:pt x="271" y="56"/>
                    <a:pt x="271" y="56"/>
                  </a:cubicBezTo>
                  <a:cubicBezTo>
                    <a:pt x="279" y="61"/>
                    <a:pt x="279" y="61"/>
                    <a:pt x="279" y="61"/>
                  </a:cubicBezTo>
                  <a:cubicBezTo>
                    <a:pt x="279" y="61"/>
                    <a:pt x="276" y="65"/>
                    <a:pt x="274" y="65"/>
                  </a:cubicBezTo>
                  <a:cubicBezTo>
                    <a:pt x="272" y="65"/>
                    <a:pt x="272" y="63"/>
                    <a:pt x="271" y="61"/>
                  </a:cubicBezTo>
                  <a:cubicBezTo>
                    <a:pt x="269" y="59"/>
                    <a:pt x="255" y="58"/>
                    <a:pt x="255" y="58"/>
                  </a:cubicBezTo>
                  <a:cubicBezTo>
                    <a:pt x="255" y="58"/>
                    <a:pt x="246" y="54"/>
                    <a:pt x="241" y="55"/>
                  </a:cubicBezTo>
                  <a:cubicBezTo>
                    <a:pt x="237" y="56"/>
                    <a:pt x="241" y="55"/>
                    <a:pt x="239" y="59"/>
                  </a:cubicBezTo>
                  <a:cubicBezTo>
                    <a:pt x="236" y="64"/>
                    <a:pt x="234" y="55"/>
                    <a:pt x="230" y="53"/>
                  </a:cubicBezTo>
                  <a:cubicBezTo>
                    <a:pt x="227" y="51"/>
                    <a:pt x="227" y="52"/>
                    <a:pt x="217" y="49"/>
                  </a:cubicBezTo>
                  <a:cubicBezTo>
                    <a:pt x="208" y="46"/>
                    <a:pt x="211" y="47"/>
                    <a:pt x="211" y="47"/>
                  </a:cubicBezTo>
                  <a:cubicBezTo>
                    <a:pt x="210" y="51"/>
                    <a:pt x="210" y="51"/>
                    <a:pt x="210" y="51"/>
                  </a:cubicBezTo>
                  <a:cubicBezTo>
                    <a:pt x="210" y="51"/>
                    <a:pt x="207" y="48"/>
                    <a:pt x="204" y="45"/>
                  </a:cubicBezTo>
                  <a:cubicBezTo>
                    <a:pt x="201" y="41"/>
                    <a:pt x="198" y="43"/>
                    <a:pt x="196" y="42"/>
                  </a:cubicBezTo>
                  <a:cubicBezTo>
                    <a:pt x="194" y="42"/>
                    <a:pt x="197" y="33"/>
                    <a:pt x="197" y="33"/>
                  </a:cubicBezTo>
                  <a:close/>
                  <a:moveTo>
                    <a:pt x="118" y="414"/>
                  </a:moveTo>
                  <a:cubicBezTo>
                    <a:pt x="111" y="413"/>
                    <a:pt x="105" y="409"/>
                    <a:pt x="98" y="404"/>
                  </a:cubicBezTo>
                  <a:cubicBezTo>
                    <a:pt x="69" y="378"/>
                    <a:pt x="47" y="342"/>
                    <a:pt x="36" y="304"/>
                  </a:cubicBezTo>
                  <a:cubicBezTo>
                    <a:pt x="35" y="302"/>
                    <a:pt x="36" y="300"/>
                    <a:pt x="36" y="300"/>
                  </a:cubicBezTo>
                  <a:cubicBezTo>
                    <a:pt x="36" y="298"/>
                    <a:pt x="35" y="296"/>
                    <a:pt x="35" y="295"/>
                  </a:cubicBezTo>
                  <a:cubicBezTo>
                    <a:pt x="36" y="294"/>
                    <a:pt x="36" y="291"/>
                    <a:pt x="36" y="290"/>
                  </a:cubicBezTo>
                  <a:cubicBezTo>
                    <a:pt x="36" y="289"/>
                    <a:pt x="37" y="289"/>
                    <a:pt x="37" y="290"/>
                  </a:cubicBezTo>
                  <a:cubicBezTo>
                    <a:pt x="38" y="290"/>
                    <a:pt x="39" y="289"/>
                    <a:pt x="41" y="287"/>
                  </a:cubicBezTo>
                  <a:cubicBezTo>
                    <a:pt x="43" y="286"/>
                    <a:pt x="41" y="287"/>
                    <a:pt x="42" y="287"/>
                  </a:cubicBezTo>
                  <a:cubicBezTo>
                    <a:pt x="43" y="288"/>
                    <a:pt x="45" y="285"/>
                    <a:pt x="45" y="285"/>
                  </a:cubicBezTo>
                  <a:cubicBezTo>
                    <a:pt x="46" y="284"/>
                    <a:pt x="45" y="282"/>
                    <a:pt x="46" y="280"/>
                  </a:cubicBezTo>
                  <a:cubicBezTo>
                    <a:pt x="46" y="278"/>
                    <a:pt x="46" y="280"/>
                    <a:pt x="47" y="279"/>
                  </a:cubicBezTo>
                  <a:cubicBezTo>
                    <a:pt x="48" y="278"/>
                    <a:pt x="50" y="278"/>
                    <a:pt x="51" y="278"/>
                  </a:cubicBezTo>
                  <a:cubicBezTo>
                    <a:pt x="52" y="278"/>
                    <a:pt x="53" y="279"/>
                    <a:pt x="55" y="279"/>
                  </a:cubicBezTo>
                  <a:cubicBezTo>
                    <a:pt x="56" y="279"/>
                    <a:pt x="57" y="278"/>
                    <a:pt x="58" y="276"/>
                  </a:cubicBezTo>
                  <a:cubicBezTo>
                    <a:pt x="59" y="275"/>
                    <a:pt x="58" y="274"/>
                    <a:pt x="59" y="275"/>
                  </a:cubicBezTo>
                  <a:cubicBezTo>
                    <a:pt x="60" y="274"/>
                    <a:pt x="61" y="276"/>
                    <a:pt x="61" y="277"/>
                  </a:cubicBezTo>
                  <a:cubicBezTo>
                    <a:pt x="61" y="278"/>
                    <a:pt x="61" y="280"/>
                    <a:pt x="61" y="280"/>
                  </a:cubicBezTo>
                  <a:cubicBezTo>
                    <a:pt x="59" y="282"/>
                    <a:pt x="59" y="282"/>
                    <a:pt x="59" y="282"/>
                  </a:cubicBezTo>
                  <a:cubicBezTo>
                    <a:pt x="55" y="284"/>
                    <a:pt x="55" y="284"/>
                    <a:pt x="55" y="284"/>
                  </a:cubicBezTo>
                  <a:cubicBezTo>
                    <a:pt x="51" y="284"/>
                    <a:pt x="51" y="284"/>
                    <a:pt x="51" y="284"/>
                  </a:cubicBezTo>
                  <a:cubicBezTo>
                    <a:pt x="51" y="284"/>
                    <a:pt x="49" y="284"/>
                    <a:pt x="48" y="284"/>
                  </a:cubicBezTo>
                  <a:cubicBezTo>
                    <a:pt x="46" y="284"/>
                    <a:pt x="47" y="288"/>
                    <a:pt x="47" y="288"/>
                  </a:cubicBezTo>
                  <a:cubicBezTo>
                    <a:pt x="47" y="289"/>
                    <a:pt x="46" y="293"/>
                    <a:pt x="46" y="293"/>
                  </a:cubicBezTo>
                  <a:cubicBezTo>
                    <a:pt x="46" y="293"/>
                    <a:pt x="43" y="293"/>
                    <a:pt x="42" y="293"/>
                  </a:cubicBezTo>
                  <a:cubicBezTo>
                    <a:pt x="42" y="293"/>
                    <a:pt x="39" y="295"/>
                    <a:pt x="39" y="296"/>
                  </a:cubicBezTo>
                  <a:cubicBezTo>
                    <a:pt x="39" y="296"/>
                    <a:pt x="39" y="299"/>
                    <a:pt x="41" y="300"/>
                  </a:cubicBezTo>
                  <a:cubicBezTo>
                    <a:pt x="42" y="302"/>
                    <a:pt x="47" y="304"/>
                    <a:pt x="47" y="304"/>
                  </a:cubicBezTo>
                  <a:cubicBezTo>
                    <a:pt x="48" y="305"/>
                    <a:pt x="49" y="306"/>
                    <a:pt x="50" y="307"/>
                  </a:cubicBezTo>
                  <a:cubicBezTo>
                    <a:pt x="51" y="308"/>
                    <a:pt x="52" y="311"/>
                    <a:pt x="52" y="313"/>
                  </a:cubicBezTo>
                  <a:cubicBezTo>
                    <a:pt x="51" y="315"/>
                    <a:pt x="52" y="318"/>
                    <a:pt x="53" y="319"/>
                  </a:cubicBezTo>
                  <a:cubicBezTo>
                    <a:pt x="54" y="320"/>
                    <a:pt x="53" y="324"/>
                    <a:pt x="53" y="326"/>
                  </a:cubicBezTo>
                  <a:cubicBezTo>
                    <a:pt x="53" y="328"/>
                    <a:pt x="55" y="331"/>
                    <a:pt x="56" y="331"/>
                  </a:cubicBezTo>
                  <a:cubicBezTo>
                    <a:pt x="57" y="331"/>
                    <a:pt x="61" y="336"/>
                    <a:pt x="63" y="338"/>
                  </a:cubicBezTo>
                  <a:cubicBezTo>
                    <a:pt x="64" y="341"/>
                    <a:pt x="66" y="343"/>
                    <a:pt x="66" y="343"/>
                  </a:cubicBezTo>
                  <a:cubicBezTo>
                    <a:pt x="67" y="347"/>
                    <a:pt x="67" y="347"/>
                    <a:pt x="67" y="347"/>
                  </a:cubicBezTo>
                  <a:cubicBezTo>
                    <a:pt x="67" y="347"/>
                    <a:pt x="68" y="348"/>
                    <a:pt x="71" y="350"/>
                  </a:cubicBezTo>
                  <a:cubicBezTo>
                    <a:pt x="74" y="351"/>
                    <a:pt x="76" y="352"/>
                    <a:pt x="76" y="352"/>
                  </a:cubicBezTo>
                  <a:cubicBezTo>
                    <a:pt x="76" y="352"/>
                    <a:pt x="77" y="357"/>
                    <a:pt x="77" y="358"/>
                  </a:cubicBezTo>
                  <a:cubicBezTo>
                    <a:pt x="77" y="359"/>
                    <a:pt x="78" y="360"/>
                    <a:pt x="78" y="360"/>
                  </a:cubicBezTo>
                  <a:cubicBezTo>
                    <a:pt x="78" y="360"/>
                    <a:pt x="83" y="364"/>
                    <a:pt x="83" y="364"/>
                  </a:cubicBezTo>
                  <a:cubicBezTo>
                    <a:pt x="83" y="365"/>
                    <a:pt x="84" y="366"/>
                    <a:pt x="85" y="367"/>
                  </a:cubicBezTo>
                  <a:cubicBezTo>
                    <a:pt x="86" y="368"/>
                    <a:pt x="88" y="367"/>
                    <a:pt x="90" y="367"/>
                  </a:cubicBezTo>
                  <a:cubicBezTo>
                    <a:pt x="91" y="366"/>
                    <a:pt x="94" y="366"/>
                    <a:pt x="97" y="366"/>
                  </a:cubicBezTo>
                  <a:cubicBezTo>
                    <a:pt x="99" y="366"/>
                    <a:pt x="100" y="367"/>
                    <a:pt x="100" y="367"/>
                  </a:cubicBezTo>
                  <a:cubicBezTo>
                    <a:pt x="100" y="367"/>
                    <a:pt x="100" y="370"/>
                    <a:pt x="100" y="371"/>
                  </a:cubicBezTo>
                  <a:cubicBezTo>
                    <a:pt x="100" y="372"/>
                    <a:pt x="100" y="374"/>
                    <a:pt x="100" y="374"/>
                  </a:cubicBezTo>
                  <a:cubicBezTo>
                    <a:pt x="100" y="374"/>
                    <a:pt x="97" y="375"/>
                    <a:pt x="96" y="375"/>
                  </a:cubicBezTo>
                  <a:cubicBezTo>
                    <a:pt x="95" y="375"/>
                    <a:pt x="96" y="380"/>
                    <a:pt x="96" y="380"/>
                  </a:cubicBezTo>
                  <a:cubicBezTo>
                    <a:pt x="100" y="382"/>
                    <a:pt x="100" y="382"/>
                    <a:pt x="100" y="382"/>
                  </a:cubicBezTo>
                  <a:cubicBezTo>
                    <a:pt x="100" y="382"/>
                    <a:pt x="103" y="386"/>
                    <a:pt x="105" y="387"/>
                  </a:cubicBezTo>
                  <a:cubicBezTo>
                    <a:pt x="108" y="388"/>
                    <a:pt x="107" y="385"/>
                    <a:pt x="109" y="385"/>
                  </a:cubicBezTo>
                  <a:cubicBezTo>
                    <a:pt x="110" y="384"/>
                    <a:pt x="110" y="383"/>
                    <a:pt x="110" y="383"/>
                  </a:cubicBezTo>
                  <a:cubicBezTo>
                    <a:pt x="106" y="380"/>
                    <a:pt x="106" y="380"/>
                    <a:pt x="106" y="380"/>
                  </a:cubicBezTo>
                  <a:cubicBezTo>
                    <a:pt x="106" y="380"/>
                    <a:pt x="107" y="377"/>
                    <a:pt x="109" y="376"/>
                  </a:cubicBezTo>
                  <a:cubicBezTo>
                    <a:pt x="110" y="376"/>
                    <a:pt x="114" y="377"/>
                    <a:pt x="114" y="377"/>
                  </a:cubicBezTo>
                  <a:cubicBezTo>
                    <a:pt x="117" y="379"/>
                    <a:pt x="117" y="379"/>
                    <a:pt x="117" y="379"/>
                  </a:cubicBezTo>
                  <a:cubicBezTo>
                    <a:pt x="118" y="382"/>
                    <a:pt x="118" y="382"/>
                    <a:pt x="118" y="382"/>
                  </a:cubicBezTo>
                  <a:cubicBezTo>
                    <a:pt x="117" y="387"/>
                    <a:pt x="117" y="387"/>
                    <a:pt x="117" y="387"/>
                  </a:cubicBezTo>
                  <a:cubicBezTo>
                    <a:pt x="117" y="387"/>
                    <a:pt x="116" y="389"/>
                    <a:pt x="116" y="391"/>
                  </a:cubicBezTo>
                  <a:cubicBezTo>
                    <a:pt x="116" y="393"/>
                    <a:pt x="116" y="393"/>
                    <a:pt x="117" y="394"/>
                  </a:cubicBezTo>
                  <a:cubicBezTo>
                    <a:pt x="117" y="394"/>
                    <a:pt x="119" y="395"/>
                    <a:pt x="119" y="395"/>
                  </a:cubicBezTo>
                  <a:cubicBezTo>
                    <a:pt x="120" y="398"/>
                    <a:pt x="120" y="398"/>
                    <a:pt x="120" y="398"/>
                  </a:cubicBezTo>
                  <a:cubicBezTo>
                    <a:pt x="120" y="398"/>
                    <a:pt x="120" y="402"/>
                    <a:pt x="119" y="403"/>
                  </a:cubicBezTo>
                  <a:cubicBezTo>
                    <a:pt x="119" y="404"/>
                    <a:pt x="121" y="408"/>
                    <a:pt x="123" y="409"/>
                  </a:cubicBezTo>
                  <a:cubicBezTo>
                    <a:pt x="123" y="410"/>
                    <a:pt x="123" y="413"/>
                    <a:pt x="123" y="413"/>
                  </a:cubicBezTo>
                  <a:cubicBezTo>
                    <a:pt x="118" y="414"/>
                    <a:pt x="118" y="414"/>
                    <a:pt x="118" y="414"/>
                  </a:cubicBezTo>
                  <a:close/>
                  <a:moveTo>
                    <a:pt x="157" y="53"/>
                  </a:moveTo>
                  <a:cubicBezTo>
                    <a:pt x="156" y="55"/>
                    <a:pt x="153" y="57"/>
                    <a:pt x="151" y="58"/>
                  </a:cubicBezTo>
                  <a:cubicBezTo>
                    <a:pt x="148" y="60"/>
                    <a:pt x="147" y="63"/>
                    <a:pt x="145" y="65"/>
                  </a:cubicBezTo>
                  <a:cubicBezTo>
                    <a:pt x="142" y="67"/>
                    <a:pt x="142" y="69"/>
                    <a:pt x="141" y="71"/>
                  </a:cubicBezTo>
                  <a:cubicBezTo>
                    <a:pt x="139" y="73"/>
                    <a:pt x="137" y="74"/>
                    <a:pt x="133" y="79"/>
                  </a:cubicBezTo>
                  <a:cubicBezTo>
                    <a:pt x="129" y="83"/>
                    <a:pt x="134" y="82"/>
                    <a:pt x="135" y="84"/>
                  </a:cubicBezTo>
                  <a:cubicBezTo>
                    <a:pt x="135" y="86"/>
                    <a:pt x="136" y="86"/>
                    <a:pt x="137" y="88"/>
                  </a:cubicBezTo>
                  <a:cubicBezTo>
                    <a:pt x="137" y="90"/>
                    <a:pt x="136" y="94"/>
                    <a:pt x="133" y="96"/>
                  </a:cubicBezTo>
                  <a:cubicBezTo>
                    <a:pt x="130" y="99"/>
                    <a:pt x="136" y="114"/>
                    <a:pt x="136" y="116"/>
                  </a:cubicBezTo>
                  <a:cubicBezTo>
                    <a:pt x="135" y="117"/>
                    <a:pt x="134" y="126"/>
                    <a:pt x="134" y="126"/>
                  </a:cubicBezTo>
                  <a:cubicBezTo>
                    <a:pt x="134" y="126"/>
                    <a:pt x="137" y="130"/>
                    <a:pt x="140" y="131"/>
                  </a:cubicBezTo>
                  <a:cubicBezTo>
                    <a:pt x="141" y="132"/>
                    <a:pt x="145" y="136"/>
                    <a:pt x="147" y="139"/>
                  </a:cubicBezTo>
                  <a:cubicBezTo>
                    <a:pt x="150" y="142"/>
                    <a:pt x="145" y="144"/>
                    <a:pt x="145" y="144"/>
                  </a:cubicBezTo>
                  <a:cubicBezTo>
                    <a:pt x="145" y="144"/>
                    <a:pt x="147" y="149"/>
                    <a:pt x="147" y="151"/>
                  </a:cubicBezTo>
                  <a:cubicBezTo>
                    <a:pt x="148" y="153"/>
                    <a:pt x="147" y="158"/>
                    <a:pt x="147" y="160"/>
                  </a:cubicBezTo>
                  <a:cubicBezTo>
                    <a:pt x="146" y="161"/>
                    <a:pt x="144" y="164"/>
                    <a:pt x="143" y="166"/>
                  </a:cubicBezTo>
                  <a:cubicBezTo>
                    <a:pt x="141" y="169"/>
                    <a:pt x="141" y="172"/>
                    <a:pt x="142" y="174"/>
                  </a:cubicBezTo>
                  <a:cubicBezTo>
                    <a:pt x="144" y="176"/>
                    <a:pt x="145" y="182"/>
                    <a:pt x="147" y="184"/>
                  </a:cubicBezTo>
                  <a:cubicBezTo>
                    <a:pt x="149" y="186"/>
                    <a:pt x="149" y="189"/>
                    <a:pt x="149" y="193"/>
                  </a:cubicBezTo>
                  <a:cubicBezTo>
                    <a:pt x="149" y="197"/>
                    <a:pt x="147" y="197"/>
                    <a:pt x="145" y="197"/>
                  </a:cubicBezTo>
                  <a:cubicBezTo>
                    <a:pt x="144" y="197"/>
                    <a:pt x="142" y="198"/>
                    <a:pt x="136" y="200"/>
                  </a:cubicBezTo>
                  <a:cubicBezTo>
                    <a:pt x="130" y="203"/>
                    <a:pt x="132" y="205"/>
                    <a:pt x="130" y="207"/>
                  </a:cubicBezTo>
                  <a:cubicBezTo>
                    <a:pt x="127" y="208"/>
                    <a:pt x="123" y="207"/>
                    <a:pt x="119" y="206"/>
                  </a:cubicBezTo>
                  <a:cubicBezTo>
                    <a:pt x="114" y="205"/>
                    <a:pt x="117" y="209"/>
                    <a:pt x="116" y="209"/>
                  </a:cubicBezTo>
                  <a:cubicBezTo>
                    <a:pt x="115" y="210"/>
                    <a:pt x="111" y="210"/>
                    <a:pt x="107" y="211"/>
                  </a:cubicBezTo>
                  <a:cubicBezTo>
                    <a:pt x="103" y="212"/>
                    <a:pt x="105" y="216"/>
                    <a:pt x="105" y="216"/>
                  </a:cubicBezTo>
                  <a:cubicBezTo>
                    <a:pt x="105" y="216"/>
                    <a:pt x="101" y="216"/>
                    <a:pt x="99" y="216"/>
                  </a:cubicBezTo>
                  <a:cubicBezTo>
                    <a:pt x="97" y="216"/>
                    <a:pt x="97" y="218"/>
                    <a:pt x="97" y="219"/>
                  </a:cubicBezTo>
                  <a:cubicBezTo>
                    <a:pt x="97" y="221"/>
                    <a:pt x="96" y="226"/>
                    <a:pt x="96" y="226"/>
                  </a:cubicBezTo>
                  <a:cubicBezTo>
                    <a:pt x="96" y="226"/>
                    <a:pt x="94" y="231"/>
                    <a:pt x="91" y="231"/>
                  </a:cubicBezTo>
                  <a:cubicBezTo>
                    <a:pt x="88" y="232"/>
                    <a:pt x="90" y="234"/>
                    <a:pt x="89" y="235"/>
                  </a:cubicBezTo>
                  <a:cubicBezTo>
                    <a:pt x="86" y="235"/>
                    <a:pt x="82" y="235"/>
                    <a:pt x="81" y="235"/>
                  </a:cubicBezTo>
                  <a:cubicBezTo>
                    <a:pt x="80" y="235"/>
                    <a:pt x="75" y="236"/>
                    <a:pt x="74" y="237"/>
                  </a:cubicBezTo>
                  <a:cubicBezTo>
                    <a:pt x="73" y="240"/>
                    <a:pt x="73" y="242"/>
                    <a:pt x="71" y="243"/>
                  </a:cubicBezTo>
                  <a:cubicBezTo>
                    <a:pt x="70" y="244"/>
                    <a:pt x="68" y="247"/>
                    <a:pt x="67" y="249"/>
                  </a:cubicBezTo>
                  <a:cubicBezTo>
                    <a:pt x="66" y="251"/>
                    <a:pt x="65" y="252"/>
                    <a:pt x="64" y="251"/>
                  </a:cubicBezTo>
                  <a:cubicBezTo>
                    <a:pt x="62" y="252"/>
                    <a:pt x="57" y="249"/>
                    <a:pt x="56" y="249"/>
                  </a:cubicBezTo>
                  <a:cubicBezTo>
                    <a:pt x="54" y="249"/>
                    <a:pt x="56" y="252"/>
                    <a:pt x="55" y="254"/>
                  </a:cubicBezTo>
                  <a:cubicBezTo>
                    <a:pt x="53" y="255"/>
                    <a:pt x="53" y="254"/>
                    <a:pt x="49" y="254"/>
                  </a:cubicBezTo>
                  <a:cubicBezTo>
                    <a:pt x="46" y="255"/>
                    <a:pt x="47" y="252"/>
                    <a:pt x="47" y="252"/>
                  </a:cubicBezTo>
                  <a:cubicBezTo>
                    <a:pt x="45" y="250"/>
                    <a:pt x="45" y="250"/>
                    <a:pt x="45" y="250"/>
                  </a:cubicBezTo>
                  <a:cubicBezTo>
                    <a:pt x="45" y="250"/>
                    <a:pt x="44" y="247"/>
                    <a:pt x="43" y="243"/>
                  </a:cubicBezTo>
                  <a:cubicBezTo>
                    <a:pt x="40" y="239"/>
                    <a:pt x="43" y="243"/>
                    <a:pt x="41" y="244"/>
                  </a:cubicBezTo>
                  <a:cubicBezTo>
                    <a:pt x="40" y="245"/>
                    <a:pt x="40" y="245"/>
                    <a:pt x="39" y="246"/>
                  </a:cubicBezTo>
                  <a:cubicBezTo>
                    <a:pt x="38" y="247"/>
                    <a:pt x="35" y="252"/>
                    <a:pt x="36" y="254"/>
                  </a:cubicBezTo>
                  <a:cubicBezTo>
                    <a:pt x="36" y="256"/>
                    <a:pt x="37" y="259"/>
                    <a:pt x="37" y="261"/>
                  </a:cubicBezTo>
                  <a:cubicBezTo>
                    <a:pt x="37" y="262"/>
                    <a:pt x="36" y="264"/>
                    <a:pt x="35" y="269"/>
                  </a:cubicBezTo>
                  <a:cubicBezTo>
                    <a:pt x="34" y="275"/>
                    <a:pt x="34" y="274"/>
                    <a:pt x="34" y="276"/>
                  </a:cubicBezTo>
                  <a:cubicBezTo>
                    <a:pt x="34" y="278"/>
                    <a:pt x="33" y="279"/>
                    <a:pt x="33" y="281"/>
                  </a:cubicBezTo>
                  <a:cubicBezTo>
                    <a:pt x="33" y="282"/>
                    <a:pt x="31" y="282"/>
                    <a:pt x="30" y="282"/>
                  </a:cubicBezTo>
                  <a:cubicBezTo>
                    <a:pt x="28" y="268"/>
                    <a:pt x="27" y="253"/>
                    <a:pt x="27" y="239"/>
                  </a:cubicBezTo>
                  <a:cubicBezTo>
                    <a:pt x="27" y="237"/>
                    <a:pt x="29" y="235"/>
                    <a:pt x="30" y="234"/>
                  </a:cubicBezTo>
                  <a:cubicBezTo>
                    <a:pt x="30" y="231"/>
                    <a:pt x="31" y="232"/>
                    <a:pt x="34" y="229"/>
                  </a:cubicBezTo>
                  <a:cubicBezTo>
                    <a:pt x="37" y="225"/>
                    <a:pt x="38" y="226"/>
                    <a:pt x="39" y="224"/>
                  </a:cubicBezTo>
                  <a:cubicBezTo>
                    <a:pt x="41" y="221"/>
                    <a:pt x="39" y="224"/>
                    <a:pt x="38" y="214"/>
                  </a:cubicBezTo>
                  <a:cubicBezTo>
                    <a:pt x="37" y="204"/>
                    <a:pt x="46" y="198"/>
                    <a:pt x="46" y="198"/>
                  </a:cubicBezTo>
                  <a:cubicBezTo>
                    <a:pt x="46" y="198"/>
                    <a:pt x="46" y="195"/>
                    <a:pt x="49" y="179"/>
                  </a:cubicBezTo>
                  <a:cubicBezTo>
                    <a:pt x="51" y="163"/>
                    <a:pt x="59" y="160"/>
                    <a:pt x="66" y="151"/>
                  </a:cubicBezTo>
                  <a:cubicBezTo>
                    <a:pt x="72" y="143"/>
                    <a:pt x="69" y="145"/>
                    <a:pt x="72" y="142"/>
                  </a:cubicBezTo>
                  <a:cubicBezTo>
                    <a:pt x="74" y="138"/>
                    <a:pt x="74" y="141"/>
                    <a:pt x="81" y="136"/>
                  </a:cubicBezTo>
                  <a:cubicBezTo>
                    <a:pt x="87" y="132"/>
                    <a:pt x="82" y="131"/>
                    <a:pt x="87" y="120"/>
                  </a:cubicBezTo>
                  <a:cubicBezTo>
                    <a:pt x="92" y="109"/>
                    <a:pt x="91" y="116"/>
                    <a:pt x="94" y="106"/>
                  </a:cubicBezTo>
                  <a:cubicBezTo>
                    <a:pt x="98" y="97"/>
                    <a:pt x="97" y="104"/>
                    <a:pt x="102" y="99"/>
                  </a:cubicBezTo>
                  <a:cubicBezTo>
                    <a:pt x="107" y="94"/>
                    <a:pt x="102" y="99"/>
                    <a:pt x="108" y="92"/>
                  </a:cubicBezTo>
                  <a:cubicBezTo>
                    <a:pt x="114" y="84"/>
                    <a:pt x="112" y="88"/>
                    <a:pt x="114" y="84"/>
                  </a:cubicBezTo>
                  <a:cubicBezTo>
                    <a:pt x="116" y="81"/>
                    <a:pt x="118" y="83"/>
                    <a:pt x="127" y="67"/>
                  </a:cubicBezTo>
                  <a:cubicBezTo>
                    <a:pt x="136" y="50"/>
                    <a:pt x="129" y="65"/>
                    <a:pt x="132" y="61"/>
                  </a:cubicBezTo>
                  <a:cubicBezTo>
                    <a:pt x="136" y="57"/>
                    <a:pt x="138" y="60"/>
                    <a:pt x="147" y="55"/>
                  </a:cubicBezTo>
                  <a:cubicBezTo>
                    <a:pt x="156" y="49"/>
                    <a:pt x="150" y="53"/>
                    <a:pt x="156" y="49"/>
                  </a:cubicBezTo>
                  <a:cubicBezTo>
                    <a:pt x="163" y="46"/>
                    <a:pt x="157" y="51"/>
                    <a:pt x="157" y="53"/>
                  </a:cubicBezTo>
                  <a:close/>
                  <a:moveTo>
                    <a:pt x="214" y="456"/>
                  </a:moveTo>
                  <a:cubicBezTo>
                    <a:pt x="214" y="456"/>
                    <a:pt x="214" y="456"/>
                    <a:pt x="214" y="456"/>
                  </a:cubicBezTo>
                  <a:cubicBezTo>
                    <a:pt x="214" y="456"/>
                    <a:pt x="214" y="456"/>
                    <a:pt x="214" y="456"/>
                  </a:cubicBezTo>
                  <a:cubicBezTo>
                    <a:pt x="214" y="456"/>
                    <a:pt x="214" y="456"/>
                    <a:pt x="214" y="456"/>
                  </a:cubicBezTo>
                  <a:cubicBezTo>
                    <a:pt x="214" y="455"/>
                    <a:pt x="212" y="452"/>
                    <a:pt x="211" y="451"/>
                  </a:cubicBezTo>
                  <a:cubicBezTo>
                    <a:pt x="211" y="449"/>
                    <a:pt x="213" y="451"/>
                    <a:pt x="213" y="451"/>
                  </a:cubicBezTo>
                  <a:cubicBezTo>
                    <a:pt x="213" y="451"/>
                    <a:pt x="223" y="447"/>
                    <a:pt x="224" y="445"/>
                  </a:cubicBezTo>
                  <a:cubicBezTo>
                    <a:pt x="224" y="444"/>
                    <a:pt x="220" y="442"/>
                    <a:pt x="213" y="441"/>
                  </a:cubicBezTo>
                  <a:cubicBezTo>
                    <a:pt x="204" y="441"/>
                    <a:pt x="208" y="440"/>
                    <a:pt x="198" y="443"/>
                  </a:cubicBezTo>
                  <a:cubicBezTo>
                    <a:pt x="187" y="447"/>
                    <a:pt x="190" y="434"/>
                    <a:pt x="187" y="429"/>
                  </a:cubicBezTo>
                  <a:cubicBezTo>
                    <a:pt x="183" y="425"/>
                    <a:pt x="183" y="424"/>
                    <a:pt x="181" y="418"/>
                  </a:cubicBezTo>
                  <a:cubicBezTo>
                    <a:pt x="179" y="411"/>
                    <a:pt x="181" y="418"/>
                    <a:pt x="188" y="415"/>
                  </a:cubicBezTo>
                  <a:cubicBezTo>
                    <a:pt x="196" y="412"/>
                    <a:pt x="191" y="414"/>
                    <a:pt x="194" y="415"/>
                  </a:cubicBezTo>
                  <a:cubicBezTo>
                    <a:pt x="198" y="416"/>
                    <a:pt x="206" y="419"/>
                    <a:pt x="209" y="420"/>
                  </a:cubicBezTo>
                  <a:cubicBezTo>
                    <a:pt x="212" y="421"/>
                    <a:pt x="214" y="421"/>
                    <a:pt x="215" y="411"/>
                  </a:cubicBezTo>
                  <a:cubicBezTo>
                    <a:pt x="216" y="402"/>
                    <a:pt x="215" y="411"/>
                    <a:pt x="230" y="407"/>
                  </a:cubicBezTo>
                  <a:cubicBezTo>
                    <a:pt x="246" y="401"/>
                    <a:pt x="230" y="399"/>
                    <a:pt x="241" y="398"/>
                  </a:cubicBezTo>
                  <a:cubicBezTo>
                    <a:pt x="253" y="397"/>
                    <a:pt x="239" y="395"/>
                    <a:pt x="232" y="390"/>
                  </a:cubicBezTo>
                  <a:cubicBezTo>
                    <a:pt x="224" y="385"/>
                    <a:pt x="227" y="390"/>
                    <a:pt x="223" y="381"/>
                  </a:cubicBezTo>
                  <a:cubicBezTo>
                    <a:pt x="219" y="373"/>
                    <a:pt x="224" y="377"/>
                    <a:pt x="228" y="376"/>
                  </a:cubicBezTo>
                  <a:cubicBezTo>
                    <a:pt x="231" y="375"/>
                    <a:pt x="236" y="378"/>
                    <a:pt x="238" y="380"/>
                  </a:cubicBezTo>
                  <a:cubicBezTo>
                    <a:pt x="240" y="383"/>
                    <a:pt x="242" y="382"/>
                    <a:pt x="242" y="382"/>
                  </a:cubicBezTo>
                  <a:cubicBezTo>
                    <a:pt x="242" y="382"/>
                    <a:pt x="247" y="389"/>
                    <a:pt x="254" y="386"/>
                  </a:cubicBezTo>
                  <a:cubicBezTo>
                    <a:pt x="261" y="383"/>
                    <a:pt x="254" y="386"/>
                    <a:pt x="255" y="388"/>
                  </a:cubicBezTo>
                  <a:cubicBezTo>
                    <a:pt x="257" y="389"/>
                    <a:pt x="259" y="389"/>
                    <a:pt x="262" y="392"/>
                  </a:cubicBezTo>
                  <a:cubicBezTo>
                    <a:pt x="263" y="394"/>
                    <a:pt x="268" y="396"/>
                    <a:pt x="283" y="393"/>
                  </a:cubicBezTo>
                  <a:cubicBezTo>
                    <a:pt x="299" y="389"/>
                    <a:pt x="285" y="389"/>
                    <a:pt x="292" y="387"/>
                  </a:cubicBezTo>
                  <a:cubicBezTo>
                    <a:pt x="299" y="384"/>
                    <a:pt x="295" y="385"/>
                    <a:pt x="295" y="389"/>
                  </a:cubicBezTo>
                  <a:cubicBezTo>
                    <a:pt x="294" y="393"/>
                    <a:pt x="294" y="399"/>
                    <a:pt x="296" y="400"/>
                  </a:cubicBezTo>
                  <a:cubicBezTo>
                    <a:pt x="298" y="402"/>
                    <a:pt x="299" y="400"/>
                    <a:pt x="302" y="399"/>
                  </a:cubicBezTo>
                  <a:cubicBezTo>
                    <a:pt x="306" y="397"/>
                    <a:pt x="310" y="413"/>
                    <a:pt x="317" y="411"/>
                  </a:cubicBezTo>
                  <a:cubicBezTo>
                    <a:pt x="324" y="409"/>
                    <a:pt x="319" y="410"/>
                    <a:pt x="326" y="407"/>
                  </a:cubicBezTo>
                  <a:cubicBezTo>
                    <a:pt x="333" y="403"/>
                    <a:pt x="327" y="400"/>
                    <a:pt x="324" y="396"/>
                  </a:cubicBezTo>
                  <a:cubicBezTo>
                    <a:pt x="321" y="392"/>
                    <a:pt x="322" y="398"/>
                    <a:pt x="316" y="399"/>
                  </a:cubicBezTo>
                  <a:cubicBezTo>
                    <a:pt x="310" y="399"/>
                    <a:pt x="314" y="397"/>
                    <a:pt x="307" y="388"/>
                  </a:cubicBezTo>
                  <a:cubicBezTo>
                    <a:pt x="299" y="379"/>
                    <a:pt x="307" y="388"/>
                    <a:pt x="309" y="383"/>
                  </a:cubicBezTo>
                  <a:cubicBezTo>
                    <a:pt x="311" y="379"/>
                    <a:pt x="315" y="386"/>
                    <a:pt x="320" y="385"/>
                  </a:cubicBezTo>
                  <a:cubicBezTo>
                    <a:pt x="324" y="384"/>
                    <a:pt x="324" y="384"/>
                    <a:pt x="330" y="384"/>
                  </a:cubicBezTo>
                  <a:cubicBezTo>
                    <a:pt x="336" y="384"/>
                    <a:pt x="330" y="384"/>
                    <a:pt x="331" y="380"/>
                  </a:cubicBezTo>
                  <a:cubicBezTo>
                    <a:pt x="333" y="376"/>
                    <a:pt x="334" y="380"/>
                    <a:pt x="341" y="378"/>
                  </a:cubicBezTo>
                  <a:cubicBezTo>
                    <a:pt x="347" y="376"/>
                    <a:pt x="343" y="377"/>
                    <a:pt x="342" y="372"/>
                  </a:cubicBezTo>
                  <a:cubicBezTo>
                    <a:pt x="340" y="367"/>
                    <a:pt x="340" y="372"/>
                    <a:pt x="338" y="373"/>
                  </a:cubicBezTo>
                  <a:cubicBezTo>
                    <a:pt x="335" y="373"/>
                    <a:pt x="335" y="373"/>
                    <a:pt x="330" y="370"/>
                  </a:cubicBezTo>
                  <a:cubicBezTo>
                    <a:pt x="325" y="366"/>
                    <a:pt x="325" y="368"/>
                    <a:pt x="323" y="367"/>
                  </a:cubicBezTo>
                  <a:cubicBezTo>
                    <a:pt x="321" y="366"/>
                    <a:pt x="319" y="368"/>
                    <a:pt x="308" y="367"/>
                  </a:cubicBezTo>
                  <a:cubicBezTo>
                    <a:pt x="296" y="366"/>
                    <a:pt x="308" y="367"/>
                    <a:pt x="302" y="360"/>
                  </a:cubicBezTo>
                  <a:cubicBezTo>
                    <a:pt x="297" y="352"/>
                    <a:pt x="302" y="360"/>
                    <a:pt x="297" y="359"/>
                  </a:cubicBezTo>
                  <a:cubicBezTo>
                    <a:pt x="293" y="358"/>
                    <a:pt x="291" y="360"/>
                    <a:pt x="288" y="361"/>
                  </a:cubicBezTo>
                  <a:cubicBezTo>
                    <a:pt x="285" y="362"/>
                    <a:pt x="286" y="363"/>
                    <a:pt x="280" y="362"/>
                  </a:cubicBezTo>
                  <a:cubicBezTo>
                    <a:pt x="274" y="362"/>
                    <a:pt x="280" y="362"/>
                    <a:pt x="274" y="362"/>
                  </a:cubicBezTo>
                  <a:cubicBezTo>
                    <a:pt x="267" y="362"/>
                    <a:pt x="270" y="365"/>
                    <a:pt x="269" y="374"/>
                  </a:cubicBezTo>
                  <a:cubicBezTo>
                    <a:pt x="267" y="381"/>
                    <a:pt x="269" y="374"/>
                    <a:pt x="265" y="374"/>
                  </a:cubicBezTo>
                  <a:cubicBezTo>
                    <a:pt x="262" y="373"/>
                    <a:pt x="263" y="374"/>
                    <a:pt x="261" y="374"/>
                  </a:cubicBezTo>
                  <a:cubicBezTo>
                    <a:pt x="258" y="373"/>
                    <a:pt x="261" y="374"/>
                    <a:pt x="252" y="371"/>
                  </a:cubicBezTo>
                  <a:cubicBezTo>
                    <a:pt x="244" y="368"/>
                    <a:pt x="250" y="370"/>
                    <a:pt x="247" y="370"/>
                  </a:cubicBezTo>
                  <a:cubicBezTo>
                    <a:pt x="244" y="369"/>
                    <a:pt x="243" y="368"/>
                    <a:pt x="238" y="367"/>
                  </a:cubicBezTo>
                  <a:cubicBezTo>
                    <a:pt x="234" y="365"/>
                    <a:pt x="235" y="366"/>
                    <a:pt x="233" y="365"/>
                  </a:cubicBezTo>
                  <a:cubicBezTo>
                    <a:pt x="231" y="364"/>
                    <a:pt x="227" y="359"/>
                    <a:pt x="225" y="356"/>
                  </a:cubicBezTo>
                  <a:cubicBezTo>
                    <a:pt x="222" y="352"/>
                    <a:pt x="218" y="349"/>
                    <a:pt x="213" y="349"/>
                  </a:cubicBezTo>
                  <a:cubicBezTo>
                    <a:pt x="209" y="349"/>
                    <a:pt x="210" y="348"/>
                    <a:pt x="209" y="346"/>
                  </a:cubicBezTo>
                  <a:cubicBezTo>
                    <a:pt x="207" y="344"/>
                    <a:pt x="206" y="339"/>
                    <a:pt x="205" y="337"/>
                  </a:cubicBezTo>
                  <a:cubicBezTo>
                    <a:pt x="204" y="334"/>
                    <a:pt x="198" y="330"/>
                    <a:pt x="195" y="320"/>
                  </a:cubicBezTo>
                  <a:cubicBezTo>
                    <a:pt x="191" y="310"/>
                    <a:pt x="192" y="313"/>
                    <a:pt x="199" y="301"/>
                  </a:cubicBezTo>
                  <a:cubicBezTo>
                    <a:pt x="206" y="290"/>
                    <a:pt x="196" y="298"/>
                    <a:pt x="197" y="291"/>
                  </a:cubicBezTo>
                  <a:cubicBezTo>
                    <a:pt x="198" y="285"/>
                    <a:pt x="196" y="288"/>
                    <a:pt x="195" y="282"/>
                  </a:cubicBezTo>
                  <a:cubicBezTo>
                    <a:pt x="193" y="277"/>
                    <a:pt x="195" y="282"/>
                    <a:pt x="201" y="277"/>
                  </a:cubicBezTo>
                  <a:cubicBezTo>
                    <a:pt x="207" y="272"/>
                    <a:pt x="201" y="277"/>
                    <a:pt x="205" y="274"/>
                  </a:cubicBezTo>
                  <a:cubicBezTo>
                    <a:pt x="209" y="270"/>
                    <a:pt x="206" y="271"/>
                    <a:pt x="208" y="266"/>
                  </a:cubicBezTo>
                  <a:cubicBezTo>
                    <a:pt x="209" y="262"/>
                    <a:pt x="210" y="264"/>
                    <a:pt x="215" y="262"/>
                  </a:cubicBezTo>
                  <a:cubicBezTo>
                    <a:pt x="220" y="260"/>
                    <a:pt x="218" y="261"/>
                    <a:pt x="220" y="255"/>
                  </a:cubicBezTo>
                  <a:cubicBezTo>
                    <a:pt x="223" y="251"/>
                    <a:pt x="223" y="254"/>
                    <a:pt x="228" y="252"/>
                  </a:cubicBezTo>
                  <a:cubicBezTo>
                    <a:pt x="233" y="251"/>
                    <a:pt x="240" y="253"/>
                    <a:pt x="246" y="255"/>
                  </a:cubicBezTo>
                  <a:cubicBezTo>
                    <a:pt x="252" y="255"/>
                    <a:pt x="253" y="255"/>
                    <a:pt x="257" y="258"/>
                  </a:cubicBezTo>
                  <a:cubicBezTo>
                    <a:pt x="262" y="261"/>
                    <a:pt x="268" y="261"/>
                    <a:pt x="270" y="264"/>
                  </a:cubicBezTo>
                  <a:cubicBezTo>
                    <a:pt x="272" y="267"/>
                    <a:pt x="275" y="266"/>
                    <a:pt x="276" y="266"/>
                  </a:cubicBezTo>
                  <a:cubicBezTo>
                    <a:pt x="278" y="265"/>
                    <a:pt x="278" y="262"/>
                    <a:pt x="282" y="259"/>
                  </a:cubicBezTo>
                  <a:cubicBezTo>
                    <a:pt x="287" y="256"/>
                    <a:pt x="287" y="261"/>
                    <a:pt x="290" y="262"/>
                  </a:cubicBezTo>
                  <a:cubicBezTo>
                    <a:pt x="293" y="263"/>
                    <a:pt x="301" y="258"/>
                    <a:pt x="301" y="258"/>
                  </a:cubicBezTo>
                  <a:cubicBezTo>
                    <a:pt x="301" y="258"/>
                    <a:pt x="301" y="255"/>
                    <a:pt x="300" y="247"/>
                  </a:cubicBezTo>
                  <a:cubicBezTo>
                    <a:pt x="300" y="241"/>
                    <a:pt x="300" y="247"/>
                    <a:pt x="301" y="244"/>
                  </a:cubicBezTo>
                  <a:cubicBezTo>
                    <a:pt x="301" y="240"/>
                    <a:pt x="304" y="229"/>
                    <a:pt x="304" y="229"/>
                  </a:cubicBezTo>
                  <a:cubicBezTo>
                    <a:pt x="304" y="229"/>
                    <a:pt x="307" y="227"/>
                    <a:pt x="310" y="223"/>
                  </a:cubicBezTo>
                  <a:cubicBezTo>
                    <a:pt x="314" y="218"/>
                    <a:pt x="314" y="220"/>
                    <a:pt x="314" y="218"/>
                  </a:cubicBezTo>
                  <a:cubicBezTo>
                    <a:pt x="315" y="217"/>
                    <a:pt x="320" y="213"/>
                    <a:pt x="322" y="211"/>
                  </a:cubicBezTo>
                  <a:cubicBezTo>
                    <a:pt x="323" y="208"/>
                    <a:pt x="323" y="207"/>
                    <a:pt x="324" y="203"/>
                  </a:cubicBezTo>
                  <a:cubicBezTo>
                    <a:pt x="326" y="199"/>
                    <a:pt x="322" y="198"/>
                    <a:pt x="318" y="194"/>
                  </a:cubicBezTo>
                  <a:cubicBezTo>
                    <a:pt x="315" y="190"/>
                    <a:pt x="317" y="190"/>
                    <a:pt x="317" y="182"/>
                  </a:cubicBezTo>
                  <a:cubicBezTo>
                    <a:pt x="316" y="176"/>
                    <a:pt x="317" y="182"/>
                    <a:pt x="315" y="175"/>
                  </a:cubicBezTo>
                  <a:cubicBezTo>
                    <a:pt x="314" y="169"/>
                    <a:pt x="316" y="173"/>
                    <a:pt x="321" y="170"/>
                  </a:cubicBezTo>
                  <a:cubicBezTo>
                    <a:pt x="325" y="166"/>
                    <a:pt x="324" y="168"/>
                    <a:pt x="328" y="162"/>
                  </a:cubicBezTo>
                  <a:cubicBezTo>
                    <a:pt x="333" y="156"/>
                    <a:pt x="330" y="160"/>
                    <a:pt x="331" y="154"/>
                  </a:cubicBezTo>
                  <a:cubicBezTo>
                    <a:pt x="332" y="149"/>
                    <a:pt x="331" y="154"/>
                    <a:pt x="332" y="148"/>
                  </a:cubicBezTo>
                  <a:cubicBezTo>
                    <a:pt x="333" y="142"/>
                    <a:pt x="332" y="148"/>
                    <a:pt x="337" y="140"/>
                  </a:cubicBezTo>
                  <a:cubicBezTo>
                    <a:pt x="342" y="132"/>
                    <a:pt x="338" y="137"/>
                    <a:pt x="343" y="130"/>
                  </a:cubicBezTo>
                  <a:cubicBezTo>
                    <a:pt x="348" y="123"/>
                    <a:pt x="343" y="130"/>
                    <a:pt x="346" y="131"/>
                  </a:cubicBezTo>
                  <a:cubicBezTo>
                    <a:pt x="348" y="131"/>
                    <a:pt x="355" y="136"/>
                    <a:pt x="356" y="137"/>
                  </a:cubicBezTo>
                  <a:cubicBezTo>
                    <a:pt x="358" y="139"/>
                    <a:pt x="367" y="145"/>
                    <a:pt x="370" y="145"/>
                  </a:cubicBezTo>
                  <a:cubicBezTo>
                    <a:pt x="373" y="147"/>
                    <a:pt x="371" y="152"/>
                    <a:pt x="371" y="152"/>
                  </a:cubicBezTo>
                  <a:cubicBezTo>
                    <a:pt x="380" y="162"/>
                    <a:pt x="380" y="162"/>
                    <a:pt x="380" y="162"/>
                  </a:cubicBezTo>
                  <a:cubicBezTo>
                    <a:pt x="386" y="175"/>
                    <a:pt x="386" y="175"/>
                    <a:pt x="386" y="175"/>
                  </a:cubicBezTo>
                  <a:cubicBezTo>
                    <a:pt x="386" y="175"/>
                    <a:pt x="385" y="181"/>
                    <a:pt x="384" y="182"/>
                  </a:cubicBezTo>
                  <a:cubicBezTo>
                    <a:pt x="385" y="184"/>
                    <a:pt x="389" y="185"/>
                    <a:pt x="391" y="186"/>
                  </a:cubicBezTo>
                  <a:cubicBezTo>
                    <a:pt x="394" y="187"/>
                    <a:pt x="393" y="190"/>
                    <a:pt x="394" y="191"/>
                  </a:cubicBezTo>
                  <a:cubicBezTo>
                    <a:pt x="394" y="194"/>
                    <a:pt x="398" y="200"/>
                    <a:pt x="401" y="201"/>
                  </a:cubicBezTo>
                  <a:cubicBezTo>
                    <a:pt x="405" y="203"/>
                    <a:pt x="396" y="210"/>
                    <a:pt x="396" y="210"/>
                  </a:cubicBezTo>
                  <a:cubicBezTo>
                    <a:pt x="396" y="210"/>
                    <a:pt x="402" y="214"/>
                    <a:pt x="402" y="219"/>
                  </a:cubicBezTo>
                  <a:cubicBezTo>
                    <a:pt x="403" y="223"/>
                    <a:pt x="400" y="231"/>
                    <a:pt x="399" y="233"/>
                  </a:cubicBezTo>
                  <a:cubicBezTo>
                    <a:pt x="398" y="235"/>
                    <a:pt x="398" y="242"/>
                    <a:pt x="398" y="242"/>
                  </a:cubicBezTo>
                  <a:cubicBezTo>
                    <a:pt x="402" y="249"/>
                    <a:pt x="402" y="249"/>
                    <a:pt x="402" y="249"/>
                  </a:cubicBezTo>
                  <a:cubicBezTo>
                    <a:pt x="402" y="249"/>
                    <a:pt x="400" y="259"/>
                    <a:pt x="402" y="260"/>
                  </a:cubicBezTo>
                  <a:cubicBezTo>
                    <a:pt x="403" y="262"/>
                    <a:pt x="405" y="269"/>
                    <a:pt x="408" y="269"/>
                  </a:cubicBezTo>
                  <a:cubicBezTo>
                    <a:pt x="410" y="269"/>
                    <a:pt x="407" y="285"/>
                    <a:pt x="407" y="285"/>
                  </a:cubicBezTo>
                  <a:cubicBezTo>
                    <a:pt x="410" y="294"/>
                    <a:pt x="410" y="294"/>
                    <a:pt x="410" y="294"/>
                  </a:cubicBezTo>
                  <a:cubicBezTo>
                    <a:pt x="410" y="294"/>
                    <a:pt x="410" y="303"/>
                    <a:pt x="411" y="304"/>
                  </a:cubicBezTo>
                  <a:cubicBezTo>
                    <a:pt x="410" y="306"/>
                    <a:pt x="405" y="309"/>
                    <a:pt x="405" y="309"/>
                  </a:cubicBezTo>
                  <a:cubicBezTo>
                    <a:pt x="405" y="309"/>
                    <a:pt x="401" y="308"/>
                    <a:pt x="398" y="306"/>
                  </a:cubicBezTo>
                  <a:cubicBezTo>
                    <a:pt x="394" y="304"/>
                    <a:pt x="395" y="306"/>
                    <a:pt x="393" y="305"/>
                  </a:cubicBezTo>
                  <a:cubicBezTo>
                    <a:pt x="391" y="304"/>
                    <a:pt x="390" y="305"/>
                    <a:pt x="387" y="306"/>
                  </a:cubicBezTo>
                  <a:cubicBezTo>
                    <a:pt x="383" y="306"/>
                    <a:pt x="386" y="310"/>
                    <a:pt x="386" y="313"/>
                  </a:cubicBezTo>
                  <a:cubicBezTo>
                    <a:pt x="386" y="316"/>
                    <a:pt x="381" y="314"/>
                    <a:pt x="379" y="315"/>
                  </a:cubicBezTo>
                  <a:cubicBezTo>
                    <a:pt x="376" y="315"/>
                    <a:pt x="375" y="321"/>
                    <a:pt x="373" y="323"/>
                  </a:cubicBezTo>
                  <a:cubicBezTo>
                    <a:pt x="371" y="324"/>
                    <a:pt x="370" y="326"/>
                    <a:pt x="368" y="330"/>
                  </a:cubicBezTo>
                  <a:cubicBezTo>
                    <a:pt x="365" y="335"/>
                    <a:pt x="364" y="332"/>
                    <a:pt x="361" y="332"/>
                  </a:cubicBezTo>
                  <a:cubicBezTo>
                    <a:pt x="359" y="333"/>
                    <a:pt x="361" y="338"/>
                    <a:pt x="358" y="343"/>
                  </a:cubicBezTo>
                  <a:cubicBezTo>
                    <a:pt x="353" y="348"/>
                    <a:pt x="364" y="346"/>
                    <a:pt x="364" y="346"/>
                  </a:cubicBezTo>
                  <a:cubicBezTo>
                    <a:pt x="364" y="346"/>
                    <a:pt x="364" y="346"/>
                    <a:pt x="368" y="343"/>
                  </a:cubicBezTo>
                  <a:cubicBezTo>
                    <a:pt x="373" y="340"/>
                    <a:pt x="369" y="341"/>
                    <a:pt x="373" y="337"/>
                  </a:cubicBezTo>
                  <a:cubicBezTo>
                    <a:pt x="377" y="334"/>
                    <a:pt x="375" y="330"/>
                    <a:pt x="376" y="328"/>
                  </a:cubicBezTo>
                  <a:cubicBezTo>
                    <a:pt x="377" y="327"/>
                    <a:pt x="384" y="327"/>
                    <a:pt x="386" y="324"/>
                  </a:cubicBezTo>
                  <a:cubicBezTo>
                    <a:pt x="389" y="321"/>
                    <a:pt x="393" y="317"/>
                    <a:pt x="393" y="317"/>
                  </a:cubicBezTo>
                  <a:cubicBezTo>
                    <a:pt x="393" y="317"/>
                    <a:pt x="404" y="321"/>
                    <a:pt x="406" y="322"/>
                  </a:cubicBezTo>
                  <a:cubicBezTo>
                    <a:pt x="408" y="323"/>
                    <a:pt x="408" y="330"/>
                    <a:pt x="408" y="330"/>
                  </a:cubicBezTo>
                  <a:cubicBezTo>
                    <a:pt x="408" y="330"/>
                    <a:pt x="410" y="336"/>
                    <a:pt x="409" y="338"/>
                  </a:cubicBezTo>
                  <a:cubicBezTo>
                    <a:pt x="409" y="340"/>
                    <a:pt x="405" y="348"/>
                    <a:pt x="405" y="348"/>
                  </a:cubicBezTo>
                  <a:cubicBezTo>
                    <a:pt x="404" y="355"/>
                    <a:pt x="404" y="355"/>
                    <a:pt x="404" y="355"/>
                  </a:cubicBezTo>
                  <a:cubicBezTo>
                    <a:pt x="404" y="355"/>
                    <a:pt x="399" y="359"/>
                    <a:pt x="399" y="361"/>
                  </a:cubicBezTo>
                  <a:cubicBezTo>
                    <a:pt x="400" y="364"/>
                    <a:pt x="399" y="361"/>
                    <a:pt x="402" y="361"/>
                  </a:cubicBezTo>
                  <a:cubicBezTo>
                    <a:pt x="404" y="361"/>
                    <a:pt x="408" y="361"/>
                    <a:pt x="410" y="360"/>
                  </a:cubicBezTo>
                  <a:cubicBezTo>
                    <a:pt x="412" y="357"/>
                    <a:pt x="415" y="352"/>
                    <a:pt x="417" y="350"/>
                  </a:cubicBezTo>
                  <a:cubicBezTo>
                    <a:pt x="420" y="348"/>
                    <a:pt x="420" y="349"/>
                    <a:pt x="423" y="346"/>
                  </a:cubicBezTo>
                  <a:cubicBezTo>
                    <a:pt x="425" y="343"/>
                    <a:pt x="426" y="344"/>
                    <a:pt x="427" y="343"/>
                  </a:cubicBezTo>
                  <a:cubicBezTo>
                    <a:pt x="386" y="420"/>
                    <a:pt x="303" y="466"/>
                    <a:pt x="214" y="4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1"/>
            <p:cNvSpPr/>
            <p:nvPr userDrawn="1"/>
          </p:nvSpPr>
          <p:spPr bwMode="auto">
            <a:xfrm>
              <a:off x="7894638" y="790575"/>
              <a:ext cx="1716088" cy="1541463"/>
            </a:xfrm>
            <a:custGeom>
              <a:avLst/>
              <a:gdLst>
                <a:gd name="T0" fmla="*/ 750 w 1081"/>
                <a:gd name="T1" fmla="*/ 650 h 971"/>
                <a:gd name="T2" fmla="*/ 494 w 1081"/>
                <a:gd name="T3" fmla="*/ 353 h 971"/>
                <a:gd name="T4" fmla="*/ 330 w 1081"/>
                <a:gd name="T5" fmla="*/ 397 h 971"/>
                <a:gd name="T6" fmla="*/ 20 w 1081"/>
                <a:gd name="T7" fmla="*/ 0 h 971"/>
                <a:gd name="T8" fmla="*/ 0 w 1081"/>
                <a:gd name="T9" fmla="*/ 96 h 971"/>
                <a:gd name="T10" fmla="*/ 302 w 1081"/>
                <a:gd name="T11" fmla="*/ 483 h 971"/>
                <a:gd name="T12" fmla="*/ 468 w 1081"/>
                <a:gd name="T13" fmla="*/ 439 h 971"/>
                <a:gd name="T14" fmla="*/ 710 w 1081"/>
                <a:gd name="T15" fmla="*/ 720 h 971"/>
                <a:gd name="T16" fmla="*/ 931 w 1081"/>
                <a:gd name="T17" fmla="*/ 766 h 971"/>
                <a:gd name="T18" fmla="*/ 1059 w 1081"/>
                <a:gd name="T19" fmla="*/ 971 h 971"/>
                <a:gd name="T20" fmla="*/ 1081 w 1081"/>
                <a:gd name="T21" fmla="*/ 864 h 971"/>
                <a:gd name="T22" fmla="*/ 977 w 1081"/>
                <a:gd name="T23" fmla="*/ 698 h 971"/>
                <a:gd name="T24" fmla="*/ 750 w 1081"/>
                <a:gd name="T25" fmla="*/ 65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1" h="971">
                  <a:moveTo>
                    <a:pt x="750" y="650"/>
                  </a:moveTo>
                  <a:lnTo>
                    <a:pt x="494" y="353"/>
                  </a:lnTo>
                  <a:lnTo>
                    <a:pt x="330" y="397"/>
                  </a:lnTo>
                  <a:lnTo>
                    <a:pt x="20" y="0"/>
                  </a:lnTo>
                  <a:lnTo>
                    <a:pt x="0" y="96"/>
                  </a:lnTo>
                  <a:lnTo>
                    <a:pt x="302" y="483"/>
                  </a:lnTo>
                  <a:lnTo>
                    <a:pt x="468" y="439"/>
                  </a:lnTo>
                  <a:lnTo>
                    <a:pt x="710" y="720"/>
                  </a:lnTo>
                  <a:lnTo>
                    <a:pt x="931" y="766"/>
                  </a:lnTo>
                  <a:lnTo>
                    <a:pt x="1059" y="971"/>
                  </a:lnTo>
                  <a:lnTo>
                    <a:pt x="1081" y="864"/>
                  </a:lnTo>
                  <a:lnTo>
                    <a:pt x="977" y="698"/>
                  </a:lnTo>
                  <a:lnTo>
                    <a:pt x="750" y="6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2"/>
            <p:cNvSpPr/>
            <p:nvPr userDrawn="1"/>
          </p:nvSpPr>
          <p:spPr bwMode="auto">
            <a:xfrm>
              <a:off x="3732213" y="812800"/>
              <a:ext cx="266700" cy="261938"/>
            </a:xfrm>
            <a:custGeom>
              <a:avLst/>
              <a:gdLst>
                <a:gd name="T0" fmla="*/ 58 w 168"/>
                <a:gd name="T1" fmla="*/ 0 h 165"/>
                <a:gd name="T2" fmla="*/ 0 w 168"/>
                <a:gd name="T3" fmla="*/ 105 h 165"/>
                <a:gd name="T4" fmla="*/ 112 w 168"/>
                <a:gd name="T5" fmla="*/ 165 h 165"/>
                <a:gd name="T6" fmla="*/ 168 w 168"/>
                <a:gd name="T7" fmla="*/ 58 h 165"/>
                <a:gd name="T8" fmla="*/ 58 w 168"/>
                <a:gd name="T9" fmla="*/ 0 h 165"/>
              </a:gdLst>
              <a:ahLst/>
              <a:cxnLst>
                <a:cxn ang="0">
                  <a:pos x="T0" y="T1"/>
                </a:cxn>
                <a:cxn ang="0">
                  <a:pos x="T2" y="T3"/>
                </a:cxn>
                <a:cxn ang="0">
                  <a:pos x="T4" y="T5"/>
                </a:cxn>
                <a:cxn ang="0">
                  <a:pos x="T6" y="T7"/>
                </a:cxn>
                <a:cxn ang="0">
                  <a:pos x="T8" y="T9"/>
                </a:cxn>
              </a:cxnLst>
              <a:rect l="0" t="0" r="r" b="b"/>
              <a:pathLst>
                <a:path w="168" h="165">
                  <a:moveTo>
                    <a:pt x="58" y="0"/>
                  </a:moveTo>
                  <a:lnTo>
                    <a:pt x="0" y="105"/>
                  </a:lnTo>
                  <a:lnTo>
                    <a:pt x="112" y="165"/>
                  </a:lnTo>
                  <a:lnTo>
                    <a:pt x="168" y="58"/>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3"/>
            <p:cNvSpPr/>
            <p:nvPr userDrawn="1"/>
          </p:nvSpPr>
          <p:spPr bwMode="auto">
            <a:xfrm>
              <a:off x="3919538" y="863600"/>
              <a:ext cx="371475" cy="417513"/>
            </a:xfrm>
            <a:custGeom>
              <a:avLst/>
              <a:gdLst>
                <a:gd name="T0" fmla="*/ 102 w 234"/>
                <a:gd name="T1" fmla="*/ 0 h 263"/>
                <a:gd name="T2" fmla="*/ 0 w 234"/>
                <a:gd name="T3" fmla="*/ 191 h 263"/>
                <a:gd name="T4" fmla="*/ 132 w 234"/>
                <a:gd name="T5" fmla="*/ 263 h 263"/>
                <a:gd name="T6" fmla="*/ 234 w 234"/>
                <a:gd name="T7" fmla="*/ 71 h 263"/>
                <a:gd name="T8" fmla="*/ 102 w 234"/>
                <a:gd name="T9" fmla="*/ 0 h 263"/>
              </a:gdLst>
              <a:ahLst/>
              <a:cxnLst>
                <a:cxn ang="0">
                  <a:pos x="T0" y="T1"/>
                </a:cxn>
                <a:cxn ang="0">
                  <a:pos x="T2" y="T3"/>
                </a:cxn>
                <a:cxn ang="0">
                  <a:pos x="T4" y="T5"/>
                </a:cxn>
                <a:cxn ang="0">
                  <a:pos x="T6" y="T7"/>
                </a:cxn>
                <a:cxn ang="0">
                  <a:pos x="T8" y="T9"/>
                </a:cxn>
              </a:cxnLst>
              <a:rect l="0" t="0" r="r" b="b"/>
              <a:pathLst>
                <a:path w="234" h="263">
                  <a:moveTo>
                    <a:pt x="102" y="0"/>
                  </a:moveTo>
                  <a:lnTo>
                    <a:pt x="0" y="191"/>
                  </a:lnTo>
                  <a:lnTo>
                    <a:pt x="132" y="263"/>
                  </a:lnTo>
                  <a:lnTo>
                    <a:pt x="234" y="71"/>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4"/>
            <p:cNvSpPr/>
            <p:nvPr userDrawn="1"/>
          </p:nvSpPr>
          <p:spPr bwMode="auto">
            <a:xfrm>
              <a:off x="4386263" y="1011237"/>
              <a:ext cx="536575" cy="700088"/>
            </a:xfrm>
            <a:custGeom>
              <a:avLst/>
              <a:gdLst>
                <a:gd name="T0" fmla="*/ 0 w 338"/>
                <a:gd name="T1" fmla="*/ 362 h 441"/>
                <a:gd name="T2" fmla="*/ 144 w 338"/>
                <a:gd name="T3" fmla="*/ 441 h 441"/>
                <a:gd name="T4" fmla="*/ 338 w 338"/>
                <a:gd name="T5" fmla="*/ 80 h 441"/>
                <a:gd name="T6" fmla="*/ 194 w 338"/>
                <a:gd name="T7" fmla="*/ 0 h 441"/>
                <a:gd name="T8" fmla="*/ 0 w 338"/>
                <a:gd name="T9" fmla="*/ 362 h 441"/>
              </a:gdLst>
              <a:ahLst/>
              <a:cxnLst>
                <a:cxn ang="0">
                  <a:pos x="T0" y="T1"/>
                </a:cxn>
                <a:cxn ang="0">
                  <a:pos x="T2" y="T3"/>
                </a:cxn>
                <a:cxn ang="0">
                  <a:pos x="T4" y="T5"/>
                </a:cxn>
                <a:cxn ang="0">
                  <a:pos x="T6" y="T7"/>
                </a:cxn>
                <a:cxn ang="0">
                  <a:pos x="T8" y="T9"/>
                </a:cxn>
              </a:cxnLst>
              <a:rect l="0" t="0" r="r" b="b"/>
              <a:pathLst>
                <a:path w="338" h="441">
                  <a:moveTo>
                    <a:pt x="0" y="362"/>
                  </a:moveTo>
                  <a:lnTo>
                    <a:pt x="144" y="441"/>
                  </a:lnTo>
                  <a:lnTo>
                    <a:pt x="338" y="80"/>
                  </a:lnTo>
                  <a:lnTo>
                    <a:pt x="194" y="0"/>
                  </a:lnTo>
                  <a:lnTo>
                    <a:pt x="0" y="3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5"/>
            <p:cNvSpPr>
              <a:spLocks noEditPoints="1"/>
            </p:cNvSpPr>
            <p:nvPr userDrawn="1"/>
          </p:nvSpPr>
          <p:spPr bwMode="auto">
            <a:xfrm>
              <a:off x="0" y="-14288"/>
              <a:ext cx="12188825" cy="2489201"/>
            </a:xfrm>
            <a:custGeom>
              <a:avLst/>
              <a:gdLst>
                <a:gd name="T0" fmla="*/ 0 w 3840"/>
                <a:gd name="T1" fmla="*/ 92 h 782"/>
                <a:gd name="T2" fmla="*/ 252 w 3840"/>
                <a:gd name="T3" fmla="*/ 368 h 782"/>
                <a:gd name="T4" fmla="*/ 228 w 3840"/>
                <a:gd name="T5" fmla="*/ 408 h 782"/>
                <a:gd name="T6" fmla="*/ 198 w 3840"/>
                <a:gd name="T7" fmla="*/ 443 h 782"/>
                <a:gd name="T8" fmla="*/ 0 w 3840"/>
                <a:gd name="T9" fmla="*/ 402 h 782"/>
                <a:gd name="T10" fmla="*/ 13 w 3840"/>
                <a:gd name="T11" fmla="*/ 432 h 782"/>
                <a:gd name="T12" fmla="*/ 59 w 3840"/>
                <a:gd name="T13" fmla="*/ 484 h 782"/>
                <a:gd name="T14" fmla="*/ 83 w 3840"/>
                <a:gd name="T15" fmla="*/ 500 h 782"/>
                <a:gd name="T16" fmla="*/ 146 w 3840"/>
                <a:gd name="T17" fmla="*/ 528 h 782"/>
                <a:gd name="T18" fmla="*/ 323 w 3840"/>
                <a:gd name="T19" fmla="*/ 225 h 782"/>
                <a:gd name="T20" fmla="*/ 525 w 3840"/>
                <a:gd name="T21" fmla="*/ 220 h 782"/>
                <a:gd name="T22" fmla="*/ 543 w 3840"/>
                <a:gd name="T23" fmla="*/ 296 h 782"/>
                <a:gd name="T24" fmla="*/ 839 w 3840"/>
                <a:gd name="T25" fmla="*/ 529 h 782"/>
                <a:gd name="T26" fmla="*/ 924 w 3840"/>
                <a:gd name="T27" fmla="*/ 181 h 782"/>
                <a:gd name="T28" fmla="*/ 860 w 3840"/>
                <a:gd name="T29" fmla="*/ 264 h 782"/>
                <a:gd name="T30" fmla="*/ 866 w 3840"/>
                <a:gd name="T31" fmla="*/ 379 h 782"/>
                <a:gd name="T32" fmla="*/ 953 w 3840"/>
                <a:gd name="T33" fmla="*/ 455 h 782"/>
                <a:gd name="T34" fmla="*/ 1065 w 3840"/>
                <a:gd name="T35" fmla="*/ 446 h 782"/>
                <a:gd name="T36" fmla="*/ 1143 w 3840"/>
                <a:gd name="T37" fmla="*/ 358 h 782"/>
                <a:gd name="T38" fmla="*/ 1133 w 3840"/>
                <a:gd name="T39" fmla="*/ 242 h 782"/>
                <a:gd name="T40" fmla="*/ 1049 w 3840"/>
                <a:gd name="T41" fmla="*/ 174 h 782"/>
                <a:gd name="T42" fmla="*/ 1379 w 3840"/>
                <a:gd name="T43" fmla="*/ 305 h 782"/>
                <a:gd name="T44" fmla="*/ 1446 w 3840"/>
                <a:gd name="T45" fmla="*/ 342 h 782"/>
                <a:gd name="T46" fmla="*/ 1523 w 3840"/>
                <a:gd name="T47" fmla="*/ 105 h 782"/>
                <a:gd name="T48" fmla="*/ 1709 w 3840"/>
                <a:gd name="T49" fmla="*/ 428 h 782"/>
                <a:gd name="T50" fmla="*/ 1717 w 3840"/>
                <a:gd name="T51" fmla="*/ 427 h 782"/>
                <a:gd name="T52" fmla="*/ 2142 w 3840"/>
                <a:gd name="T53" fmla="*/ 61 h 782"/>
                <a:gd name="T54" fmla="*/ 1954 w 3840"/>
                <a:gd name="T55" fmla="*/ 241 h 782"/>
                <a:gd name="T56" fmla="*/ 2257 w 3840"/>
                <a:gd name="T57" fmla="*/ 673 h 782"/>
                <a:gd name="T58" fmla="*/ 2267 w 3840"/>
                <a:gd name="T59" fmla="*/ 71 h 782"/>
                <a:gd name="T60" fmla="*/ 2293 w 3840"/>
                <a:gd name="T61" fmla="*/ 104 h 782"/>
                <a:gd name="T62" fmla="*/ 2380 w 3840"/>
                <a:gd name="T63" fmla="*/ 180 h 782"/>
                <a:gd name="T64" fmla="*/ 2492 w 3840"/>
                <a:gd name="T65" fmla="*/ 171 h 782"/>
                <a:gd name="T66" fmla="*/ 2569 w 3840"/>
                <a:gd name="T67" fmla="*/ 98 h 782"/>
                <a:gd name="T68" fmla="*/ 2720 w 3840"/>
                <a:gd name="T69" fmla="*/ 122 h 782"/>
                <a:gd name="T70" fmla="*/ 2868 w 3840"/>
                <a:gd name="T71" fmla="*/ 150 h 782"/>
                <a:gd name="T72" fmla="*/ 3016 w 3840"/>
                <a:gd name="T73" fmla="*/ 184 h 782"/>
                <a:gd name="T74" fmla="*/ 3480 w 3840"/>
                <a:gd name="T75" fmla="*/ 321 h 782"/>
                <a:gd name="T76" fmla="*/ 3375 w 3840"/>
                <a:gd name="T77" fmla="*/ 380 h 782"/>
                <a:gd name="T78" fmla="*/ 3364 w 3840"/>
                <a:gd name="T79" fmla="*/ 654 h 782"/>
                <a:gd name="T80" fmla="*/ 3562 w 3840"/>
                <a:gd name="T81" fmla="*/ 743 h 782"/>
                <a:gd name="T82" fmla="*/ 3778 w 3840"/>
                <a:gd name="T83" fmla="*/ 716 h 782"/>
                <a:gd name="T84" fmla="*/ 3840 w 3840"/>
                <a:gd name="T85" fmla="*/ 462 h 782"/>
                <a:gd name="T86" fmla="*/ 286 w 3840"/>
                <a:gd name="T87" fmla="*/ 326 h 782"/>
                <a:gd name="T88" fmla="*/ 10 w 3840"/>
                <a:gd name="T89" fmla="*/ 121 h 782"/>
                <a:gd name="T90" fmla="*/ 963 w 3840"/>
                <a:gd name="T91" fmla="*/ 204 h 782"/>
                <a:gd name="T92" fmla="*/ 986 w 3840"/>
                <a:gd name="T93" fmla="*/ 382 h 782"/>
                <a:gd name="T94" fmla="*/ 1782 w 3840"/>
                <a:gd name="T95" fmla="*/ 230 h 782"/>
                <a:gd name="T96" fmla="*/ 2366 w 3840"/>
                <a:gd name="T97" fmla="*/ 74 h 782"/>
                <a:gd name="T98" fmla="*/ 3751 w 3840"/>
                <a:gd name="T99" fmla="*/ 425 h 782"/>
                <a:gd name="T100" fmla="*/ 3434 w 3840"/>
                <a:gd name="T101" fmla="*/ 355 h 782"/>
                <a:gd name="T102" fmla="*/ 3429 w 3840"/>
                <a:gd name="T103" fmla="*/ 364 h 782"/>
                <a:gd name="T104" fmla="*/ 3411 w 3840"/>
                <a:gd name="T105" fmla="*/ 380 h 782"/>
                <a:gd name="T106" fmla="*/ 3511 w 3840"/>
                <a:gd name="T107" fmla="*/ 559 h 782"/>
                <a:gd name="T108" fmla="*/ 3519 w 3840"/>
                <a:gd name="T109" fmla="*/ 690 h 782"/>
                <a:gd name="T110" fmla="*/ 3377 w 3840"/>
                <a:gd name="T111" fmla="*/ 623 h 782"/>
                <a:gd name="T112" fmla="*/ 3692 w 3840"/>
                <a:gd name="T113" fmla="*/ 697 h 782"/>
                <a:gd name="T114" fmla="*/ 3558 w 3840"/>
                <a:gd name="T115" fmla="*/ 612 h 782"/>
                <a:gd name="T116" fmla="*/ 3735 w 3840"/>
                <a:gd name="T117" fmla="*/ 662 h 782"/>
                <a:gd name="T118" fmla="*/ 3575 w 3840"/>
                <a:gd name="T119" fmla="*/ 529 h 782"/>
                <a:gd name="T120" fmla="*/ 3777 w 3840"/>
                <a:gd name="T121" fmla="*/ 464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40" h="782">
                  <a:moveTo>
                    <a:pt x="0" y="0"/>
                  </a:moveTo>
                  <a:cubicBezTo>
                    <a:pt x="0" y="88"/>
                    <a:pt x="0" y="88"/>
                    <a:pt x="0" y="88"/>
                  </a:cubicBezTo>
                  <a:cubicBezTo>
                    <a:pt x="0" y="88"/>
                    <a:pt x="2" y="88"/>
                    <a:pt x="3" y="88"/>
                  </a:cubicBezTo>
                  <a:cubicBezTo>
                    <a:pt x="2" y="90"/>
                    <a:pt x="0" y="91"/>
                    <a:pt x="0" y="92"/>
                  </a:cubicBezTo>
                  <a:cubicBezTo>
                    <a:pt x="0" y="175"/>
                    <a:pt x="0" y="175"/>
                    <a:pt x="0" y="175"/>
                  </a:cubicBezTo>
                  <a:cubicBezTo>
                    <a:pt x="256" y="361"/>
                    <a:pt x="256" y="361"/>
                    <a:pt x="256" y="361"/>
                  </a:cubicBezTo>
                  <a:cubicBezTo>
                    <a:pt x="259" y="362"/>
                    <a:pt x="259" y="365"/>
                    <a:pt x="257" y="367"/>
                  </a:cubicBezTo>
                  <a:cubicBezTo>
                    <a:pt x="256" y="369"/>
                    <a:pt x="253" y="370"/>
                    <a:pt x="252" y="368"/>
                  </a:cubicBezTo>
                  <a:cubicBezTo>
                    <a:pt x="97" y="257"/>
                    <a:pt x="28" y="208"/>
                    <a:pt x="0" y="187"/>
                  </a:cubicBezTo>
                  <a:cubicBezTo>
                    <a:pt x="0" y="237"/>
                    <a:pt x="0" y="237"/>
                    <a:pt x="0" y="237"/>
                  </a:cubicBezTo>
                  <a:cubicBezTo>
                    <a:pt x="228" y="402"/>
                    <a:pt x="227" y="402"/>
                    <a:pt x="227" y="402"/>
                  </a:cubicBezTo>
                  <a:cubicBezTo>
                    <a:pt x="230" y="403"/>
                    <a:pt x="230" y="407"/>
                    <a:pt x="228" y="408"/>
                  </a:cubicBezTo>
                  <a:cubicBezTo>
                    <a:pt x="226" y="411"/>
                    <a:pt x="224" y="411"/>
                    <a:pt x="222" y="409"/>
                  </a:cubicBezTo>
                  <a:cubicBezTo>
                    <a:pt x="105" y="325"/>
                    <a:pt x="36" y="277"/>
                    <a:pt x="0" y="249"/>
                  </a:cubicBezTo>
                  <a:cubicBezTo>
                    <a:pt x="0" y="299"/>
                    <a:pt x="0" y="299"/>
                    <a:pt x="0" y="299"/>
                  </a:cubicBezTo>
                  <a:cubicBezTo>
                    <a:pt x="196" y="443"/>
                    <a:pt x="198" y="443"/>
                    <a:pt x="198" y="443"/>
                  </a:cubicBezTo>
                  <a:cubicBezTo>
                    <a:pt x="201" y="445"/>
                    <a:pt x="200" y="447"/>
                    <a:pt x="199" y="450"/>
                  </a:cubicBezTo>
                  <a:cubicBezTo>
                    <a:pt x="197" y="452"/>
                    <a:pt x="195" y="452"/>
                    <a:pt x="193" y="451"/>
                  </a:cubicBezTo>
                  <a:cubicBezTo>
                    <a:pt x="101" y="385"/>
                    <a:pt x="40" y="341"/>
                    <a:pt x="0" y="311"/>
                  </a:cubicBezTo>
                  <a:cubicBezTo>
                    <a:pt x="0" y="402"/>
                    <a:pt x="0" y="402"/>
                    <a:pt x="0" y="402"/>
                  </a:cubicBezTo>
                  <a:cubicBezTo>
                    <a:pt x="0" y="406"/>
                    <a:pt x="0" y="410"/>
                    <a:pt x="0" y="414"/>
                  </a:cubicBezTo>
                  <a:cubicBezTo>
                    <a:pt x="0" y="440"/>
                    <a:pt x="0" y="440"/>
                    <a:pt x="0" y="440"/>
                  </a:cubicBezTo>
                  <a:cubicBezTo>
                    <a:pt x="8" y="448"/>
                    <a:pt x="10" y="448"/>
                    <a:pt x="10" y="448"/>
                  </a:cubicBezTo>
                  <a:cubicBezTo>
                    <a:pt x="9" y="442"/>
                    <a:pt x="10" y="437"/>
                    <a:pt x="13" y="432"/>
                  </a:cubicBezTo>
                  <a:cubicBezTo>
                    <a:pt x="19" y="423"/>
                    <a:pt x="32" y="420"/>
                    <a:pt x="41" y="427"/>
                  </a:cubicBezTo>
                  <a:cubicBezTo>
                    <a:pt x="50" y="434"/>
                    <a:pt x="52" y="446"/>
                    <a:pt x="45" y="456"/>
                  </a:cubicBezTo>
                  <a:cubicBezTo>
                    <a:pt x="42" y="460"/>
                    <a:pt x="37" y="463"/>
                    <a:pt x="32" y="464"/>
                  </a:cubicBezTo>
                  <a:cubicBezTo>
                    <a:pt x="59" y="484"/>
                    <a:pt x="59" y="484"/>
                    <a:pt x="59" y="484"/>
                  </a:cubicBezTo>
                  <a:cubicBezTo>
                    <a:pt x="59" y="478"/>
                    <a:pt x="60" y="473"/>
                    <a:pt x="63" y="468"/>
                  </a:cubicBezTo>
                  <a:cubicBezTo>
                    <a:pt x="69" y="459"/>
                    <a:pt x="82" y="457"/>
                    <a:pt x="91" y="464"/>
                  </a:cubicBezTo>
                  <a:cubicBezTo>
                    <a:pt x="100" y="470"/>
                    <a:pt x="102" y="483"/>
                    <a:pt x="95" y="492"/>
                  </a:cubicBezTo>
                  <a:cubicBezTo>
                    <a:pt x="93" y="496"/>
                    <a:pt x="87" y="499"/>
                    <a:pt x="83" y="500"/>
                  </a:cubicBezTo>
                  <a:cubicBezTo>
                    <a:pt x="109" y="519"/>
                    <a:pt x="109" y="519"/>
                    <a:pt x="109" y="519"/>
                  </a:cubicBezTo>
                  <a:cubicBezTo>
                    <a:pt x="108" y="514"/>
                    <a:pt x="109" y="509"/>
                    <a:pt x="113" y="504"/>
                  </a:cubicBezTo>
                  <a:cubicBezTo>
                    <a:pt x="120" y="495"/>
                    <a:pt x="132" y="493"/>
                    <a:pt x="141" y="499"/>
                  </a:cubicBezTo>
                  <a:cubicBezTo>
                    <a:pt x="150" y="506"/>
                    <a:pt x="152" y="519"/>
                    <a:pt x="146" y="528"/>
                  </a:cubicBezTo>
                  <a:cubicBezTo>
                    <a:pt x="142" y="532"/>
                    <a:pt x="138" y="535"/>
                    <a:pt x="132" y="536"/>
                  </a:cubicBezTo>
                  <a:cubicBezTo>
                    <a:pt x="154" y="552"/>
                    <a:pt x="154" y="552"/>
                    <a:pt x="154" y="552"/>
                  </a:cubicBezTo>
                  <a:cubicBezTo>
                    <a:pt x="334" y="295"/>
                    <a:pt x="334" y="295"/>
                    <a:pt x="334" y="295"/>
                  </a:cubicBezTo>
                  <a:cubicBezTo>
                    <a:pt x="350" y="273"/>
                    <a:pt x="345" y="241"/>
                    <a:pt x="323" y="225"/>
                  </a:cubicBezTo>
                  <a:cubicBezTo>
                    <a:pt x="187" y="128"/>
                    <a:pt x="187" y="128"/>
                    <a:pt x="187" y="128"/>
                  </a:cubicBezTo>
                  <a:cubicBezTo>
                    <a:pt x="264" y="141"/>
                    <a:pt x="346" y="153"/>
                    <a:pt x="430" y="163"/>
                  </a:cubicBezTo>
                  <a:cubicBezTo>
                    <a:pt x="441" y="173"/>
                    <a:pt x="460" y="180"/>
                    <a:pt x="480" y="186"/>
                  </a:cubicBezTo>
                  <a:cubicBezTo>
                    <a:pt x="510" y="194"/>
                    <a:pt x="525" y="220"/>
                    <a:pt x="525" y="220"/>
                  </a:cubicBezTo>
                  <a:cubicBezTo>
                    <a:pt x="527" y="265"/>
                    <a:pt x="527" y="265"/>
                    <a:pt x="527" y="265"/>
                  </a:cubicBezTo>
                  <a:cubicBezTo>
                    <a:pt x="442" y="275"/>
                    <a:pt x="370" y="323"/>
                    <a:pt x="325" y="390"/>
                  </a:cubicBezTo>
                  <a:cubicBezTo>
                    <a:pt x="352" y="410"/>
                    <a:pt x="352" y="410"/>
                    <a:pt x="352" y="410"/>
                  </a:cubicBezTo>
                  <a:cubicBezTo>
                    <a:pt x="393" y="346"/>
                    <a:pt x="463" y="302"/>
                    <a:pt x="543" y="296"/>
                  </a:cubicBezTo>
                  <a:cubicBezTo>
                    <a:pt x="680" y="288"/>
                    <a:pt x="798" y="392"/>
                    <a:pt x="806" y="531"/>
                  </a:cubicBezTo>
                  <a:cubicBezTo>
                    <a:pt x="811" y="614"/>
                    <a:pt x="776" y="691"/>
                    <a:pt x="717" y="741"/>
                  </a:cubicBezTo>
                  <a:cubicBezTo>
                    <a:pt x="738" y="766"/>
                    <a:pt x="738" y="766"/>
                    <a:pt x="738" y="766"/>
                  </a:cubicBezTo>
                  <a:cubicBezTo>
                    <a:pt x="804" y="710"/>
                    <a:pt x="844" y="623"/>
                    <a:pt x="839" y="529"/>
                  </a:cubicBezTo>
                  <a:cubicBezTo>
                    <a:pt x="830" y="388"/>
                    <a:pt x="721" y="277"/>
                    <a:pt x="587" y="265"/>
                  </a:cubicBezTo>
                  <a:cubicBezTo>
                    <a:pt x="584" y="216"/>
                    <a:pt x="584" y="216"/>
                    <a:pt x="584" y="216"/>
                  </a:cubicBezTo>
                  <a:cubicBezTo>
                    <a:pt x="584" y="216"/>
                    <a:pt x="592" y="191"/>
                    <a:pt x="618" y="179"/>
                  </a:cubicBezTo>
                  <a:cubicBezTo>
                    <a:pt x="716" y="184"/>
                    <a:pt x="819" y="185"/>
                    <a:pt x="924" y="181"/>
                  </a:cubicBezTo>
                  <a:cubicBezTo>
                    <a:pt x="903" y="195"/>
                    <a:pt x="903" y="195"/>
                    <a:pt x="903" y="195"/>
                  </a:cubicBezTo>
                  <a:cubicBezTo>
                    <a:pt x="918" y="234"/>
                    <a:pt x="918" y="234"/>
                    <a:pt x="918" y="234"/>
                  </a:cubicBezTo>
                  <a:cubicBezTo>
                    <a:pt x="911" y="242"/>
                    <a:pt x="904" y="252"/>
                    <a:pt x="900" y="262"/>
                  </a:cubicBezTo>
                  <a:cubicBezTo>
                    <a:pt x="860" y="264"/>
                    <a:pt x="860" y="264"/>
                    <a:pt x="860" y="264"/>
                  </a:cubicBezTo>
                  <a:cubicBezTo>
                    <a:pt x="853" y="299"/>
                    <a:pt x="853" y="299"/>
                    <a:pt x="853" y="299"/>
                  </a:cubicBezTo>
                  <a:cubicBezTo>
                    <a:pt x="888" y="315"/>
                    <a:pt x="888" y="315"/>
                    <a:pt x="888" y="315"/>
                  </a:cubicBezTo>
                  <a:cubicBezTo>
                    <a:pt x="889" y="326"/>
                    <a:pt x="891" y="337"/>
                    <a:pt x="894" y="348"/>
                  </a:cubicBezTo>
                  <a:cubicBezTo>
                    <a:pt x="866" y="379"/>
                    <a:pt x="866" y="379"/>
                    <a:pt x="866" y="379"/>
                  </a:cubicBezTo>
                  <a:cubicBezTo>
                    <a:pt x="885" y="409"/>
                    <a:pt x="885" y="409"/>
                    <a:pt x="885" y="409"/>
                  </a:cubicBezTo>
                  <a:cubicBezTo>
                    <a:pt x="924" y="393"/>
                    <a:pt x="924" y="393"/>
                    <a:pt x="924" y="393"/>
                  </a:cubicBezTo>
                  <a:cubicBezTo>
                    <a:pt x="932" y="401"/>
                    <a:pt x="941" y="407"/>
                    <a:pt x="952" y="413"/>
                  </a:cubicBezTo>
                  <a:cubicBezTo>
                    <a:pt x="953" y="455"/>
                    <a:pt x="953" y="455"/>
                    <a:pt x="953" y="455"/>
                  </a:cubicBezTo>
                  <a:cubicBezTo>
                    <a:pt x="988" y="462"/>
                    <a:pt x="988" y="462"/>
                    <a:pt x="988" y="462"/>
                  </a:cubicBezTo>
                  <a:cubicBezTo>
                    <a:pt x="1005" y="423"/>
                    <a:pt x="1005" y="423"/>
                    <a:pt x="1005" y="423"/>
                  </a:cubicBezTo>
                  <a:cubicBezTo>
                    <a:pt x="1015" y="422"/>
                    <a:pt x="1025" y="420"/>
                    <a:pt x="1035" y="417"/>
                  </a:cubicBezTo>
                  <a:cubicBezTo>
                    <a:pt x="1065" y="446"/>
                    <a:pt x="1065" y="446"/>
                    <a:pt x="1065" y="446"/>
                  </a:cubicBezTo>
                  <a:cubicBezTo>
                    <a:pt x="1096" y="425"/>
                    <a:pt x="1096" y="425"/>
                    <a:pt x="1096" y="425"/>
                  </a:cubicBezTo>
                  <a:cubicBezTo>
                    <a:pt x="1080" y="387"/>
                    <a:pt x="1080" y="387"/>
                    <a:pt x="1080" y="387"/>
                  </a:cubicBezTo>
                  <a:cubicBezTo>
                    <a:pt x="1088" y="379"/>
                    <a:pt x="1094" y="370"/>
                    <a:pt x="1099" y="360"/>
                  </a:cubicBezTo>
                  <a:cubicBezTo>
                    <a:pt x="1143" y="358"/>
                    <a:pt x="1143" y="358"/>
                    <a:pt x="1143" y="358"/>
                  </a:cubicBezTo>
                  <a:cubicBezTo>
                    <a:pt x="1150" y="323"/>
                    <a:pt x="1150" y="323"/>
                    <a:pt x="1150" y="323"/>
                  </a:cubicBezTo>
                  <a:cubicBezTo>
                    <a:pt x="1111" y="306"/>
                    <a:pt x="1111" y="306"/>
                    <a:pt x="1111" y="306"/>
                  </a:cubicBezTo>
                  <a:cubicBezTo>
                    <a:pt x="1110" y="295"/>
                    <a:pt x="1108" y="284"/>
                    <a:pt x="1105" y="274"/>
                  </a:cubicBezTo>
                  <a:cubicBezTo>
                    <a:pt x="1133" y="242"/>
                    <a:pt x="1133" y="242"/>
                    <a:pt x="1133" y="242"/>
                  </a:cubicBezTo>
                  <a:cubicBezTo>
                    <a:pt x="1114" y="212"/>
                    <a:pt x="1114" y="212"/>
                    <a:pt x="1114" y="212"/>
                  </a:cubicBezTo>
                  <a:cubicBezTo>
                    <a:pt x="1076" y="228"/>
                    <a:pt x="1076" y="228"/>
                    <a:pt x="1076" y="228"/>
                  </a:cubicBezTo>
                  <a:cubicBezTo>
                    <a:pt x="1068" y="221"/>
                    <a:pt x="1059" y="214"/>
                    <a:pt x="1050" y="209"/>
                  </a:cubicBezTo>
                  <a:cubicBezTo>
                    <a:pt x="1049" y="174"/>
                    <a:pt x="1049" y="174"/>
                    <a:pt x="1049" y="174"/>
                  </a:cubicBezTo>
                  <a:cubicBezTo>
                    <a:pt x="1108" y="169"/>
                    <a:pt x="1169" y="163"/>
                    <a:pt x="1231" y="155"/>
                  </a:cubicBezTo>
                  <a:cubicBezTo>
                    <a:pt x="1232" y="165"/>
                    <a:pt x="1232" y="165"/>
                    <a:pt x="1232" y="165"/>
                  </a:cubicBezTo>
                  <a:cubicBezTo>
                    <a:pt x="1361" y="149"/>
                    <a:pt x="1361" y="149"/>
                    <a:pt x="1361" y="149"/>
                  </a:cubicBezTo>
                  <a:cubicBezTo>
                    <a:pt x="1379" y="305"/>
                    <a:pt x="1379" y="305"/>
                    <a:pt x="1379" y="305"/>
                  </a:cubicBezTo>
                  <a:cubicBezTo>
                    <a:pt x="1379" y="305"/>
                    <a:pt x="1379" y="305"/>
                    <a:pt x="1379" y="305"/>
                  </a:cubicBezTo>
                  <a:cubicBezTo>
                    <a:pt x="1310" y="433"/>
                    <a:pt x="1310" y="433"/>
                    <a:pt x="1310" y="433"/>
                  </a:cubicBezTo>
                  <a:cubicBezTo>
                    <a:pt x="1377" y="470"/>
                    <a:pt x="1377" y="470"/>
                    <a:pt x="1377" y="470"/>
                  </a:cubicBezTo>
                  <a:cubicBezTo>
                    <a:pt x="1446" y="342"/>
                    <a:pt x="1446" y="342"/>
                    <a:pt x="1446" y="342"/>
                  </a:cubicBezTo>
                  <a:cubicBezTo>
                    <a:pt x="1417" y="326"/>
                    <a:pt x="1417" y="326"/>
                    <a:pt x="1417" y="326"/>
                  </a:cubicBezTo>
                  <a:cubicBezTo>
                    <a:pt x="1396" y="145"/>
                    <a:pt x="1396" y="145"/>
                    <a:pt x="1396" y="145"/>
                  </a:cubicBezTo>
                  <a:cubicBezTo>
                    <a:pt x="1526" y="129"/>
                    <a:pt x="1526" y="129"/>
                    <a:pt x="1526" y="129"/>
                  </a:cubicBezTo>
                  <a:cubicBezTo>
                    <a:pt x="1523" y="105"/>
                    <a:pt x="1523" y="105"/>
                    <a:pt x="1523" y="105"/>
                  </a:cubicBezTo>
                  <a:cubicBezTo>
                    <a:pt x="1474" y="111"/>
                    <a:pt x="1474" y="111"/>
                    <a:pt x="1474" y="111"/>
                  </a:cubicBezTo>
                  <a:cubicBezTo>
                    <a:pt x="1519" y="102"/>
                    <a:pt x="1565" y="94"/>
                    <a:pt x="1611" y="87"/>
                  </a:cubicBezTo>
                  <a:cubicBezTo>
                    <a:pt x="1612" y="107"/>
                    <a:pt x="1611" y="152"/>
                    <a:pt x="1576" y="196"/>
                  </a:cubicBezTo>
                  <a:cubicBezTo>
                    <a:pt x="1531" y="252"/>
                    <a:pt x="1514" y="455"/>
                    <a:pt x="1709" y="428"/>
                  </a:cubicBezTo>
                  <a:cubicBezTo>
                    <a:pt x="1711" y="428"/>
                    <a:pt x="1712" y="428"/>
                    <a:pt x="1713" y="428"/>
                  </a:cubicBezTo>
                  <a:cubicBezTo>
                    <a:pt x="1712" y="428"/>
                    <a:pt x="1714" y="427"/>
                    <a:pt x="1713" y="428"/>
                  </a:cubicBezTo>
                  <a:cubicBezTo>
                    <a:pt x="1713" y="428"/>
                    <a:pt x="1713" y="428"/>
                    <a:pt x="1713" y="428"/>
                  </a:cubicBezTo>
                  <a:cubicBezTo>
                    <a:pt x="1714" y="427"/>
                    <a:pt x="1717" y="427"/>
                    <a:pt x="1717" y="427"/>
                  </a:cubicBezTo>
                  <a:cubicBezTo>
                    <a:pt x="1717" y="427"/>
                    <a:pt x="1717" y="427"/>
                    <a:pt x="1717" y="427"/>
                  </a:cubicBezTo>
                  <a:cubicBezTo>
                    <a:pt x="1910" y="389"/>
                    <a:pt x="1834" y="202"/>
                    <a:pt x="1774" y="163"/>
                  </a:cubicBezTo>
                  <a:cubicBezTo>
                    <a:pt x="1731" y="135"/>
                    <a:pt x="1716" y="96"/>
                    <a:pt x="1710" y="76"/>
                  </a:cubicBezTo>
                  <a:cubicBezTo>
                    <a:pt x="1850" y="61"/>
                    <a:pt x="1995" y="56"/>
                    <a:pt x="2142" y="61"/>
                  </a:cubicBezTo>
                  <a:cubicBezTo>
                    <a:pt x="2158" y="76"/>
                    <a:pt x="2163" y="92"/>
                    <a:pt x="2163" y="92"/>
                  </a:cubicBezTo>
                  <a:cubicBezTo>
                    <a:pt x="2157" y="138"/>
                    <a:pt x="2157" y="138"/>
                    <a:pt x="2157" y="138"/>
                  </a:cubicBezTo>
                  <a:cubicBezTo>
                    <a:pt x="2071" y="129"/>
                    <a:pt x="1990" y="160"/>
                    <a:pt x="1932" y="217"/>
                  </a:cubicBezTo>
                  <a:cubicBezTo>
                    <a:pt x="1954" y="241"/>
                    <a:pt x="1954" y="241"/>
                    <a:pt x="1954" y="241"/>
                  </a:cubicBezTo>
                  <a:cubicBezTo>
                    <a:pt x="2009" y="188"/>
                    <a:pt x="2085" y="160"/>
                    <a:pt x="2165" y="172"/>
                  </a:cubicBezTo>
                  <a:cubicBezTo>
                    <a:pt x="2301" y="192"/>
                    <a:pt x="2394" y="321"/>
                    <a:pt x="2373" y="458"/>
                  </a:cubicBezTo>
                  <a:cubicBezTo>
                    <a:pt x="2360" y="540"/>
                    <a:pt x="2309" y="608"/>
                    <a:pt x="2242" y="644"/>
                  </a:cubicBezTo>
                  <a:cubicBezTo>
                    <a:pt x="2257" y="673"/>
                    <a:pt x="2257" y="673"/>
                    <a:pt x="2257" y="673"/>
                  </a:cubicBezTo>
                  <a:cubicBezTo>
                    <a:pt x="2333" y="632"/>
                    <a:pt x="2390" y="556"/>
                    <a:pt x="2405" y="463"/>
                  </a:cubicBezTo>
                  <a:cubicBezTo>
                    <a:pt x="2426" y="323"/>
                    <a:pt x="2343" y="191"/>
                    <a:pt x="2214" y="150"/>
                  </a:cubicBezTo>
                  <a:cubicBezTo>
                    <a:pt x="2222" y="101"/>
                    <a:pt x="2222" y="101"/>
                    <a:pt x="2222" y="101"/>
                  </a:cubicBezTo>
                  <a:cubicBezTo>
                    <a:pt x="2222" y="101"/>
                    <a:pt x="2236" y="77"/>
                    <a:pt x="2267" y="71"/>
                  </a:cubicBezTo>
                  <a:cubicBezTo>
                    <a:pt x="2272" y="70"/>
                    <a:pt x="2277" y="69"/>
                    <a:pt x="2283" y="68"/>
                  </a:cubicBezTo>
                  <a:cubicBezTo>
                    <a:pt x="2295" y="69"/>
                    <a:pt x="2308" y="70"/>
                    <a:pt x="2320" y="71"/>
                  </a:cubicBezTo>
                  <a:cubicBezTo>
                    <a:pt x="2321" y="71"/>
                    <a:pt x="2321" y="73"/>
                    <a:pt x="2321" y="73"/>
                  </a:cubicBezTo>
                  <a:cubicBezTo>
                    <a:pt x="2293" y="104"/>
                    <a:pt x="2293" y="104"/>
                    <a:pt x="2293" y="104"/>
                  </a:cubicBezTo>
                  <a:cubicBezTo>
                    <a:pt x="2312" y="135"/>
                    <a:pt x="2312" y="135"/>
                    <a:pt x="2312" y="135"/>
                  </a:cubicBezTo>
                  <a:cubicBezTo>
                    <a:pt x="2351" y="119"/>
                    <a:pt x="2351" y="119"/>
                    <a:pt x="2351" y="119"/>
                  </a:cubicBezTo>
                  <a:cubicBezTo>
                    <a:pt x="2359" y="126"/>
                    <a:pt x="2368" y="133"/>
                    <a:pt x="2378" y="138"/>
                  </a:cubicBezTo>
                  <a:cubicBezTo>
                    <a:pt x="2380" y="180"/>
                    <a:pt x="2380" y="180"/>
                    <a:pt x="2380" y="180"/>
                  </a:cubicBezTo>
                  <a:cubicBezTo>
                    <a:pt x="2415" y="187"/>
                    <a:pt x="2415" y="187"/>
                    <a:pt x="2415" y="187"/>
                  </a:cubicBezTo>
                  <a:cubicBezTo>
                    <a:pt x="2432" y="148"/>
                    <a:pt x="2432" y="148"/>
                    <a:pt x="2432" y="148"/>
                  </a:cubicBezTo>
                  <a:cubicBezTo>
                    <a:pt x="2441" y="148"/>
                    <a:pt x="2452" y="146"/>
                    <a:pt x="2461" y="142"/>
                  </a:cubicBezTo>
                  <a:cubicBezTo>
                    <a:pt x="2492" y="171"/>
                    <a:pt x="2492" y="171"/>
                    <a:pt x="2492" y="171"/>
                  </a:cubicBezTo>
                  <a:cubicBezTo>
                    <a:pt x="2522" y="151"/>
                    <a:pt x="2522" y="151"/>
                    <a:pt x="2522" y="151"/>
                  </a:cubicBezTo>
                  <a:cubicBezTo>
                    <a:pt x="2507" y="113"/>
                    <a:pt x="2507" y="113"/>
                    <a:pt x="2507" y="113"/>
                  </a:cubicBezTo>
                  <a:cubicBezTo>
                    <a:pt x="2513" y="107"/>
                    <a:pt x="2518" y="99"/>
                    <a:pt x="2522" y="92"/>
                  </a:cubicBezTo>
                  <a:cubicBezTo>
                    <a:pt x="2538" y="94"/>
                    <a:pt x="2554" y="96"/>
                    <a:pt x="2569" y="98"/>
                  </a:cubicBezTo>
                  <a:cubicBezTo>
                    <a:pt x="2551" y="185"/>
                    <a:pt x="2551" y="185"/>
                    <a:pt x="2551" y="185"/>
                  </a:cubicBezTo>
                  <a:cubicBezTo>
                    <a:pt x="2662" y="209"/>
                    <a:pt x="2662" y="209"/>
                    <a:pt x="2662" y="209"/>
                  </a:cubicBezTo>
                  <a:cubicBezTo>
                    <a:pt x="2682" y="116"/>
                    <a:pt x="2682" y="116"/>
                    <a:pt x="2682" y="116"/>
                  </a:cubicBezTo>
                  <a:cubicBezTo>
                    <a:pt x="2694" y="118"/>
                    <a:pt x="2707" y="120"/>
                    <a:pt x="2720" y="122"/>
                  </a:cubicBezTo>
                  <a:cubicBezTo>
                    <a:pt x="2684" y="292"/>
                    <a:pt x="2684" y="292"/>
                    <a:pt x="2684" y="292"/>
                  </a:cubicBezTo>
                  <a:cubicBezTo>
                    <a:pt x="2795" y="315"/>
                    <a:pt x="2795" y="315"/>
                    <a:pt x="2795" y="315"/>
                  </a:cubicBezTo>
                  <a:cubicBezTo>
                    <a:pt x="2832" y="143"/>
                    <a:pt x="2832" y="143"/>
                    <a:pt x="2832" y="143"/>
                  </a:cubicBezTo>
                  <a:cubicBezTo>
                    <a:pt x="2844" y="145"/>
                    <a:pt x="2856" y="148"/>
                    <a:pt x="2868" y="150"/>
                  </a:cubicBezTo>
                  <a:cubicBezTo>
                    <a:pt x="2816" y="398"/>
                    <a:pt x="2816" y="398"/>
                    <a:pt x="2816" y="398"/>
                  </a:cubicBezTo>
                  <a:cubicBezTo>
                    <a:pt x="2928" y="422"/>
                    <a:pt x="2928" y="422"/>
                    <a:pt x="2928" y="422"/>
                  </a:cubicBezTo>
                  <a:cubicBezTo>
                    <a:pt x="2980" y="175"/>
                    <a:pt x="2980" y="175"/>
                    <a:pt x="2980" y="175"/>
                  </a:cubicBezTo>
                  <a:cubicBezTo>
                    <a:pt x="2992" y="178"/>
                    <a:pt x="3005" y="181"/>
                    <a:pt x="3016" y="184"/>
                  </a:cubicBezTo>
                  <a:cubicBezTo>
                    <a:pt x="2949" y="505"/>
                    <a:pt x="2949" y="505"/>
                    <a:pt x="2949" y="505"/>
                  </a:cubicBezTo>
                  <a:cubicBezTo>
                    <a:pt x="3060" y="528"/>
                    <a:pt x="3060" y="528"/>
                    <a:pt x="3060" y="528"/>
                  </a:cubicBezTo>
                  <a:cubicBezTo>
                    <a:pt x="3127" y="212"/>
                    <a:pt x="3127" y="212"/>
                    <a:pt x="3127" y="212"/>
                  </a:cubicBezTo>
                  <a:cubicBezTo>
                    <a:pt x="3247" y="244"/>
                    <a:pt x="3366" y="280"/>
                    <a:pt x="3480" y="321"/>
                  </a:cubicBezTo>
                  <a:cubicBezTo>
                    <a:pt x="3436" y="331"/>
                    <a:pt x="3436" y="331"/>
                    <a:pt x="3436" y="331"/>
                  </a:cubicBezTo>
                  <a:cubicBezTo>
                    <a:pt x="3433" y="314"/>
                    <a:pt x="3420" y="299"/>
                    <a:pt x="3402" y="296"/>
                  </a:cubicBezTo>
                  <a:cubicBezTo>
                    <a:pt x="3378" y="291"/>
                    <a:pt x="3355" y="306"/>
                    <a:pt x="3350" y="330"/>
                  </a:cubicBezTo>
                  <a:cubicBezTo>
                    <a:pt x="3346" y="351"/>
                    <a:pt x="3357" y="371"/>
                    <a:pt x="3375" y="380"/>
                  </a:cubicBezTo>
                  <a:cubicBezTo>
                    <a:pt x="3334" y="577"/>
                    <a:pt x="3334" y="577"/>
                    <a:pt x="3334" y="577"/>
                  </a:cubicBezTo>
                  <a:cubicBezTo>
                    <a:pt x="3313" y="578"/>
                    <a:pt x="3295" y="592"/>
                    <a:pt x="3290" y="613"/>
                  </a:cubicBezTo>
                  <a:cubicBezTo>
                    <a:pt x="3285" y="637"/>
                    <a:pt x="3301" y="660"/>
                    <a:pt x="3324" y="665"/>
                  </a:cubicBezTo>
                  <a:cubicBezTo>
                    <a:pt x="3339" y="669"/>
                    <a:pt x="3354" y="663"/>
                    <a:pt x="3364" y="654"/>
                  </a:cubicBezTo>
                  <a:cubicBezTo>
                    <a:pt x="3477" y="720"/>
                    <a:pt x="3477" y="720"/>
                    <a:pt x="3477" y="720"/>
                  </a:cubicBezTo>
                  <a:cubicBezTo>
                    <a:pt x="3476" y="722"/>
                    <a:pt x="3476" y="723"/>
                    <a:pt x="3476" y="725"/>
                  </a:cubicBezTo>
                  <a:cubicBezTo>
                    <a:pt x="3471" y="748"/>
                    <a:pt x="3486" y="772"/>
                    <a:pt x="3510" y="777"/>
                  </a:cubicBezTo>
                  <a:cubicBezTo>
                    <a:pt x="3533" y="782"/>
                    <a:pt x="3557" y="767"/>
                    <a:pt x="3562" y="743"/>
                  </a:cubicBezTo>
                  <a:cubicBezTo>
                    <a:pt x="3562" y="742"/>
                    <a:pt x="3562" y="740"/>
                    <a:pt x="3562" y="738"/>
                  </a:cubicBezTo>
                  <a:cubicBezTo>
                    <a:pt x="3695" y="723"/>
                    <a:pt x="3695" y="723"/>
                    <a:pt x="3695" y="723"/>
                  </a:cubicBezTo>
                  <a:cubicBezTo>
                    <a:pt x="3700" y="736"/>
                    <a:pt x="3711" y="747"/>
                    <a:pt x="3726" y="750"/>
                  </a:cubicBezTo>
                  <a:cubicBezTo>
                    <a:pt x="3750" y="755"/>
                    <a:pt x="3773" y="740"/>
                    <a:pt x="3778" y="716"/>
                  </a:cubicBezTo>
                  <a:cubicBezTo>
                    <a:pt x="3782" y="696"/>
                    <a:pt x="3773" y="677"/>
                    <a:pt x="3757" y="668"/>
                  </a:cubicBezTo>
                  <a:cubicBezTo>
                    <a:pt x="3799" y="468"/>
                    <a:pt x="3799" y="468"/>
                    <a:pt x="3799" y="468"/>
                  </a:cubicBezTo>
                  <a:cubicBezTo>
                    <a:pt x="3809" y="467"/>
                    <a:pt x="3818" y="463"/>
                    <a:pt x="3825" y="456"/>
                  </a:cubicBezTo>
                  <a:cubicBezTo>
                    <a:pt x="3830" y="458"/>
                    <a:pt x="3832" y="460"/>
                    <a:pt x="3840" y="462"/>
                  </a:cubicBezTo>
                  <a:cubicBezTo>
                    <a:pt x="3840" y="0"/>
                    <a:pt x="3840" y="0"/>
                    <a:pt x="3840" y="0"/>
                  </a:cubicBezTo>
                  <a:lnTo>
                    <a:pt x="0" y="0"/>
                  </a:lnTo>
                  <a:close/>
                  <a:moveTo>
                    <a:pt x="285" y="319"/>
                  </a:moveTo>
                  <a:cubicBezTo>
                    <a:pt x="286" y="321"/>
                    <a:pt x="287" y="324"/>
                    <a:pt x="286" y="326"/>
                  </a:cubicBezTo>
                  <a:cubicBezTo>
                    <a:pt x="284" y="328"/>
                    <a:pt x="282" y="329"/>
                    <a:pt x="279" y="327"/>
                  </a:cubicBezTo>
                  <a:cubicBezTo>
                    <a:pt x="4" y="129"/>
                    <a:pt x="4" y="129"/>
                    <a:pt x="4" y="129"/>
                  </a:cubicBezTo>
                  <a:cubicBezTo>
                    <a:pt x="2" y="128"/>
                    <a:pt x="2" y="124"/>
                    <a:pt x="3" y="123"/>
                  </a:cubicBezTo>
                  <a:cubicBezTo>
                    <a:pt x="5" y="120"/>
                    <a:pt x="7" y="120"/>
                    <a:pt x="10" y="121"/>
                  </a:cubicBezTo>
                  <a:cubicBezTo>
                    <a:pt x="285" y="319"/>
                    <a:pt x="285" y="319"/>
                    <a:pt x="285" y="319"/>
                  </a:cubicBezTo>
                  <a:close/>
                  <a:moveTo>
                    <a:pt x="1006" y="177"/>
                  </a:moveTo>
                  <a:cubicBezTo>
                    <a:pt x="997" y="197"/>
                    <a:pt x="997" y="197"/>
                    <a:pt x="997" y="197"/>
                  </a:cubicBezTo>
                  <a:cubicBezTo>
                    <a:pt x="985" y="198"/>
                    <a:pt x="974" y="200"/>
                    <a:pt x="963" y="204"/>
                  </a:cubicBezTo>
                  <a:cubicBezTo>
                    <a:pt x="938" y="181"/>
                    <a:pt x="938" y="181"/>
                    <a:pt x="938" y="181"/>
                  </a:cubicBezTo>
                  <a:cubicBezTo>
                    <a:pt x="960" y="180"/>
                    <a:pt x="983" y="179"/>
                    <a:pt x="1006" y="177"/>
                  </a:cubicBezTo>
                  <a:close/>
                  <a:moveTo>
                    <a:pt x="1073" y="324"/>
                  </a:moveTo>
                  <a:cubicBezTo>
                    <a:pt x="1065" y="365"/>
                    <a:pt x="1025" y="390"/>
                    <a:pt x="986" y="382"/>
                  </a:cubicBezTo>
                  <a:cubicBezTo>
                    <a:pt x="946" y="374"/>
                    <a:pt x="921" y="334"/>
                    <a:pt x="930" y="294"/>
                  </a:cubicBezTo>
                  <a:cubicBezTo>
                    <a:pt x="938" y="254"/>
                    <a:pt x="977" y="228"/>
                    <a:pt x="1017" y="237"/>
                  </a:cubicBezTo>
                  <a:cubicBezTo>
                    <a:pt x="1056" y="245"/>
                    <a:pt x="1082" y="284"/>
                    <a:pt x="1073" y="324"/>
                  </a:cubicBezTo>
                  <a:close/>
                  <a:moveTo>
                    <a:pt x="1782" y="230"/>
                  </a:moveTo>
                  <a:cubicBezTo>
                    <a:pt x="1782" y="230"/>
                    <a:pt x="1877" y="338"/>
                    <a:pt x="1748" y="382"/>
                  </a:cubicBezTo>
                  <a:cubicBezTo>
                    <a:pt x="1748" y="382"/>
                    <a:pt x="1829" y="316"/>
                    <a:pt x="1782" y="230"/>
                  </a:cubicBezTo>
                  <a:close/>
                  <a:moveTo>
                    <a:pt x="2413" y="108"/>
                  </a:moveTo>
                  <a:cubicBezTo>
                    <a:pt x="2392" y="103"/>
                    <a:pt x="2376" y="91"/>
                    <a:pt x="2366" y="74"/>
                  </a:cubicBezTo>
                  <a:cubicBezTo>
                    <a:pt x="2404" y="78"/>
                    <a:pt x="2442" y="82"/>
                    <a:pt x="2480" y="87"/>
                  </a:cubicBezTo>
                  <a:cubicBezTo>
                    <a:pt x="2463" y="104"/>
                    <a:pt x="2438" y="113"/>
                    <a:pt x="2413" y="108"/>
                  </a:cubicBezTo>
                  <a:close/>
                  <a:moveTo>
                    <a:pt x="3609" y="368"/>
                  </a:moveTo>
                  <a:cubicBezTo>
                    <a:pt x="3658" y="386"/>
                    <a:pt x="3705" y="405"/>
                    <a:pt x="3751" y="425"/>
                  </a:cubicBezTo>
                  <a:cubicBezTo>
                    <a:pt x="3751" y="427"/>
                    <a:pt x="3751" y="429"/>
                    <a:pt x="3752" y="432"/>
                  </a:cubicBezTo>
                  <a:cubicBezTo>
                    <a:pt x="3592" y="450"/>
                    <a:pt x="3592" y="450"/>
                    <a:pt x="3592" y="450"/>
                  </a:cubicBezTo>
                  <a:cubicBezTo>
                    <a:pt x="3609" y="368"/>
                    <a:pt x="3609" y="368"/>
                    <a:pt x="3609" y="368"/>
                  </a:cubicBezTo>
                  <a:close/>
                  <a:moveTo>
                    <a:pt x="3434" y="355"/>
                  </a:moveTo>
                  <a:cubicBezTo>
                    <a:pt x="3520" y="335"/>
                    <a:pt x="3520" y="335"/>
                    <a:pt x="3520" y="335"/>
                  </a:cubicBezTo>
                  <a:cubicBezTo>
                    <a:pt x="3543" y="343"/>
                    <a:pt x="3566" y="351"/>
                    <a:pt x="3588" y="360"/>
                  </a:cubicBezTo>
                  <a:cubicBezTo>
                    <a:pt x="3570" y="447"/>
                    <a:pt x="3570" y="447"/>
                    <a:pt x="3570" y="447"/>
                  </a:cubicBezTo>
                  <a:cubicBezTo>
                    <a:pt x="3429" y="364"/>
                    <a:pt x="3429" y="364"/>
                    <a:pt x="3429" y="364"/>
                  </a:cubicBezTo>
                  <a:cubicBezTo>
                    <a:pt x="3431" y="361"/>
                    <a:pt x="3433" y="358"/>
                    <a:pt x="3434" y="355"/>
                  </a:cubicBezTo>
                  <a:close/>
                  <a:moveTo>
                    <a:pt x="3356" y="583"/>
                  </a:moveTo>
                  <a:cubicBezTo>
                    <a:pt x="3398" y="383"/>
                    <a:pt x="3398" y="383"/>
                    <a:pt x="3398" y="383"/>
                  </a:cubicBezTo>
                  <a:cubicBezTo>
                    <a:pt x="3402" y="383"/>
                    <a:pt x="3407" y="381"/>
                    <a:pt x="3411" y="380"/>
                  </a:cubicBezTo>
                  <a:cubicBezTo>
                    <a:pt x="3565" y="471"/>
                    <a:pt x="3565" y="471"/>
                    <a:pt x="3565" y="471"/>
                  </a:cubicBezTo>
                  <a:cubicBezTo>
                    <a:pt x="3560" y="495"/>
                    <a:pt x="3560" y="495"/>
                    <a:pt x="3560" y="495"/>
                  </a:cubicBezTo>
                  <a:cubicBezTo>
                    <a:pt x="3554" y="524"/>
                    <a:pt x="3554" y="524"/>
                    <a:pt x="3554" y="524"/>
                  </a:cubicBezTo>
                  <a:cubicBezTo>
                    <a:pt x="3534" y="523"/>
                    <a:pt x="3515" y="538"/>
                    <a:pt x="3511" y="559"/>
                  </a:cubicBezTo>
                  <a:cubicBezTo>
                    <a:pt x="3510" y="562"/>
                    <a:pt x="3510" y="565"/>
                    <a:pt x="3510" y="568"/>
                  </a:cubicBezTo>
                  <a:cubicBezTo>
                    <a:pt x="3372" y="601"/>
                    <a:pt x="3372" y="601"/>
                    <a:pt x="3372" y="601"/>
                  </a:cubicBezTo>
                  <a:cubicBezTo>
                    <a:pt x="3368" y="594"/>
                    <a:pt x="3363" y="588"/>
                    <a:pt x="3356" y="583"/>
                  </a:cubicBezTo>
                  <a:close/>
                  <a:moveTo>
                    <a:pt x="3519" y="690"/>
                  </a:moveTo>
                  <a:cubicBezTo>
                    <a:pt x="3508" y="689"/>
                    <a:pt x="3497" y="693"/>
                    <a:pt x="3489" y="701"/>
                  </a:cubicBezTo>
                  <a:cubicBezTo>
                    <a:pt x="3376" y="633"/>
                    <a:pt x="3376" y="633"/>
                    <a:pt x="3376" y="633"/>
                  </a:cubicBezTo>
                  <a:cubicBezTo>
                    <a:pt x="3376" y="633"/>
                    <a:pt x="3376" y="632"/>
                    <a:pt x="3376" y="631"/>
                  </a:cubicBezTo>
                  <a:cubicBezTo>
                    <a:pt x="3377" y="628"/>
                    <a:pt x="3377" y="626"/>
                    <a:pt x="3377" y="623"/>
                  </a:cubicBezTo>
                  <a:cubicBezTo>
                    <a:pt x="3516" y="590"/>
                    <a:pt x="3516" y="590"/>
                    <a:pt x="3516" y="590"/>
                  </a:cubicBezTo>
                  <a:cubicBezTo>
                    <a:pt x="3521" y="598"/>
                    <a:pt x="3527" y="605"/>
                    <a:pt x="3536" y="608"/>
                  </a:cubicBezTo>
                  <a:cubicBezTo>
                    <a:pt x="3519" y="690"/>
                    <a:pt x="3519" y="690"/>
                    <a:pt x="3519" y="690"/>
                  </a:cubicBezTo>
                  <a:close/>
                  <a:moveTo>
                    <a:pt x="3692" y="697"/>
                  </a:moveTo>
                  <a:cubicBezTo>
                    <a:pt x="3692" y="698"/>
                    <a:pt x="3692" y="699"/>
                    <a:pt x="3692" y="700"/>
                  </a:cubicBezTo>
                  <a:cubicBezTo>
                    <a:pt x="3559" y="716"/>
                    <a:pt x="3559" y="716"/>
                    <a:pt x="3559" y="716"/>
                  </a:cubicBezTo>
                  <a:cubicBezTo>
                    <a:pt x="3555" y="707"/>
                    <a:pt x="3549" y="700"/>
                    <a:pt x="3540" y="695"/>
                  </a:cubicBezTo>
                  <a:cubicBezTo>
                    <a:pt x="3558" y="612"/>
                    <a:pt x="3558" y="612"/>
                    <a:pt x="3558" y="612"/>
                  </a:cubicBezTo>
                  <a:cubicBezTo>
                    <a:pt x="3566" y="611"/>
                    <a:pt x="3573" y="608"/>
                    <a:pt x="3579" y="604"/>
                  </a:cubicBezTo>
                  <a:cubicBezTo>
                    <a:pt x="3695" y="690"/>
                    <a:pt x="3695" y="690"/>
                    <a:pt x="3695" y="690"/>
                  </a:cubicBezTo>
                  <a:cubicBezTo>
                    <a:pt x="3693" y="692"/>
                    <a:pt x="3693" y="695"/>
                    <a:pt x="3692" y="697"/>
                  </a:cubicBezTo>
                  <a:close/>
                  <a:moveTo>
                    <a:pt x="3735" y="662"/>
                  </a:moveTo>
                  <a:cubicBezTo>
                    <a:pt x="3725" y="662"/>
                    <a:pt x="3716" y="666"/>
                    <a:pt x="3708" y="672"/>
                  </a:cubicBezTo>
                  <a:cubicBezTo>
                    <a:pt x="3594" y="585"/>
                    <a:pt x="3594" y="585"/>
                    <a:pt x="3594" y="585"/>
                  </a:cubicBezTo>
                  <a:cubicBezTo>
                    <a:pt x="3595" y="583"/>
                    <a:pt x="3596" y="580"/>
                    <a:pt x="3597" y="577"/>
                  </a:cubicBezTo>
                  <a:cubicBezTo>
                    <a:pt x="3601" y="558"/>
                    <a:pt x="3592" y="539"/>
                    <a:pt x="3575" y="529"/>
                  </a:cubicBezTo>
                  <a:cubicBezTo>
                    <a:pt x="3581" y="502"/>
                    <a:pt x="3581" y="502"/>
                    <a:pt x="3581" y="502"/>
                  </a:cubicBezTo>
                  <a:cubicBezTo>
                    <a:pt x="3587" y="474"/>
                    <a:pt x="3587" y="474"/>
                    <a:pt x="3587" y="474"/>
                  </a:cubicBezTo>
                  <a:cubicBezTo>
                    <a:pt x="3762" y="454"/>
                    <a:pt x="3762" y="454"/>
                    <a:pt x="3762" y="454"/>
                  </a:cubicBezTo>
                  <a:cubicBezTo>
                    <a:pt x="3766" y="458"/>
                    <a:pt x="3771" y="462"/>
                    <a:pt x="3777" y="464"/>
                  </a:cubicBezTo>
                  <a:cubicBezTo>
                    <a:pt x="3735" y="662"/>
                    <a:pt x="3735" y="662"/>
                    <a:pt x="3735" y="6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p:ph type="subTitle" idx="1"/>
          </p:nvPr>
        </p:nvSpPr>
        <p:spPr>
          <a:xfrm>
            <a:off x="1323909" y="2392774"/>
            <a:ext cx="9544179" cy="558799"/>
          </a:xfrm>
        </p:spPr>
        <p:txBody>
          <a:bodyPr anchor="ctr">
            <a:norm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p>
        </p:txBody>
      </p:sp>
      <p:sp>
        <p:nvSpPr>
          <p:cNvPr id="9802" name="标题 1"/>
          <p:cNvSpPr>
            <a:spLocks noGrp="1"/>
          </p:cNvSpPr>
          <p:nvPr>
            <p:ph type="ctrTitle"/>
          </p:nvPr>
        </p:nvSpPr>
        <p:spPr>
          <a:xfrm>
            <a:off x="1323910" y="1224449"/>
            <a:ext cx="9544180" cy="1018621"/>
          </a:xfrm>
        </p:spPr>
        <p:txBody>
          <a:bodyPr anchor="b">
            <a:normAutofit/>
          </a:bodyPr>
          <a:lstStyle>
            <a:lvl1pPr algn="l">
              <a:defRPr sz="3600">
                <a:solidFill>
                  <a:schemeClr val="tx2"/>
                </a:solidFill>
              </a:defRPr>
            </a:lvl1pPr>
          </a:lstStyle>
          <a:p>
            <a:r>
              <a:rPr lang="en-US" altLang="zh-CN" dirty="0"/>
              <a:t>Click to edit Master title style</a:t>
            </a:r>
            <a:endParaRPr lang="zh-CN" altLang="en-US" dirty="0"/>
          </a:p>
        </p:txBody>
      </p:sp>
      <p:sp>
        <p:nvSpPr>
          <p:cNvPr id="16" name="矩形 15"/>
          <p:cNvSpPr/>
          <p:nvPr/>
        </p:nvSpPr>
        <p:spPr>
          <a:xfrm>
            <a:off x="1323910" y="2319270"/>
            <a:ext cx="514985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占位符 13"/>
          <p:cNvSpPr>
            <a:spLocks noGrp="1"/>
          </p:cNvSpPr>
          <p:nvPr>
            <p:ph type="body" sz="quarter" idx="10" hasCustomPrompt="1"/>
          </p:nvPr>
        </p:nvSpPr>
        <p:spPr>
          <a:xfrm>
            <a:off x="1323910" y="3184588"/>
            <a:ext cx="9544179" cy="296271"/>
          </a:xfrm>
          <a:prstGeom prst="rect">
            <a:avLst/>
          </a:prstGeo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38" name="文本占位符 13"/>
          <p:cNvSpPr>
            <a:spLocks noGrp="1"/>
          </p:cNvSpPr>
          <p:nvPr>
            <p:ph type="body" sz="quarter" idx="11" hasCustomPrompt="1"/>
          </p:nvPr>
        </p:nvSpPr>
        <p:spPr>
          <a:xfrm>
            <a:off x="1323910" y="3480859"/>
            <a:ext cx="9544179" cy="296271"/>
          </a:xfrm>
          <a:prstGeom prst="rect">
            <a:avLst/>
          </a:prstGeo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9" y="3117850"/>
            <a:ext cx="4049905" cy="784225"/>
          </a:xfrm>
        </p:spPr>
        <p:txBody>
          <a:bodyPr anchor="ctr">
            <a:normAutofit/>
          </a:bodyPr>
          <a:lstStyle>
            <a:lvl1pPr algn="l">
              <a:defRPr sz="22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096000" y="3902075"/>
            <a:ext cx="4049905" cy="1095375"/>
          </a:xfrm>
        </p:spPr>
        <p:txBody>
          <a:bodyPr anchor="t">
            <a:normAutofit/>
          </a:bodyPr>
          <a:lstStyle>
            <a:lvl1pPr marL="0" indent="0" algn="l">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sp>
        <p:nvSpPr>
          <p:cNvPr id="5" name="页脚占位符 4"/>
          <p:cNvSpPr>
            <a:spLocks noGrp="1"/>
          </p:cNvSpPr>
          <p:nvPr userDrawn="1">
            <p:ph type="ftr" sz="quarter" idx="11"/>
          </p:nvPr>
        </p:nvSpPr>
        <p:spPr>
          <a:xfrm>
            <a:off x="695325" y="6235700"/>
            <a:ext cx="4114800" cy="206381"/>
          </a:xfrm>
        </p:spPr>
        <p:txBody>
          <a:bodyPr/>
          <a:lstStyle/>
          <a:p>
            <a:r>
              <a:rPr lang="en-US" altLang="zh-CN"/>
              <a:t>www.islide.cc</a:t>
            </a:r>
            <a:endParaRPr lang="zh-CN" altLang="en-US" dirty="0"/>
          </a:p>
        </p:txBody>
      </p:sp>
      <p:sp>
        <p:nvSpPr>
          <p:cNvPr id="6" name="灯片编号占位符 5"/>
          <p:cNvSpPr>
            <a:spLocks noGrp="1"/>
          </p:cNvSpPr>
          <p:nvPr userDrawn="1">
            <p:ph type="sldNum" sz="quarter" idx="12"/>
          </p:nvPr>
        </p:nvSpPr>
        <p:spPr>
          <a:xfrm>
            <a:off x="8610599" y="6235700"/>
            <a:ext cx="2886075" cy="206381"/>
          </a:xfrm>
        </p:spPr>
        <p:txBody>
          <a:bodyPr/>
          <a:lstStyle/>
          <a:p>
            <a:fld id="{5DD3DB80-B894-403A-B48E-6FDC1A72010E}" type="slidenum">
              <a:rPr lang="zh-CN" altLang="en-US" smtClean="0"/>
              <a:t>‹#›</a:t>
            </a:fld>
            <a:endParaRPr lang="zh-CN" altLang="en-US"/>
          </a:p>
        </p:txBody>
      </p:sp>
      <p:sp>
        <p:nvSpPr>
          <p:cNvPr id="60" name="任意多边形: 形状 59"/>
          <p:cNvSpPr/>
          <p:nvPr userDrawn="1"/>
        </p:nvSpPr>
        <p:spPr bwMode="auto">
          <a:xfrm>
            <a:off x="10917238" y="895350"/>
            <a:ext cx="1274762" cy="1550988"/>
          </a:xfrm>
          <a:custGeom>
            <a:avLst/>
            <a:gdLst>
              <a:gd name="connsiteX0" fmla="*/ 771417 w 1274762"/>
              <a:gd name="connsiteY0" fmla="*/ 400891 h 1550988"/>
              <a:gd name="connsiteX1" fmla="*/ 387350 w 1274762"/>
              <a:gd name="connsiteY1" fmla="*/ 785352 h 1550988"/>
              <a:gd name="connsiteX2" fmla="*/ 771417 w 1274762"/>
              <a:gd name="connsiteY2" fmla="*/ 1166527 h 1550988"/>
              <a:gd name="connsiteX3" fmla="*/ 1155485 w 1274762"/>
              <a:gd name="connsiteY3" fmla="*/ 785352 h 1550988"/>
              <a:gd name="connsiteX4" fmla="*/ 771417 w 1274762"/>
              <a:gd name="connsiteY4" fmla="*/ 400891 h 1550988"/>
              <a:gd name="connsiteX5" fmla="*/ 682786 w 1274762"/>
              <a:gd name="connsiteY5" fmla="*/ 0 h 1550988"/>
              <a:gd name="connsiteX6" fmla="*/ 869896 w 1274762"/>
              <a:gd name="connsiteY6" fmla="*/ 0 h 1550988"/>
              <a:gd name="connsiteX7" fmla="*/ 909288 w 1274762"/>
              <a:gd name="connsiteY7" fmla="*/ 213590 h 1550988"/>
              <a:gd name="connsiteX8" fmla="*/ 1060288 w 1274762"/>
              <a:gd name="connsiteY8" fmla="*/ 276023 h 1550988"/>
              <a:gd name="connsiteX9" fmla="*/ 1244116 w 1274762"/>
              <a:gd name="connsiteY9" fmla="*/ 164300 h 1550988"/>
              <a:gd name="connsiteX10" fmla="*/ 1260939 w 1274762"/>
              <a:gd name="connsiteY10" fmla="*/ 181140 h 1550988"/>
              <a:gd name="connsiteX11" fmla="*/ 1274762 w 1274762"/>
              <a:gd name="connsiteY11" fmla="*/ 194977 h 1550988"/>
              <a:gd name="connsiteX12" fmla="*/ 1274762 w 1274762"/>
              <a:gd name="connsiteY12" fmla="*/ 452207 h 1550988"/>
              <a:gd name="connsiteX13" fmla="*/ 1260529 w 1274762"/>
              <a:gd name="connsiteY13" fmla="*/ 473183 h 1550988"/>
              <a:gd name="connsiteX14" fmla="*/ 1274762 w 1274762"/>
              <a:gd name="connsiteY14" fmla="*/ 501078 h 1550988"/>
              <a:gd name="connsiteX15" fmla="*/ 1274762 w 1274762"/>
              <a:gd name="connsiteY15" fmla="*/ 1051351 h 1550988"/>
              <a:gd name="connsiteX16" fmla="*/ 1263812 w 1274762"/>
              <a:gd name="connsiteY16" fmla="*/ 1074519 h 1550988"/>
              <a:gd name="connsiteX17" fmla="*/ 1265556 w 1274762"/>
              <a:gd name="connsiteY17" fmla="*/ 1077446 h 1550988"/>
              <a:gd name="connsiteX18" fmla="*/ 1274762 w 1274762"/>
              <a:gd name="connsiteY18" fmla="*/ 1092896 h 1550988"/>
              <a:gd name="connsiteX19" fmla="*/ 1274762 w 1274762"/>
              <a:gd name="connsiteY19" fmla="*/ 1362583 h 1550988"/>
              <a:gd name="connsiteX20" fmla="*/ 1244116 w 1274762"/>
              <a:gd name="connsiteY20" fmla="*/ 1393261 h 1550988"/>
              <a:gd name="connsiteX21" fmla="*/ 1063571 w 1274762"/>
              <a:gd name="connsiteY21" fmla="*/ 1274965 h 1550988"/>
              <a:gd name="connsiteX22" fmla="*/ 912570 w 1274762"/>
              <a:gd name="connsiteY22" fmla="*/ 1340685 h 1550988"/>
              <a:gd name="connsiteX23" fmla="*/ 860048 w 1274762"/>
              <a:gd name="connsiteY23" fmla="*/ 1550988 h 1550988"/>
              <a:gd name="connsiteX24" fmla="*/ 672939 w 1274762"/>
              <a:gd name="connsiteY24" fmla="*/ 1550988 h 1550988"/>
              <a:gd name="connsiteX25" fmla="*/ 630264 w 1274762"/>
              <a:gd name="connsiteY25" fmla="*/ 1343971 h 1550988"/>
              <a:gd name="connsiteX26" fmla="*/ 462850 w 1274762"/>
              <a:gd name="connsiteY26" fmla="*/ 1274965 h 1550988"/>
              <a:gd name="connsiteX27" fmla="*/ 275741 w 1274762"/>
              <a:gd name="connsiteY27" fmla="*/ 1386689 h 1550988"/>
              <a:gd name="connsiteX28" fmla="*/ 144436 w 1274762"/>
              <a:gd name="connsiteY28" fmla="*/ 1255249 h 1550988"/>
              <a:gd name="connsiteX29" fmla="*/ 265893 w 1274762"/>
              <a:gd name="connsiteY29" fmla="*/ 1074519 h 1550988"/>
              <a:gd name="connsiteX30" fmla="*/ 200240 w 1274762"/>
              <a:gd name="connsiteY30" fmla="*/ 913506 h 1550988"/>
              <a:gd name="connsiteX31" fmla="*/ 0 w 1274762"/>
              <a:gd name="connsiteY31" fmla="*/ 864216 h 1550988"/>
              <a:gd name="connsiteX32" fmla="*/ 0 w 1274762"/>
              <a:gd name="connsiteY32" fmla="*/ 676914 h 1550988"/>
              <a:gd name="connsiteX33" fmla="*/ 200240 w 1274762"/>
              <a:gd name="connsiteY33" fmla="*/ 637482 h 1550988"/>
              <a:gd name="connsiteX34" fmla="*/ 265893 w 1274762"/>
              <a:gd name="connsiteY34" fmla="*/ 476469 h 1550988"/>
              <a:gd name="connsiteX35" fmla="*/ 154283 w 1274762"/>
              <a:gd name="connsiteY35" fmla="*/ 289167 h 1550988"/>
              <a:gd name="connsiteX36" fmla="*/ 288871 w 1274762"/>
              <a:gd name="connsiteY36" fmla="*/ 157728 h 1550988"/>
              <a:gd name="connsiteX37" fmla="*/ 466133 w 1274762"/>
              <a:gd name="connsiteY37" fmla="*/ 279309 h 1550988"/>
              <a:gd name="connsiteX38" fmla="*/ 630264 w 1274762"/>
              <a:gd name="connsiteY38" fmla="*/ 210304 h 1550988"/>
              <a:gd name="connsiteX39" fmla="*/ 682786 w 1274762"/>
              <a:gd name="connsiteY39" fmla="*/ 0 h 155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74762" h="1550988">
                <a:moveTo>
                  <a:pt x="771417" y="400891"/>
                </a:moveTo>
                <a:cubicBezTo>
                  <a:pt x="561329" y="400891"/>
                  <a:pt x="387350" y="571763"/>
                  <a:pt x="387350" y="785352"/>
                </a:cubicBezTo>
                <a:cubicBezTo>
                  <a:pt x="387350" y="995656"/>
                  <a:pt x="561329" y="1166527"/>
                  <a:pt x="771417" y="1166527"/>
                </a:cubicBezTo>
                <a:cubicBezTo>
                  <a:pt x="981506" y="1166527"/>
                  <a:pt x="1155485" y="995656"/>
                  <a:pt x="1155485" y="785352"/>
                </a:cubicBezTo>
                <a:cubicBezTo>
                  <a:pt x="1155485" y="571763"/>
                  <a:pt x="981506" y="400891"/>
                  <a:pt x="771417" y="400891"/>
                </a:cubicBezTo>
                <a:close/>
                <a:moveTo>
                  <a:pt x="682786" y="0"/>
                </a:moveTo>
                <a:cubicBezTo>
                  <a:pt x="682786" y="0"/>
                  <a:pt x="682786" y="0"/>
                  <a:pt x="869896" y="0"/>
                </a:cubicBezTo>
                <a:cubicBezTo>
                  <a:pt x="869896" y="0"/>
                  <a:pt x="869896" y="0"/>
                  <a:pt x="909288" y="213590"/>
                </a:cubicBezTo>
                <a:cubicBezTo>
                  <a:pt x="965092" y="230019"/>
                  <a:pt x="1014332" y="249735"/>
                  <a:pt x="1060288" y="276023"/>
                </a:cubicBezTo>
                <a:cubicBezTo>
                  <a:pt x="1060288" y="276023"/>
                  <a:pt x="1060288" y="276023"/>
                  <a:pt x="1244116" y="164300"/>
                </a:cubicBezTo>
                <a:cubicBezTo>
                  <a:pt x="1244116" y="164300"/>
                  <a:pt x="1244116" y="164300"/>
                  <a:pt x="1260939" y="181140"/>
                </a:cubicBezTo>
                <a:lnTo>
                  <a:pt x="1274762" y="194977"/>
                </a:lnTo>
                <a:lnTo>
                  <a:pt x="1274762" y="452207"/>
                </a:lnTo>
                <a:lnTo>
                  <a:pt x="1260529" y="473183"/>
                </a:lnTo>
                <a:lnTo>
                  <a:pt x="1274762" y="501078"/>
                </a:lnTo>
                <a:lnTo>
                  <a:pt x="1274762" y="1051351"/>
                </a:lnTo>
                <a:lnTo>
                  <a:pt x="1263812" y="1074519"/>
                </a:lnTo>
                <a:cubicBezTo>
                  <a:pt x="1263812" y="1074519"/>
                  <a:pt x="1263812" y="1074519"/>
                  <a:pt x="1265556" y="1077446"/>
                </a:cubicBezTo>
                <a:lnTo>
                  <a:pt x="1274762" y="1092896"/>
                </a:lnTo>
                <a:lnTo>
                  <a:pt x="1274762" y="1362583"/>
                </a:lnTo>
                <a:lnTo>
                  <a:pt x="1244116" y="1393261"/>
                </a:lnTo>
                <a:cubicBezTo>
                  <a:pt x="1244116" y="1393261"/>
                  <a:pt x="1244116" y="1393261"/>
                  <a:pt x="1063571" y="1274965"/>
                </a:cubicBezTo>
                <a:cubicBezTo>
                  <a:pt x="1017614" y="1301253"/>
                  <a:pt x="965092" y="1324255"/>
                  <a:pt x="912570" y="1340685"/>
                </a:cubicBezTo>
                <a:cubicBezTo>
                  <a:pt x="912570" y="1340685"/>
                  <a:pt x="912570" y="1340685"/>
                  <a:pt x="860048" y="1550988"/>
                </a:cubicBezTo>
                <a:cubicBezTo>
                  <a:pt x="860048" y="1550988"/>
                  <a:pt x="860048" y="1550988"/>
                  <a:pt x="672939" y="1550988"/>
                </a:cubicBezTo>
                <a:cubicBezTo>
                  <a:pt x="672939" y="1550988"/>
                  <a:pt x="672939" y="1550988"/>
                  <a:pt x="630264" y="1343971"/>
                </a:cubicBezTo>
                <a:cubicBezTo>
                  <a:pt x="571177" y="1327541"/>
                  <a:pt x="515372" y="1304539"/>
                  <a:pt x="462850" y="1274965"/>
                </a:cubicBezTo>
                <a:cubicBezTo>
                  <a:pt x="462850" y="1274965"/>
                  <a:pt x="462850" y="1274965"/>
                  <a:pt x="275741" y="1386689"/>
                </a:cubicBezTo>
                <a:cubicBezTo>
                  <a:pt x="275741" y="1386689"/>
                  <a:pt x="275741" y="1386689"/>
                  <a:pt x="144436" y="1255249"/>
                </a:cubicBezTo>
                <a:cubicBezTo>
                  <a:pt x="144436" y="1255249"/>
                  <a:pt x="144436" y="1255249"/>
                  <a:pt x="265893" y="1074519"/>
                </a:cubicBezTo>
                <a:cubicBezTo>
                  <a:pt x="236349" y="1025229"/>
                  <a:pt x="213371" y="969368"/>
                  <a:pt x="200240" y="913506"/>
                </a:cubicBezTo>
                <a:cubicBezTo>
                  <a:pt x="200240" y="913506"/>
                  <a:pt x="200240" y="913506"/>
                  <a:pt x="0" y="864216"/>
                </a:cubicBezTo>
                <a:cubicBezTo>
                  <a:pt x="0" y="864216"/>
                  <a:pt x="0" y="864216"/>
                  <a:pt x="0" y="676914"/>
                </a:cubicBezTo>
                <a:cubicBezTo>
                  <a:pt x="0" y="676914"/>
                  <a:pt x="0" y="676914"/>
                  <a:pt x="200240" y="637482"/>
                </a:cubicBezTo>
                <a:cubicBezTo>
                  <a:pt x="213371" y="581621"/>
                  <a:pt x="236349" y="525759"/>
                  <a:pt x="265893" y="476469"/>
                </a:cubicBezTo>
                <a:cubicBezTo>
                  <a:pt x="265893" y="476469"/>
                  <a:pt x="265893" y="476469"/>
                  <a:pt x="154283" y="289167"/>
                </a:cubicBezTo>
                <a:cubicBezTo>
                  <a:pt x="154283" y="289167"/>
                  <a:pt x="154283" y="289167"/>
                  <a:pt x="288871" y="157728"/>
                </a:cubicBezTo>
                <a:cubicBezTo>
                  <a:pt x="288871" y="157728"/>
                  <a:pt x="288871" y="157728"/>
                  <a:pt x="466133" y="279309"/>
                </a:cubicBezTo>
                <a:cubicBezTo>
                  <a:pt x="515372" y="249735"/>
                  <a:pt x="571177" y="226733"/>
                  <a:pt x="630264" y="210304"/>
                </a:cubicBezTo>
                <a:cubicBezTo>
                  <a:pt x="630264" y="210304"/>
                  <a:pt x="630264" y="210304"/>
                  <a:pt x="682786" y="0"/>
                </a:cubicBezTo>
                <a:close/>
              </a:path>
            </a:pathLst>
          </a:custGeom>
          <a:solidFill>
            <a:srgbClr val="00AEB3">
              <a:alpha val="42000"/>
            </a:srgbClr>
          </a:solidFill>
          <a:ln>
            <a:noFill/>
          </a:ln>
        </p:spPr>
        <p:txBody>
          <a:bodyPr vert="horz" wrap="square" lIns="91440" tIns="45720" rIns="91440" bIns="45720" numCol="1" anchor="t" anchorCtr="0" compatLnSpc="1">
            <a:noAutofit/>
          </a:bodyPr>
          <a:lstStyle/>
          <a:p>
            <a:endParaRPr lang="zh-CN" altLang="en-US"/>
          </a:p>
        </p:txBody>
      </p:sp>
      <p:sp>
        <p:nvSpPr>
          <p:cNvPr id="61" name="Freeform 42"/>
          <p:cNvSpPr/>
          <p:nvPr userDrawn="1"/>
        </p:nvSpPr>
        <p:spPr bwMode="auto">
          <a:xfrm>
            <a:off x="10739437" y="2837657"/>
            <a:ext cx="1452563" cy="1677988"/>
          </a:xfrm>
          <a:custGeom>
            <a:avLst/>
            <a:gdLst>
              <a:gd name="T0" fmla="*/ 722 w 915"/>
              <a:gd name="T1" fmla="*/ 526 h 1057"/>
              <a:gd name="T2" fmla="*/ 583 w 915"/>
              <a:gd name="T3" fmla="*/ 56 h 1057"/>
              <a:gd name="T4" fmla="*/ 776 w 915"/>
              <a:gd name="T5" fmla="*/ 0 h 1057"/>
              <a:gd name="T6" fmla="*/ 915 w 915"/>
              <a:gd name="T7" fmla="*/ 470 h 1057"/>
              <a:gd name="T8" fmla="*/ 722 w 915"/>
              <a:gd name="T9" fmla="*/ 526 h 1057"/>
              <a:gd name="T10" fmla="*/ 415 w 915"/>
              <a:gd name="T11" fmla="*/ 490 h 1057"/>
              <a:gd name="T12" fmla="*/ 342 w 915"/>
              <a:gd name="T13" fmla="*/ 241 h 1057"/>
              <a:gd name="T14" fmla="*/ 168 w 915"/>
              <a:gd name="T15" fmla="*/ 291 h 1057"/>
              <a:gd name="T16" fmla="*/ 242 w 915"/>
              <a:gd name="T17" fmla="*/ 540 h 1057"/>
              <a:gd name="T18" fmla="*/ 415 w 915"/>
              <a:gd name="T19" fmla="*/ 490 h 1057"/>
              <a:gd name="T20" fmla="*/ 146 w 915"/>
              <a:gd name="T21" fmla="*/ 358 h 1057"/>
              <a:gd name="T22" fmla="*/ 0 w 915"/>
              <a:gd name="T23" fmla="*/ 401 h 1057"/>
              <a:gd name="T24" fmla="*/ 41 w 915"/>
              <a:gd name="T25" fmla="*/ 538 h 1057"/>
              <a:gd name="T26" fmla="*/ 187 w 915"/>
              <a:gd name="T27" fmla="*/ 496 h 1057"/>
              <a:gd name="T28" fmla="*/ 146 w 915"/>
              <a:gd name="T29" fmla="*/ 358 h 1057"/>
              <a:gd name="T30" fmla="*/ 438 w 915"/>
              <a:gd name="T31" fmla="*/ 902 h 1057"/>
              <a:gd name="T32" fmla="*/ 579 w 915"/>
              <a:gd name="T33" fmla="*/ 488 h 1057"/>
              <a:gd name="T34" fmla="*/ 655 w 915"/>
              <a:gd name="T35" fmla="*/ 465 h 1057"/>
              <a:gd name="T36" fmla="*/ 556 w 915"/>
              <a:gd name="T37" fmla="*/ 131 h 1057"/>
              <a:gd name="T38" fmla="*/ 377 w 915"/>
              <a:gd name="T39" fmla="*/ 183 h 1057"/>
              <a:gd name="T40" fmla="*/ 476 w 915"/>
              <a:gd name="T41" fmla="*/ 519 h 1057"/>
              <a:gd name="T42" fmla="*/ 478 w 915"/>
              <a:gd name="T43" fmla="*/ 517 h 1057"/>
              <a:gd name="T44" fmla="*/ 357 w 915"/>
              <a:gd name="T45" fmla="*/ 874 h 1057"/>
              <a:gd name="T46" fmla="*/ 56 w 915"/>
              <a:gd name="T47" fmla="*/ 772 h 1057"/>
              <a:gd name="T48" fmla="*/ 38 w 915"/>
              <a:gd name="T49" fmla="*/ 825 h 1057"/>
              <a:gd name="T50" fmla="*/ 339 w 915"/>
              <a:gd name="T51" fmla="*/ 928 h 1057"/>
              <a:gd name="T52" fmla="*/ 420 w 915"/>
              <a:gd name="T53" fmla="*/ 955 h 1057"/>
              <a:gd name="T54" fmla="*/ 719 w 915"/>
              <a:gd name="T55" fmla="*/ 1057 h 1057"/>
              <a:gd name="T56" fmla="*/ 737 w 915"/>
              <a:gd name="T57" fmla="*/ 1004 h 1057"/>
              <a:gd name="T58" fmla="*/ 438 w 915"/>
              <a:gd name="T59" fmla="*/ 902 h 1057"/>
              <a:gd name="T60" fmla="*/ 438 w 915"/>
              <a:gd name="T61" fmla="*/ 902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5" h="1057">
                <a:moveTo>
                  <a:pt x="722" y="526"/>
                </a:moveTo>
                <a:lnTo>
                  <a:pt x="583" y="56"/>
                </a:lnTo>
                <a:lnTo>
                  <a:pt x="776" y="0"/>
                </a:lnTo>
                <a:lnTo>
                  <a:pt x="915" y="470"/>
                </a:lnTo>
                <a:lnTo>
                  <a:pt x="722" y="526"/>
                </a:lnTo>
                <a:close/>
                <a:moveTo>
                  <a:pt x="415" y="490"/>
                </a:moveTo>
                <a:lnTo>
                  <a:pt x="342" y="241"/>
                </a:lnTo>
                <a:lnTo>
                  <a:pt x="168" y="291"/>
                </a:lnTo>
                <a:lnTo>
                  <a:pt x="242" y="540"/>
                </a:lnTo>
                <a:lnTo>
                  <a:pt x="415" y="490"/>
                </a:lnTo>
                <a:close/>
                <a:moveTo>
                  <a:pt x="146" y="358"/>
                </a:moveTo>
                <a:lnTo>
                  <a:pt x="0" y="401"/>
                </a:lnTo>
                <a:lnTo>
                  <a:pt x="41" y="538"/>
                </a:lnTo>
                <a:lnTo>
                  <a:pt x="187" y="496"/>
                </a:lnTo>
                <a:lnTo>
                  <a:pt x="146" y="358"/>
                </a:lnTo>
                <a:close/>
                <a:moveTo>
                  <a:pt x="438" y="902"/>
                </a:moveTo>
                <a:lnTo>
                  <a:pt x="579" y="488"/>
                </a:lnTo>
                <a:lnTo>
                  <a:pt x="655" y="465"/>
                </a:lnTo>
                <a:lnTo>
                  <a:pt x="556" y="131"/>
                </a:lnTo>
                <a:lnTo>
                  <a:pt x="377" y="183"/>
                </a:lnTo>
                <a:lnTo>
                  <a:pt x="476" y="519"/>
                </a:lnTo>
                <a:lnTo>
                  <a:pt x="478" y="517"/>
                </a:lnTo>
                <a:lnTo>
                  <a:pt x="357" y="874"/>
                </a:lnTo>
                <a:lnTo>
                  <a:pt x="56" y="772"/>
                </a:lnTo>
                <a:lnTo>
                  <a:pt x="38" y="825"/>
                </a:lnTo>
                <a:lnTo>
                  <a:pt x="339" y="928"/>
                </a:lnTo>
                <a:lnTo>
                  <a:pt x="420" y="955"/>
                </a:lnTo>
                <a:lnTo>
                  <a:pt x="719" y="1057"/>
                </a:lnTo>
                <a:lnTo>
                  <a:pt x="737" y="1004"/>
                </a:lnTo>
                <a:lnTo>
                  <a:pt x="438" y="902"/>
                </a:lnTo>
                <a:lnTo>
                  <a:pt x="438" y="902"/>
                </a:lnTo>
                <a:close/>
              </a:path>
            </a:pathLst>
          </a:custGeom>
          <a:solidFill>
            <a:srgbClr val="00AEB3">
              <a:alpha val="34000"/>
            </a:srgbClr>
          </a:solidFill>
          <a:ln>
            <a:noFill/>
          </a:ln>
        </p:spPr>
        <p:txBody>
          <a:bodyPr vert="horz" wrap="square" lIns="91440" tIns="45720" rIns="91440" bIns="45720" numCol="1" anchor="t" anchorCtr="0" compatLnSpc="1"/>
          <a:lstStyle/>
          <a:p>
            <a:endParaRPr lang="zh-CN" altLang="en-US"/>
          </a:p>
        </p:txBody>
      </p:sp>
      <p:sp>
        <p:nvSpPr>
          <p:cNvPr id="62" name="任意多边形: 形状 61"/>
          <p:cNvSpPr/>
          <p:nvPr userDrawn="1"/>
        </p:nvSpPr>
        <p:spPr bwMode="auto">
          <a:xfrm>
            <a:off x="11339513" y="4795840"/>
            <a:ext cx="857250" cy="1820318"/>
          </a:xfrm>
          <a:custGeom>
            <a:avLst/>
            <a:gdLst>
              <a:gd name="connsiteX0" fmla="*/ 857250 w 857250"/>
              <a:gd name="connsiteY0" fmla="*/ 0 h 1820318"/>
              <a:gd name="connsiteX1" fmla="*/ 857250 w 857250"/>
              <a:gd name="connsiteY1" fmla="*/ 516534 h 1820318"/>
              <a:gd name="connsiteX2" fmla="*/ 770485 w 857250"/>
              <a:gd name="connsiteY2" fmla="*/ 554281 h 1820318"/>
              <a:gd name="connsiteX3" fmla="*/ 298280 w 857250"/>
              <a:gd name="connsiteY3" fmla="*/ 759710 h 1820318"/>
              <a:gd name="connsiteX4" fmla="*/ 286696 w 857250"/>
              <a:gd name="connsiteY4" fmla="*/ 788657 h 1820318"/>
              <a:gd name="connsiteX5" fmla="*/ 315656 w 857250"/>
              <a:gd name="connsiteY5" fmla="*/ 800236 h 1820318"/>
              <a:gd name="connsiteX6" fmla="*/ 780527 w 857250"/>
              <a:gd name="connsiteY6" fmla="*/ 597997 h 1820318"/>
              <a:gd name="connsiteX7" fmla="*/ 857250 w 857250"/>
              <a:gd name="connsiteY7" fmla="*/ 564619 h 1820318"/>
              <a:gd name="connsiteX8" fmla="*/ 857250 w 857250"/>
              <a:gd name="connsiteY8" fmla="*/ 768165 h 1820318"/>
              <a:gd name="connsiteX9" fmla="*/ 756761 w 857250"/>
              <a:gd name="connsiteY9" fmla="*/ 811882 h 1820318"/>
              <a:gd name="connsiteX10" fmla="*/ 390950 w 857250"/>
              <a:gd name="connsiteY10" fmla="*/ 971025 h 1820318"/>
              <a:gd name="connsiteX11" fmla="*/ 379366 w 857250"/>
              <a:gd name="connsiteY11" fmla="*/ 999973 h 1820318"/>
              <a:gd name="connsiteX12" fmla="*/ 408325 w 857250"/>
              <a:gd name="connsiteY12" fmla="*/ 1011552 h 1820318"/>
              <a:gd name="connsiteX13" fmla="*/ 756882 w 857250"/>
              <a:gd name="connsiteY13" fmla="*/ 858900 h 1820318"/>
              <a:gd name="connsiteX14" fmla="*/ 857250 w 857250"/>
              <a:gd name="connsiteY14" fmla="*/ 814943 h 1820318"/>
              <a:gd name="connsiteX15" fmla="*/ 857250 w 857250"/>
              <a:gd name="connsiteY15" fmla="*/ 1019465 h 1820318"/>
              <a:gd name="connsiteX16" fmla="*/ 848689 w 857250"/>
              <a:gd name="connsiteY16" fmla="*/ 1023197 h 1820318"/>
              <a:gd name="connsiteX17" fmla="*/ 483619 w 857250"/>
              <a:gd name="connsiteY17" fmla="*/ 1182341 h 1820318"/>
              <a:gd name="connsiteX18" fmla="*/ 472036 w 857250"/>
              <a:gd name="connsiteY18" fmla="*/ 1211288 h 1820318"/>
              <a:gd name="connsiteX19" fmla="*/ 500995 w 857250"/>
              <a:gd name="connsiteY19" fmla="*/ 1219972 h 1820318"/>
              <a:gd name="connsiteX20" fmla="*/ 849552 w 857250"/>
              <a:gd name="connsiteY20" fmla="*/ 1068027 h 1820318"/>
              <a:gd name="connsiteX21" fmla="*/ 857250 w 857250"/>
              <a:gd name="connsiteY21" fmla="*/ 1064671 h 1820318"/>
              <a:gd name="connsiteX22" fmla="*/ 857250 w 857250"/>
              <a:gd name="connsiteY22" fmla="*/ 1270166 h 1820318"/>
              <a:gd name="connsiteX23" fmla="*/ 825212 w 857250"/>
              <a:gd name="connsiteY23" fmla="*/ 1284103 h 1820318"/>
              <a:gd name="connsiteX24" fmla="*/ 573393 w 857250"/>
              <a:gd name="connsiteY24" fmla="*/ 1393656 h 1820318"/>
              <a:gd name="connsiteX25" fmla="*/ 564705 w 857250"/>
              <a:gd name="connsiteY25" fmla="*/ 1419708 h 1820318"/>
              <a:gd name="connsiteX26" fmla="*/ 590768 w 857250"/>
              <a:gd name="connsiteY26" fmla="*/ 1431287 h 1820318"/>
              <a:gd name="connsiteX27" fmla="*/ 845382 w 857250"/>
              <a:gd name="connsiteY27" fmla="*/ 1320519 h 1820318"/>
              <a:gd name="connsiteX28" fmla="*/ 857250 w 857250"/>
              <a:gd name="connsiteY28" fmla="*/ 1315356 h 1820318"/>
              <a:gd name="connsiteX29" fmla="*/ 857250 w 857250"/>
              <a:gd name="connsiteY29" fmla="*/ 1807114 h 1820318"/>
              <a:gd name="connsiteX30" fmla="*/ 829552 w 857250"/>
              <a:gd name="connsiteY30" fmla="*/ 1815591 h 1820318"/>
              <a:gd name="connsiteX31" fmla="*/ 570497 w 857250"/>
              <a:gd name="connsiteY31" fmla="*/ 1683129 h 1820318"/>
              <a:gd name="connsiteX32" fmla="*/ 0 w 857250"/>
              <a:gd name="connsiteY32" fmla="*/ 374711 h 1820318"/>
              <a:gd name="connsiteX33" fmla="*/ 121629 w 857250"/>
              <a:gd name="connsiteY33" fmla="*/ 322606 h 1820318"/>
              <a:gd name="connsiteX34" fmla="*/ 121629 w 857250"/>
              <a:gd name="connsiteY34" fmla="*/ 392079 h 1820318"/>
              <a:gd name="connsiteX35" fmla="*/ 243258 w 857250"/>
              <a:gd name="connsiteY35" fmla="*/ 441290 h 1820318"/>
              <a:gd name="connsiteX36" fmla="*/ 292488 w 857250"/>
              <a:gd name="connsiteY36" fmla="*/ 319711 h 1820318"/>
              <a:gd name="connsiteX37" fmla="*/ 240362 w 857250"/>
              <a:gd name="connsiteY37" fmla="*/ 270501 h 1820318"/>
              <a:gd name="connsiteX38" fmla="*/ 379366 w 857250"/>
              <a:gd name="connsiteY38" fmla="*/ 209711 h 1820318"/>
              <a:gd name="connsiteX39" fmla="*/ 382262 w 857250"/>
              <a:gd name="connsiteY39" fmla="*/ 279185 h 1820318"/>
              <a:gd name="connsiteX40" fmla="*/ 503891 w 857250"/>
              <a:gd name="connsiteY40" fmla="*/ 328395 h 1820318"/>
              <a:gd name="connsiteX41" fmla="*/ 553121 w 857250"/>
              <a:gd name="connsiteY41" fmla="*/ 203922 h 1820318"/>
              <a:gd name="connsiteX42" fmla="*/ 500995 w 857250"/>
              <a:gd name="connsiteY42" fmla="*/ 154712 h 1820318"/>
              <a:gd name="connsiteX43" fmla="*/ 639999 w 857250"/>
              <a:gd name="connsiteY43" fmla="*/ 96817 h 1820318"/>
              <a:gd name="connsiteX44" fmla="*/ 639999 w 857250"/>
              <a:gd name="connsiteY44" fmla="*/ 166290 h 1820318"/>
              <a:gd name="connsiteX45" fmla="*/ 764524 w 857250"/>
              <a:gd name="connsiteY45" fmla="*/ 215501 h 1820318"/>
              <a:gd name="connsiteX46" fmla="*/ 810859 w 857250"/>
              <a:gd name="connsiteY46" fmla="*/ 91027 h 1820318"/>
              <a:gd name="connsiteX47" fmla="*/ 761628 w 857250"/>
              <a:gd name="connsiteY47" fmla="*/ 41817 h 1820318"/>
              <a:gd name="connsiteX48" fmla="*/ 854750 w 857250"/>
              <a:gd name="connsiteY48" fmla="*/ 1093 h 182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57250" h="1820318">
                <a:moveTo>
                  <a:pt x="857250" y="0"/>
                </a:moveTo>
                <a:lnTo>
                  <a:pt x="857250" y="516534"/>
                </a:lnTo>
                <a:lnTo>
                  <a:pt x="770485" y="554281"/>
                </a:lnTo>
                <a:cubicBezTo>
                  <a:pt x="633574" y="613843"/>
                  <a:pt x="477103" y="681914"/>
                  <a:pt x="298280" y="759710"/>
                </a:cubicBezTo>
                <a:cubicBezTo>
                  <a:pt x="289592" y="765499"/>
                  <a:pt x="283801" y="777078"/>
                  <a:pt x="286696" y="788657"/>
                </a:cubicBezTo>
                <a:cubicBezTo>
                  <a:pt x="292488" y="800236"/>
                  <a:pt x="304072" y="803131"/>
                  <a:pt x="315656" y="800236"/>
                </a:cubicBezTo>
                <a:cubicBezTo>
                  <a:pt x="315656" y="800236"/>
                  <a:pt x="315656" y="800236"/>
                  <a:pt x="780527" y="597997"/>
                </a:cubicBezTo>
                <a:lnTo>
                  <a:pt x="857250" y="564619"/>
                </a:lnTo>
                <a:lnTo>
                  <a:pt x="857250" y="768165"/>
                </a:lnTo>
                <a:lnTo>
                  <a:pt x="756761" y="811882"/>
                </a:lnTo>
                <a:cubicBezTo>
                  <a:pt x="646611" y="859801"/>
                  <a:pt x="525067" y="912678"/>
                  <a:pt x="390950" y="971025"/>
                </a:cubicBezTo>
                <a:cubicBezTo>
                  <a:pt x="379366" y="976815"/>
                  <a:pt x="376470" y="988394"/>
                  <a:pt x="379366" y="999973"/>
                </a:cubicBezTo>
                <a:cubicBezTo>
                  <a:pt x="385158" y="1008657"/>
                  <a:pt x="396742" y="1014446"/>
                  <a:pt x="408325" y="1011552"/>
                </a:cubicBezTo>
                <a:cubicBezTo>
                  <a:pt x="408325" y="1011552"/>
                  <a:pt x="408325" y="1011552"/>
                  <a:pt x="756882" y="858900"/>
                </a:cubicBezTo>
                <a:lnTo>
                  <a:pt x="857250" y="814943"/>
                </a:lnTo>
                <a:lnTo>
                  <a:pt x="857250" y="1019465"/>
                </a:lnTo>
                <a:lnTo>
                  <a:pt x="848689" y="1023197"/>
                </a:lnTo>
                <a:cubicBezTo>
                  <a:pt x="738763" y="1071117"/>
                  <a:pt x="617465" y="1123994"/>
                  <a:pt x="483619" y="1182341"/>
                </a:cubicBezTo>
                <a:cubicBezTo>
                  <a:pt x="472036" y="1185235"/>
                  <a:pt x="466244" y="1199709"/>
                  <a:pt x="472036" y="1211288"/>
                </a:cubicBezTo>
                <a:cubicBezTo>
                  <a:pt x="477827" y="1219972"/>
                  <a:pt x="489411" y="1225762"/>
                  <a:pt x="500995" y="1219972"/>
                </a:cubicBezTo>
                <a:cubicBezTo>
                  <a:pt x="500995" y="1219972"/>
                  <a:pt x="500995" y="1219972"/>
                  <a:pt x="849552" y="1068027"/>
                </a:cubicBezTo>
                <a:lnTo>
                  <a:pt x="857250" y="1064671"/>
                </a:lnTo>
                <a:lnTo>
                  <a:pt x="857250" y="1270166"/>
                </a:lnTo>
                <a:lnTo>
                  <a:pt x="825212" y="1284103"/>
                </a:lnTo>
                <a:cubicBezTo>
                  <a:pt x="746628" y="1318291"/>
                  <a:pt x="662805" y="1354758"/>
                  <a:pt x="573393" y="1393656"/>
                </a:cubicBezTo>
                <a:cubicBezTo>
                  <a:pt x="564705" y="1396551"/>
                  <a:pt x="558913" y="1411024"/>
                  <a:pt x="564705" y="1419708"/>
                </a:cubicBezTo>
                <a:cubicBezTo>
                  <a:pt x="567601" y="1431287"/>
                  <a:pt x="582081" y="1437077"/>
                  <a:pt x="590768" y="1431287"/>
                </a:cubicBezTo>
                <a:cubicBezTo>
                  <a:pt x="590768" y="1431287"/>
                  <a:pt x="590768" y="1431287"/>
                  <a:pt x="845382" y="1320519"/>
                </a:cubicBezTo>
                <a:lnTo>
                  <a:pt x="857250" y="1315356"/>
                </a:lnTo>
                <a:lnTo>
                  <a:pt x="857250" y="1807114"/>
                </a:lnTo>
                <a:lnTo>
                  <a:pt x="829552" y="1815591"/>
                </a:lnTo>
                <a:cubicBezTo>
                  <a:pt x="723800" y="1837002"/>
                  <a:pt x="616108" y="1784445"/>
                  <a:pt x="570497" y="1683129"/>
                </a:cubicBezTo>
                <a:cubicBezTo>
                  <a:pt x="570497" y="1683129"/>
                  <a:pt x="570497" y="1683129"/>
                  <a:pt x="0" y="374711"/>
                </a:cubicBezTo>
                <a:cubicBezTo>
                  <a:pt x="0" y="374711"/>
                  <a:pt x="0" y="374711"/>
                  <a:pt x="121629" y="322606"/>
                </a:cubicBezTo>
                <a:cubicBezTo>
                  <a:pt x="112941" y="342869"/>
                  <a:pt x="112941" y="368922"/>
                  <a:pt x="121629" y="392079"/>
                </a:cubicBezTo>
                <a:cubicBezTo>
                  <a:pt x="141900" y="438395"/>
                  <a:pt x="196923" y="461553"/>
                  <a:pt x="243258" y="441290"/>
                </a:cubicBezTo>
                <a:cubicBezTo>
                  <a:pt x="292488" y="421027"/>
                  <a:pt x="312760" y="366027"/>
                  <a:pt x="292488" y="319711"/>
                </a:cubicBezTo>
                <a:cubicBezTo>
                  <a:pt x="280905" y="293659"/>
                  <a:pt x="263529" y="279185"/>
                  <a:pt x="240362" y="270501"/>
                </a:cubicBezTo>
                <a:cubicBezTo>
                  <a:pt x="240362" y="270501"/>
                  <a:pt x="240362" y="270501"/>
                  <a:pt x="379366" y="209711"/>
                </a:cubicBezTo>
                <a:cubicBezTo>
                  <a:pt x="370678" y="229974"/>
                  <a:pt x="370678" y="256027"/>
                  <a:pt x="382262" y="279185"/>
                </a:cubicBezTo>
                <a:cubicBezTo>
                  <a:pt x="402533" y="325501"/>
                  <a:pt x="457556" y="348658"/>
                  <a:pt x="503891" y="328395"/>
                </a:cubicBezTo>
                <a:cubicBezTo>
                  <a:pt x="550225" y="308132"/>
                  <a:pt x="573393" y="253132"/>
                  <a:pt x="553121" y="203922"/>
                </a:cubicBezTo>
                <a:cubicBezTo>
                  <a:pt x="541538" y="180764"/>
                  <a:pt x="524162" y="163396"/>
                  <a:pt x="500995" y="154712"/>
                </a:cubicBezTo>
                <a:cubicBezTo>
                  <a:pt x="500995" y="154712"/>
                  <a:pt x="500995" y="154712"/>
                  <a:pt x="639999" y="96817"/>
                </a:cubicBezTo>
                <a:cubicBezTo>
                  <a:pt x="631311" y="117080"/>
                  <a:pt x="631311" y="143133"/>
                  <a:pt x="639999" y="166290"/>
                </a:cubicBezTo>
                <a:cubicBezTo>
                  <a:pt x="660271" y="212606"/>
                  <a:pt x="715293" y="235764"/>
                  <a:pt x="764524" y="215501"/>
                </a:cubicBezTo>
                <a:cubicBezTo>
                  <a:pt x="810859" y="195238"/>
                  <a:pt x="831130" y="140238"/>
                  <a:pt x="810859" y="91027"/>
                </a:cubicBezTo>
                <a:cubicBezTo>
                  <a:pt x="802171" y="67870"/>
                  <a:pt x="781899" y="50501"/>
                  <a:pt x="761628" y="41817"/>
                </a:cubicBezTo>
                <a:cubicBezTo>
                  <a:pt x="761628" y="41817"/>
                  <a:pt x="761628" y="41817"/>
                  <a:pt x="854750" y="1093"/>
                </a:cubicBezTo>
                <a:close/>
              </a:path>
            </a:pathLst>
          </a:custGeom>
          <a:solidFill>
            <a:schemeClr val="accent1">
              <a:alpha val="28000"/>
            </a:schemeClr>
          </a:solidFill>
          <a:ln>
            <a:noFill/>
          </a:ln>
        </p:spPr>
        <p:txBody>
          <a:bodyPr vert="horz" wrap="square" lIns="91440" tIns="45720" rIns="91440" bIns="45720" numCol="1" anchor="t" anchorCtr="0" compatLnSpc="1">
            <a:noAutofit/>
          </a:bodyPr>
          <a:lstStyle/>
          <a:p>
            <a:endParaRPr lang="zh-CN" altLang="en-US"/>
          </a:p>
        </p:txBody>
      </p:sp>
      <p:sp>
        <p:nvSpPr>
          <p:cNvPr id="63" name="任意多边形: 形状 62"/>
          <p:cNvSpPr/>
          <p:nvPr userDrawn="1"/>
        </p:nvSpPr>
        <p:spPr bwMode="auto">
          <a:xfrm rot="1724836">
            <a:off x="2140114" y="-29064"/>
            <a:ext cx="320675" cy="319088"/>
          </a:xfrm>
          <a:custGeom>
            <a:avLst/>
            <a:gdLst>
              <a:gd name="connsiteX0" fmla="*/ 0 w 320675"/>
              <a:gd name="connsiteY0" fmla="*/ 124317 h 319088"/>
              <a:gd name="connsiteX1" fmla="*/ 226626 w 320675"/>
              <a:gd name="connsiteY1" fmla="*/ 0 h 319088"/>
              <a:gd name="connsiteX2" fmla="*/ 320675 w 320675"/>
              <a:gd name="connsiteY2" fmla="*/ 0 h 319088"/>
              <a:gd name="connsiteX3" fmla="*/ 320675 w 320675"/>
              <a:gd name="connsiteY3" fmla="*/ 319088 h 319088"/>
              <a:gd name="connsiteX4" fmla="*/ 0 w 320675"/>
              <a:gd name="connsiteY4" fmla="*/ 319088 h 319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675" h="319088">
                <a:moveTo>
                  <a:pt x="0" y="124317"/>
                </a:moveTo>
                <a:lnTo>
                  <a:pt x="226626" y="0"/>
                </a:lnTo>
                <a:lnTo>
                  <a:pt x="320675" y="0"/>
                </a:lnTo>
                <a:lnTo>
                  <a:pt x="320675" y="319088"/>
                </a:lnTo>
                <a:lnTo>
                  <a:pt x="0" y="319088"/>
                </a:lnTo>
                <a:close/>
              </a:path>
            </a:pathLst>
          </a:custGeom>
          <a:solidFill>
            <a:schemeClr val="accent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64" name="任意多边形: 形状 63"/>
          <p:cNvSpPr/>
          <p:nvPr userDrawn="1"/>
        </p:nvSpPr>
        <p:spPr bwMode="auto">
          <a:xfrm rot="1724836">
            <a:off x="2564380" y="-24442"/>
            <a:ext cx="319088" cy="531813"/>
          </a:xfrm>
          <a:custGeom>
            <a:avLst/>
            <a:gdLst>
              <a:gd name="connsiteX0" fmla="*/ 0 w 319088"/>
              <a:gd name="connsiteY0" fmla="*/ 85310 h 531813"/>
              <a:gd name="connsiteX1" fmla="*/ 162097 w 319088"/>
              <a:gd name="connsiteY1" fmla="*/ 0 h 531813"/>
              <a:gd name="connsiteX2" fmla="*/ 319088 w 319088"/>
              <a:gd name="connsiteY2" fmla="*/ 0 h 531813"/>
              <a:gd name="connsiteX3" fmla="*/ 319088 w 319088"/>
              <a:gd name="connsiteY3" fmla="*/ 531813 h 531813"/>
              <a:gd name="connsiteX4" fmla="*/ 0 w 319088"/>
              <a:gd name="connsiteY4" fmla="*/ 531813 h 531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8" h="531813">
                <a:moveTo>
                  <a:pt x="0" y="85310"/>
                </a:moveTo>
                <a:lnTo>
                  <a:pt x="162097" y="0"/>
                </a:lnTo>
                <a:lnTo>
                  <a:pt x="319088" y="0"/>
                </a:lnTo>
                <a:lnTo>
                  <a:pt x="319088" y="531813"/>
                </a:lnTo>
                <a:lnTo>
                  <a:pt x="0" y="531813"/>
                </a:lnTo>
                <a:close/>
              </a:path>
            </a:pathLst>
          </a:custGeom>
          <a:solidFill>
            <a:schemeClr val="accent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65" name="任意多边形: 形状 64"/>
          <p:cNvSpPr/>
          <p:nvPr userDrawn="1"/>
        </p:nvSpPr>
        <p:spPr bwMode="auto">
          <a:xfrm rot="1724836">
            <a:off x="2989940" y="-18676"/>
            <a:ext cx="319088" cy="744538"/>
          </a:xfrm>
          <a:custGeom>
            <a:avLst/>
            <a:gdLst>
              <a:gd name="connsiteX0" fmla="*/ 0 w 319088"/>
              <a:gd name="connsiteY0" fmla="*/ 56488 h 744538"/>
              <a:gd name="connsiteX1" fmla="*/ 102976 w 319088"/>
              <a:gd name="connsiteY1" fmla="*/ 0 h 744538"/>
              <a:gd name="connsiteX2" fmla="*/ 319088 w 319088"/>
              <a:gd name="connsiteY2" fmla="*/ 0 h 744538"/>
              <a:gd name="connsiteX3" fmla="*/ 319088 w 319088"/>
              <a:gd name="connsiteY3" fmla="*/ 744538 h 744538"/>
              <a:gd name="connsiteX4" fmla="*/ 0 w 319088"/>
              <a:gd name="connsiteY4" fmla="*/ 744538 h 74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8" h="744538">
                <a:moveTo>
                  <a:pt x="0" y="56488"/>
                </a:moveTo>
                <a:lnTo>
                  <a:pt x="102976" y="0"/>
                </a:lnTo>
                <a:lnTo>
                  <a:pt x="319088" y="0"/>
                </a:lnTo>
                <a:lnTo>
                  <a:pt x="319088" y="744538"/>
                </a:lnTo>
                <a:lnTo>
                  <a:pt x="0" y="744538"/>
                </a:lnTo>
                <a:close/>
              </a:path>
            </a:pathLst>
          </a:custGeom>
          <a:solidFill>
            <a:schemeClr val="accent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66" name="任意多边形: 形状 65"/>
          <p:cNvSpPr/>
          <p:nvPr userDrawn="1"/>
        </p:nvSpPr>
        <p:spPr bwMode="auto">
          <a:xfrm rot="1724836">
            <a:off x="3412617" y="-14055"/>
            <a:ext cx="320675" cy="957263"/>
          </a:xfrm>
          <a:custGeom>
            <a:avLst/>
            <a:gdLst>
              <a:gd name="connsiteX0" fmla="*/ 0 w 320675"/>
              <a:gd name="connsiteY0" fmla="*/ 36701 h 957263"/>
              <a:gd name="connsiteX1" fmla="*/ 66904 w 320675"/>
              <a:gd name="connsiteY1" fmla="*/ 0 h 957263"/>
              <a:gd name="connsiteX2" fmla="*/ 320675 w 320675"/>
              <a:gd name="connsiteY2" fmla="*/ 0 h 957263"/>
              <a:gd name="connsiteX3" fmla="*/ 320675 w 320675"/>
              <a:gd name="connsiteY3" fmla="*/ 957263 h 957263"/>
              <a:gd name="connsiteX4" fmla="*/ 0 w 320675"/>
              <a:gd name="connsiteY4" fmla="*/ 957263 h 957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675" h="957263">
                <a:moveTo>
                  <a:pt x="0" y="36701"/>
                </a:moveTo>
                <a:lnTo>
                  <a:pt x="66904" y="0"/>
                </a:lnTo>
                <a:lnTo>
                  <a:pt x="320675" y="0"/>
                </a:lnTo>
                <a:lnTo>
                  <a:pt x="320675" y="957263"/>
                </a:lnTo>
                <a:lnTo>
                  <a:pt x="0" y="957263"/>
                </a:lnTo>
                <a:close/>
              </a:path>
            </a:pathLst>
          </a:custGeom>
          <a:solidFill>
            <a:schemeClr val="accent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grpSp>
        <p:nvGrpSpPr>
          <p:cNvPr id="67" name="组合 66"/>
          <p:cNvGrpSpPr/>
          <p:nvPr userDrawn="1"/>
        </p:nvGrpSpPr>
        <p:grpSpPr>
          <a:xfrm>
            <a:off x="57150" y="3311525"/>
            <a:ext cx="2138363" cy="2566988"/>
            <a:chOff x="57150" y="3311525"/>
            <a:chExt cx="2138363" cy="2566988"/>
          </a:xfrm>
          <a:solidFill>
            <a:schemeClr val="accent1">
              <a:alpha val="32000"/>
            </a:schemeClr>
          </a:solidFill>
        </p:grpSpPr>
        <p:sp>
          <p:nvSpPr>
            <p:cNvPr id="68" name="Freeform 51"/>
            <p:cNvSpPr/>
            <p:nvPr/>
          </p:nvSpPr>
          <p:spPr bwMode="auto">
            <a:xfrm>
              <a:off x="252413" y="5400675"/>
              <a:ext cx="495300" cy="266700"/>
            </a:xfrm>
            <a:custGeom>
              <a:avLst/>
              <a:gdLst>
                <a:gd name="T0" fmla="*/ 143 w 147"/>
                <a:gd name="T1" fmla="*/ 66 h 79"/>
                <a:gd name="T2" fmla="*/ 113 w 147"/>
                <a:gd name="T3" fmla="*/ 74 h 79"/>
                <a:gd name="T4" fmla="*/ 20 w 147"/>
                <a:gd name="T5" fmla="*/ 38 h 79"/>
                <a:gd name="T6" fmla="*/ 3 w 147"/>
                <a:gd name="T7" fmla="*/ 13 h 79"/>
                <a:gd name="T8" fmla="*/ 3 w 147"/>
                <a:gd name="T9" fmla="*/ 13 h 79"/>
                <a:gd name="T10" fmla="*/ 33 w 147"/>
                <a:gd name="T11" fmla="*/ 5 h 79"/>
                <a:gd name="T12" fmla="*/ 126 w 147"/>
                <a:gd name="T13" fmla="*/ 41 h 79"/>
                <a:gd name="T14" fmla="*/ 143 w 147"/>
                <a:gd name="T15" fmla="*/ 66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79">
                  <a:moveTo>
                    <a:pt x="143" y="66"/>
                  </a:moveTo>
                  <a:cubicBezTo>
                    <a:pt x="140" y="76"/>
                    <a:pt x="126" y="79"/>
                    <a:pt x="113" y="74"/>
                  </a:cubicBezTo>
                  <a:cubicBezTo>
                    <a:pt x="20" y="38"/>
                    <a:pt x="20" y="38"/>
                    <a:pt x="20" y="38"/>
                  </a:cubicBezTo>
                  <a:cubicBezTo>
                    <a:pt x="7" y="34"/>
                    <a:pt x="0" y="22"/>
                    <a:pt x="3" y="13"/>
                  </a:cubicBezTo>
                  <a:cubicBezTo>
                    <a:pt x="3" y="13"/>
                    <a:pt x="3" y="13"/>
                    <a:pt x="3" y="13"/>
                  </a:cubicBezTo>
                  <a:cubicBezTo>
                    <a:pt x="7" y="3"/>
                    <a:pt x="20" y="0"/>
                    <a:pt x="33" y="5"/>
                  </a:cubicBezTo>
                  <a:cubicBezTo>
                    <a:pt x="126" y="41"/>
                    <a:pt x="126" y="41"/>
                    <a:pt x="126" y="41"/>
                  </a:cubicBezTo>
                  <a:cubicBezTo>
                    <a:pt x="139" y="46"/>
                    <a:pt x="147" y="57"/>
                    <a:pt x="14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p:nvPr/>
          </p:nvSpPr>
          <p:spPr bwMode="auto">
            <a:xfrm>
              <a:off x="204788" y="5522913"/>
              <a:ext cx="495300" cy="265113"/>
            </a:xfrm>
            <a:custGeom>
              <a:avLst/>
              <a:gdLst>
                <a:gd name="T0" fmla="*/ 143 w 147"/>
                <a:gd name="T1" fmla="*/ 66 h 79"/>
                <a:gd name="T2" fmla="*/ 114 w 147"/>
                <a:gd name="T3" fmla="*/ 74 h 79"/>
                <a:gd name="T4" fmla="*/ 20 w 147"/>
                <a:gd name="T5" fmla="*/ 38 h 79"/>
                <a:gd name="T6" fmla="*/ 3 w 147"/>
                <a:gd name="T7" fmla="*/ 13 h 79"/>
                <a:gd name="T8" fmla="*/ 3 w 147"/>
                <a:gd name="T9" fmla="*/ 13 h 79"/>
                <a:gd name="T10" fmla="*/ 33 w 147"/>
                <a:gd name="T11" fmla="*/ 5 h 79"/>
                <a:gd name="T12" fmla="*/ 127 w 147"/>
                <a:gd name="T13" fmla="*/ 40 h 79"/>
                <a:gd name="T14" fmla="*/ 143 w 147"/>
                <a:gd name="T15" fmla="*/ 66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79">
                  <a:moveTo>
                    <a:pt x="143" y="66"/>
                  </a:moveTo>
                  <a:cubicBezTo>
                    <a:pt x="140" y="76"/>
                    <a:pt x="126" y="79"/>
                    <a:pt x="114" y="74"/>
                  </a:cubicBezTo>
                  <a:cubicBezTo>
                    <a:pt x="20" y="38"/>
                    <a:pt x="20" y="38"/>
                    <a:pt x="20" y="38"/>
                  </a:cubicBezTo>
                  <a:cubicBezTo>
                    <a:pt x="7" y="33"/>
                    <a:pt x="0" y="22"/>
                    <a:pt x="3" y="13"/>
                  </a:cubicBezTo>
                  <a:cubicBezTo>
                    <a:pt x="3" y="13"/>
                    <a:pt x="3" y="13"/>
                    <a:pt x="3" y="13"/>
                  </a:cubicBezTo>
                  <a:cubicBezTo>
                    <a:pt x="7" y="3"/>
                    <a:pt x="20" y="0"/>
                    <a:pt x="33" y="5"/>
                  </a:cubicBezTo>
                  <a:cubicBezTo>
                    <a:pt x="127" y="40"/>
                    <a:pt x="127" y="40"/>
                    <a:pt x="127" y="40"/>
                  </a:cubicBezTo>
                  <a:cubicBezTo>
                    <a:pt x="139" y="45"/>
                    <a:pt x="147" y="57"/>
                    <a:pt x="14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3"/>
            <p:cNvSpPr/>
            <p:nvPr/>
          </p:nvSpPr>
          <p:spPr bwMode="auto">
            <a:xfrm>
              <a:off x="252413" y="5673725"/>
              <a:ext cx="306388" cy="204788"/>
            </a:xfrm>
            <a:custGeom>
              <a:avLst/>
              <a:gdLst>
                <a:gd name="T0" fmla="*/ 88 w 91"/>
                <a:gd name="T1" fmla="*/ 46 h 61"/>
                <a:gd name="T2" fmla="*/ 67 w 91"/>
                <a:gd name="T3" fmla="*/ 58 h 61"/>
                <a:gd name="T4" fmla="*/ 11 w 91"/>
                <a:gd name="T5" fmla="*/ 36 h 61"/>
                <a:gd name="T6" fmla="*/ 4 w 91"/>
                <a:gd name="T7" fmla="*/ 14 h 61"/>
                <a:gd name="T8" fmla="*/ 4 w 91"/>
                <a:gd name="T9" fmla="*/ 14 h 61"/>
                <a:gd name="T10" fmla="*/ 24 w 91"/>
                <a:gd name="T11" fmla="*/ 3 h 61"/>
                <a:gd name="T12" fmla="*/ 80 w 91"/>
                <a:gd name="T13" fmla="*/ 24 h 61"/>
                <a:gd name="T14" fmla="*/ 88 w 91"/>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1">
                  <a:moveTo>
                    <a:pt x="88" y="46"/>
                  </a:moveTo>
                  <a:cubicBezTo>
                    <a:pt x="84" y="56"/>
                    <a:pt x="75" y="61"/>
                    <a:pt x="67" y="58"/>
                  </a:cubicBezTo>
                  <a:cubicBezTo>
                    <a:pt x="11" y="36"/>
                    <a:pt x="11" y="36"/>
                    <a:pt x="11" y="36"/>
                  </a:cubicBezTo>
                  <a:cubicBezTo>
                    <a:pt x="3" y="33"/>
                    <a:pt x="0" y="23"/>
                    <a:pt x="4" y="14"/>
                  </a:cubicBezTo>
                  <a:cubicBezTo>
                    <a:pt x="4" y="14"/>
                    <a:pt x="4" y="14"/>
                    <a:pt x="4" y="14"/>
                  </a:cubicBezTo>
                  <a:cubicBezTo>
                    <a:pt x="7" y="5"/>
                    <a:pt x="16" y="0"/>
                    <a:pt x="24" y="3"/>
                  </a:cubicBezTo>
                  <a:cubicBezTo>
                    <a:pt x="80" y="24"/>
                    <a:pt x="80" y="24"/>
                    <a:pt x="80" y="24"/>
                  </a:cubicBezTo>
                  <a:cubicBezTo>
                    <a:pt x="88" y="27"/>
                    <a:pt x="91" y="37"/>
                    <a:pt x="88"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4"/>
            <p:cNvSpPr/>
            <p:nvPr/>
          </p:nvSpPr>
          <p:spPr bwMode="auto">
            <a:xfrm>
              <a:off x="57150" y="3311525"/>
              <a:ext cx="2138363" cy="2241550"/>
            </a:xfrm>
            <a:custGeom>
              <a:avLst/>
              <a:gdLst>
                <a:gd name="T0" fmla="*/ 347 w 635"/>
                <a:gd name="T1" fmla="*/ 109 h 667"/>
                <a:gd name="T2" fmla="*/ 347 w 635"/>
                <a:gd name="T3" fmla="*/ 109 h 667"/>
                <a:gd name="T4" fmla="*/ 341 w 635"/>
                <a:gd name="T5" fmla="*/ 107 h 667"/>
                <a:gd name="T6" fmla="*/ 335 w 635"/>
                <a:gd name="T7" fmla="*/ 104 h 667"/>
                <a:gd name="T8" fmla="*/ 335 w 635"/>
                <a:gd name="T9" fmla="*/ 105 h 667"/>
                <a:gd name="T10" fmla="*/ 52 w 635"/>
                <a:gd name="T11" fmla="*/ 418 h 667"/>
                <a:gd name="T12" fmla="*/ 67 w 635"/>
                <a:gd name="T13" fmla="*/ 610 h 667"/>
                <a:gd name="T14" fmla="*/ 137 w 635"/>
                <a:gd name="T15" fmla="*/ 637 h 667"/>
                <a:gd name="T16" fmla="*/ 148 w 635"/>
                <a:gd name="T17" fmla="*/ 642 h 667"/>
                <a:gd name="T18" fmla="*/ 213 w 635"/>
                <a:gd name="T19" fmla="*/ 667 h 667"/>
                <a:gd name="T20" fmla="*/ 350 w 635"/>
                <a:gd name="T21" fmla="*/ 533 h 667"/>
                <a:gd name="T22" fmla="*/ 347 w 635"/>
                <a:gd name="T23" fmla="*/ 109 h 667"/>
                <a:gd name="T24" fmla="*/ 384 w 635"/>
                <a:gd name="T25" fmla="*/ 432 h 667"/>
                <a:gd name="T26" fmla="*/ 381 w 635"/>
                <a:gd name="T27" fmla="*/ 189 h 667"/>
                <a:gd name="T28" fmla="*/ 384 w 635"/>
                <a:gd name="T29" fmla="*/ 43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667">
                  <a:moveTo>
                    <a:pt x="347" y="109"/>
                  </a:moveTo>
                  <a:cubicBezTo>
                    <a:pt x="347" y="109"/>
                    <a:pt x="347" y="109"/>
                    <a:pt x="347" y="109"/>
                  </a:cubicBezTo>
                  <a:cubicBezTo>
                    <a:pt x="347" y="109"/>
                    <a:pt x="343" y="107"/>
                    <a:pt x="341" y="107"/>
                  </a:cubicBezTo>
                  <a:cubicBezTo>
                    <a:pt x="339" y="106"/>
                    <a:pt x="347" y="109"/>
                    <a:pt x="335" y="104"/>
                  </a:cubicBezTo>
                  <a:cubicBezTo>
                    <a:pt x="335" y="105"/>
                    <a:pt x="335" y="105"/>
                    <a:pt x="335" y="105"/>
                  </a:cubicBezTo>
                  <a:cubicBezTo>
                    <a:pt x="41" y="0"/>
                    <a:pt x="0" y="317"/>
                    <a:pt x="52" y="418"/>
                  </a:cubicBezTo>
                  <a:cubicBezTo>
                    <a:pt x="105" y="521"/>
                    <a:pt x="67" y="610"/>
                    <a:pt x="67" y="610"/>
                  </a:cubicBezTo>
                  <a:cubicBezTo>
                    <a:pt x="137" y="637"/>
                    <a:pt x="137" y="637"/>
                    <a:pt x="137" y="637"/>
                  </a:cubicBezTo>
                  <a:cubicBezTo>
                    <a:pt x="148" y="642"/>
                    <a:pt x="148" y="642"/>
                    <a:pt x="148" y="642"/>
                  </a:cubicBezTo>
                  <a:cubicBezTo>
                    <a:pt x="213" y="667"/>
                    <a:pt x="213" y="667"/>
                    <a:pt x="213" y="667"/>
                  </a:cubicBezTo>
                  <a:cubicBezTo>
                    <a:pt x="213" y="667"/>
                    <a:pt x="242" y="574"/>
                    <a:pt x="350" y="533"/>
                  </a:cubicBezTo>
                  <a:cubicBezTo>
                    <a:pt x="456" y="492"/>
                    <a:pt x="635" y="229"/>
                    <a:pt x="347" y="109"/>
                  </a:cubicBezTo>
                  <a:close/>
                  <a:moveTo>
                    <a:pt x="384" y="432"/>
                  </a:moveTo>
                  <a:cubicBezTo>
                    <a:pt x="486" y="316"/>
                    <a:pt x="381" y="189"/>
                    <a:pt x="381" y="189"/>
                  </a:cubicBezTo>
                  <a:cubicBezTo>
                    <a:pt x="568" y="297"/>
                    <a:pt x="384" y="432"/>
                    <a:pt x="384" y="4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2" name="任意多边形: 形状 71"/>
          <p:cNvSpPr/>
          <p:nvPr userDrawn="1"/>
        </p:nvSpPr>
        <p:spPr bwMode="auto">
          <a:xfrm rot="20487497">
            <a:off x="-167993" y="106686"/>
            <a:ext cx="2187791" cy="2986088"/>
          </a:xfrm>
          <a:custGeom>
            <a:avLst/>
            <a:gdLst>
              <a:gd name="connsiteX0" fmla="*/ 1657040 w 2187791"/>
              <a:gd name="connsiteY0" fmla="*/ 0 h 2986088"/>
              <a:gd name="connsiteX1" fmla="*/ 2187710 w 2187791"/>
              <a:gd name="connsiteY1" fmla="*/ 1018307 h 2986088"/>
              <a:gd name="connsiteX2" fmla="*/ 1136498 w 2187791"/>
              <a:gd name="connsiteY2" fmla="*/ 2284611 h 2986088"/>
              <a:gd name="connsiteX3" fmla="*/ 1139536 w 2187791"/>
              <a:gd name="connsiteY3" fmla="*/ 2502241 h 2986088"/>
              <a:gd name="connsiteX4" fmla="*/ 1322840 w 2187791"/>
              <a:gd name="connsiteY4" fmla="*/ 2663186 h 2986088"/>
              <a:gd name="connsiteX5" fmla="*/ 1608429 w 2187791"/>
              <a:gd name="connsiteY5" fmla="*/ 2848425 h 2986088"/>
              <a:gd name="connsiteX6" fmla="*/ 1077760 w 2187791"/>
              <a:gd name="connsiteY6" fmla="*/ 2985076 h 2986088"/>
              <a:gd name="connsiteX7" fmla="*/ 1077760 w 2187791"/>
              <a:gd name="connsiteY7" fmla="*/ 2986088 h 2986088"/>
              <a:gd name="connsiteX8" fmla="*/ 1039276 w 2187791"/>
              <a:gd name="connsiteY8" fmla="*/ 2986088 h 2986088"/>
              <a:gd name="connsiteX9" fmla="*/ 1010920 w 2187791"/>
              <a:gd name="connsiteY9" fmla="*/ 2986088 h 2986088"/>
              <a:gd name="connsiteX10" fmla="*/ 437716 w 2187791"/>
              <a:gd name="connsiteY10" fmla="*/ 2861583 h 2986088"/>
              <a:gd name="connsiteX11" fmla="*/ 679758 w 2187791"/>
              <a:gd name="connsiteY11" fmla="*/ 2670272 h 2986088"/>
              <a:gd name="connsiteX12" fmla="*/ 871163 w 2187791"/>
              <a:gd name="connsiteY12" fmla="*/ 2505277 h 2986088"/>
              <a:gd name="connsiteX13" fmla="*/ 869138 w 2187791"/>
              <a:gd name="connsiteY13" fmla="*/ 2302831 h 2986088"/>
              <a:gd name="connsiteX14" fmla="*/ 4531 w 2187791"/>
              <a:gd name="connsiteY14" fmla="*/ 1917563 h 2986088"/>
              <a:gd name="connsiteX15" fmla="*/ 0 w 2187791"/>
              <a:gd name="connsiteY15" fmla="*/ 1912361 h 2986088"/>
              <a:gd name="connsiteX16" fmla="*/ 54101 w 2187791"/>
              <a:gd name="connsiteY16" fmla="*/ 1751062 h 2986088"/>
              <a:gd name="connsiteX17" fmla="*/ 112205 w 2187791"/>
              <a:gd name="connsiteY17" fmla="*/ 1817649 h 2986088"/>
              <a:gd name="connsiteX18" fmla="*/ 929901 w 2187791"/>
              <a:gd name="connsiteY18" fmla="*/ 2156057 h 2986088"/>
              <a:gd name="connsiteX19" fmla="*/ 2040864 w 2187791"/>
              <a:gd name="connsiteY19" fmla="*/ 1020331 h 2986088"/>
              <a:gd name="connsiteX20" fmla="*/ 1571971 w 2187791"/>
              <a:gd name="connsiteY20" fmla="*/ 120456 h 2986088"/>
              <a:gd name="connsiteX21" fmla="*/ 1657040 w 2187791"/>
              <a:gd name="connsiteY21" fmla="*/ 0 h 298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87791" h="2986088">
                <a:moveTo>
                  <a:pt x="1657040" y="0"/>
                </a:moveTo>
                <a:cubicBezTo>
                  <a:pt x="1975037" y="227753"/>
                  <a:pt x="2183659" y="598230"/>
                  <a:pt x="2187710" y="1018307"/>
                </a:cubicBezTo>
                <a:cubicBezTo>
                  <a:pt x="2194799" y="1649940"/>
                  <a:pt x="1740084" y="2179338"/>
                  <a:pt x="1136498" y="2284611"/>
                </a:cubicBezTo>
                <a:cubicBezTo>
                  <a:pt x="1136498" y="2284611"/>
                  <a:pt x="1136498" y="2284611"/>
                  <a:pt x="1139536" y="2502241"/>
                </a:cubicBezTo>
                <a:cubicBezTo>
                  <a:pt x="1139536" y="2502241"/>
                  <a:pt x="1188147" y="2618647"/>
                  <a:pt x="1322840" y="2663186"/>
                </a:cubicBezTo>
                <a:cubicBezTo>
                  <a:pt x="1456520" y="2708736"/>
                  <a:pt x="1619569" y="2778581"/>
                  <a:pt x="1608429" y="2848425"/>
                </a:cubicBezTo>
                <a:cubicBezTo>
                  <a:pt x="1598302" y="2913207"/>
                  <a:pt x="1378540" y="2973941"/>
                  <a:pt x="1077760" y="2985076"/>
                </a:cubicBezTo>
                <a:cubicBezTo>
                  <a:pt x="1077760" y="2985076"/>
                  <a:pt x="1077760" y="2985076"/>
                  <a:pt x="1077760" y="2986088"/>
                </a:cubicBezTo>
                <a:cubicBezTo>
                  <a:pt x="1064594" y="2986088"/>
                  <a:pt x="1051429" y="2986088"/>
                  <a:pt x="1039276" y="2986088"/>
                </a:cubicBezTo>
                <a:cubicBezTo>
                  <a:pt x="1029149" y="2986088"/>
                  <a:pt x="1020034" y="2986088"/>
                  <a:pt x="1010920" y="2986088"/>
                </a:cubicBezTo>
                <a:cubicBezTo>
                  <a:pt x="593676" y="2985076"/>
                  <a:pt x="448856" y="2927379"/>
                  <a:pt x="437716" y="2861583"/>
                </a:cubicBezTo>
                <a:cubicBezTo>
                  <a:pt x="424550" y="2791739"/>
                  <a:pt x="546078" y="2718859"/>
                  <a:pt x="679758" y="2670272"/>
                </a:cubicBezTo>
                <a:cubicBezTo>
                  <a:pt x="812425" y="2622696"/>
                  <a:pt x="871163" y="2505277"/>
                  <a:pt x="871163" y="2505277"/>
                </a:cubicBezTo>
                <a:cubicBezTo>
                  <a:pt x="871163" y="2505277"/>
                  <a:pt x="871163" y="2505277"/>
                  <a:pt x="869138" y="2302831"/>
                </a:cubicBezTo>
                <a:cubicBezTo>
                  <a:pt x="530633" y="2290431"/>
                  <a:pt x="225470" y="2145507"/>
                  <a:pt x="4531" y="1917563"/>
                </a:cubicBezTo>
                <a:lnTo>
                  <a:pt x="0" y="1912361"/>
                </a:lnTo>
                <a:lnTo>
                  <a:pt x="54101" y="1751062"/>
                </a:lnTo>
                <a:lnTo>
                  <a:pt x="112205" y="1817649"/>
                </a:lnTo>
                <a:cubicBezTo>
                  <a:pt x="319575" y="2029844"/>
                  <a:pt x="610006" y="2159600"/>
                  <a:pt x="929901" y="2156057"/>
                </a:cubicBezTo>
                <a:cubicBezTo>
                  <a:pt x="1550704" y="2148971"/>
                  <a:pt x="2047953" y="1640830"/>
                  <a:pt x="2040864" y="1020331"/>
                </a:cubicBezTo>
                <a:cubicBezTo>
                  <a:pt x="2036813" y="648842"/>
                  <a:pt x="1852497" y="320878"/>
                  <a:pt x="1571971" y="120456"/>
                </a:cubicBezTo>
                <a:cubicBezTo>
                  <a:pt x="1571971" y="120456"/>
                  <a:pt x="1571971" y="120456"/>
                  <a:pt x="1657040" y="0"/>
                </a:cubicBez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73" name="任意多边形: 形状 72"/>
          <p:cNvSpPr/>
          <p:nvPr userDrawn="1"/>
        </p:nvSpPr>
        <p:spPr bwMode="auto">
          <a:xfrm rot="20487497">
            <a:off x="-219436" y="199881"/>
            <a:ext cx="1880854" cy="2014685"/>
          </a:xfrm>
          <a:custGeom>
            <a:avLst/>
            <a:gdLst>
              <a:gd name="connsiteX0" fmla="*/ 596823 w 1880854"/>
              <a:gd name="connsiteY0" fmla="*/ 1851474 h 2014685"/>
              <a:gd name="connsiteX1" fmla="*/ 596829 w 1880854"/>
              <a:gd name="connsiteY1" fmla="*/ 1851537 h 2014685"/>
              <a:gd name="connsiteX2" fmla="*/ 595691 w 1880854"/>
              <a:gd name="connsiteY2" fmla="*/ 1851664 h 2014685"/>
              <a:gd name="connsiteX3" fmla="*/ 1251510 w 1880854"/>
              <a:gd name="connsiteY3" fmla="*/ 1879897 h 2014685"/>
              <a:gd name="connsiteX4" fmla="*/ 1223178 w 1880854"/>
              <a:gd name="connsiteY4" fmla="*/ 1882935 h 2014685"/>
              <a:gd name="connsiteX5" fmla="*/ 1174608 w 1880854"/>
              <a:gd name="connsiteY5" fmla="*/ 1862678 h 2014685"/>
              <a:gd name="connsiteX6" fmla="*/ 1146275 w 1880854"/>
              <a:gd name="connsiteY6" fmla="*/ 1858627 h 2014685"/>
              <a:gd name="connsiteX7" fmla="*/ 1100741 w 1880854"/>
              <a:gd name="connsiteY7" fmla="*/ 1866730 h 2014685"/>
              <a:gd name="connsiteX8" fmla="*/ 1066338 w 1880854"/>
              <a:gd name="connsiteY8" fmla="*/ 1884961 h 2014685"/>
              <a:gd name="connsiteX9" fmla="*/ 1035982 w 1880854"/>
              <a:gd name="connsiteY9" fmla="*/ 1882935 h 2014685"/>
              <a:gd name="connsiteX10" fmla="*/ 996518 w 1880854"/>
              <a:gd name="connsiteY10" fmla="*/ 1885974 h 2014685"/>
              <a:gd name="connsiteX11" fmla="*/ 1010685 w 1880854"/>
              <a:gd name="connsiteY11" fmla="*/ 1855589 h 2014685"/>
              <a:gd name="connsiteX12" fmla="*/ 978305 w 1880854"/>
              <a:gd name="connsiteY12" fmla="*/ 1851537 h 2014685"/>
              <a:gd name="connsiteX13" fmla="*/ 957056 w 1880854"/>
              <a:gd name="connsiteY13" fmla="*/ 1876858 h 2014685"/>
              <a:gd name="connsiteX14" fmla="*/ 939854 w 1880854"/>
              <a:gd name="connsiteY14" fmla="*/ 1909268 h 2014685"/>
              <a:gd name="connsiteX15" fmla="*/ 875094 w 1880854"/>
              <a:gd name="connsiteY15" fmla="*/ 1896102 h 2014685"/>
              <a:gd name="connsiteX16" fmla="*/ 837655 w 1880854"/>
              <a:gd name="connsiteY16" fmla="*/ 1890025 h 2014685"/>
              <a:gd name="connsiteX17" fmla="*/ 839678 w 1880854"/>
              <a:gd name="connsiteY17" fmla="*/ 1878884 h 2014685"/>
              <a:gd name="connsiteX18" fmla="*/ 874082 w 1880854"/>
              <a:gd name="connsiteY18" fmla="*/ 1852550 h 2014685"/>
              <a:gd name="connsiteX19" fmla="*/ 910509 w 1880854"/>
              <a:gd name="connsiteY19" fmla="*/ 1831281 h 2014685"/>
              <a:gd name="connsiteX20" fmla="*/ 892296 w 1880854"/>
              <a:gd name="connsiteY20" fmla="*/ 1811024 h 2014685"/>
              <a:gd name="connsiteX21" fmla="*/ 874082 w 1880854"/>
              <a:gd name="connsiteY21" fmla="*/ 1827230 h 2014685"/>
              <a:gd name="connsiteX22" fmla="*/ 800215 w 1880854"/>
              <a:gd name="connsiteY22" fmla="*/ 1830268 h 2014685"/>
              <a:gd name="connsiteX23" fmla="*/ 739503 w 1880854"/>
              <a:gd name="connsiteY23" fmla="*/ 1835332 h 2014685"/>
              <a:gd name="connsiteX24" fmla="*/ 730396 w 1880854"/>
              <a:gd name="connsiteY24" fmla="*/ 1815076 h 2014685"/>
              <a:gd name="connsiteX25" fmla="*/ 686886 w 1880854"/>
              <a:gd name="connsiteY25" fmla="*/ 1836345 h 2014685"/>
              <a:gd name="connsiteX26" fmla="*/ 627185 w 1880854"/>
              <a:gd name="connsiteY26" fmla="*/ 1846473 h 2014685"/>
              <a:gd name="connsiteX27" fmla="*/ 604086 w 1880854"/>
              <a:gd name="connsiteY27" fmla="*/ 1850256 h 2014685"/>
              <a:gd name="connsiteX28" fmla="*/ 596823 w 1880854"/>
              <a:gd name="connsiteY28" fmla="*/ 1851474 h 2014685"/>
              <a:gd name="connsiteX29" fmla="*/ 596576 w 1880854"/>
              <a:gd name="connsiteY29" fmla="*/ 1849132 h 2014685"/>
              <a:gd name="connsiteX30" fmla="*/ 594806 w 1880854"/>
              <a:gd name="connsiteY30" fmla="*/ 1832294 h 2014685"/>
              <a:gd name="connsiteX31" fmla="*/ 564449 w 1880854"/>
              <a:gd name="connsiteY31" fmla="*/ 1858627 h 2014685"/>
              <a:gd name="connsiteX32" fmla="*/ 528022 w 1880854"/>
              <a:gd name="connsiteY32" fmla="*/ 1863691 h 2014685"/>
              <a:gd name="connsiteX33" fmla="*/ 523975 w 1880854"/>
              <a:gd name="connsiteY33" fmla="*/ 1905217 h 2014685"/>
              <a:gd name="connsiteX34" fmla="*/ 531058 w 1880854"/>
              <a:gd name="connsiteY34" fmla="*/ 1915345 h 2014685"/>
              <a:gd name="connsiteX35" fmla="*/ 858904 w 1880854"/>
              <a:gd name="connsiteY35" fmla="*/ 1968012 h 2014685"/>
              <a:gd name="connsiteX36" fmla="*/ 1251510 w 1880854"/>
              <a:gd name="connsiteY36" fmla="*/ 1879897 h 2014685"/>
              <a:gd name="connsiteX37" fmla="*/ 1157564 w 1880854"/>
              <a:gd name="connsiteY37" fmla="*/ 97135 h 2014685"/>
              <a:gd name="connsiteX38" fmla="*/ 866999 w 1880854"/>
              <a:gd name="connsiteY38" fmla="*/ 46683 h 2014685"/>
              <a:gd name="connsiteX39" fmla="*/ 870035 w 1880854"/>
              <a:gd name="connsiteY39" fmla="*/ 48709 h 2014685"/>
              <a:gd name="connsiteX40" fmla="*/ 855868 w 1880854"/>
              <a:gd name="connsiteY40" fmla="*/ 69978 h 2014685"/>
              <a:gd name="connsiteX41" fmla="*/ 864975 w 1880854"/>
              <a:gd name="connsiteY41" fmla="*/ 72004 h 2014685"/>
              <a:gd name="connsiteX42" fmla="*/ 907474 w 1880854"/>
              <a:gd name="connsiteY42" fmla="*/ 99350 h 2014685"/>
              <a:gd name="connsiteX43" fmla="*/ 854856 w 1880854"/>
              <a:gd name="connsiteY43" fmla="*/ 111504 h 2014685"/>
              <a:gd name="connsiteX44" fmla="*/ 789085 w 1880854"/>
              <a:gd name="connsiteY44" fmla="*/ 93273 h 2014685"/>
              <a:gd name="connsiteX45" fmla="*/ 730396 w 1880854"/>
              <a:gd name="connsiteY45" fmla="*/ 146953 h 2014685"/>
              <a:gd name="connsiteX46" fmla="*/ 698016 w 1880854"/>
              <a:gd name="connsiteY46" fmla="*/ 196581 h 2014685"/>
              <a:gd name="connsiteX47" fmla="*/ 728373 w 1880854"/>
              <a:gd name="connsiteY47" fmla="*/ 213799 h 2014685"/>
              <a:gd name="connsiteX48" fmla="*/ 756705 w 1880854"/>
              <a:gd name="connsiteY48" fmla="*/ 216838 h 2014685"/>
              <a:gd name="connsiteX49" fmla="*/ 827536 w 1880854"/>
              <a:gd name="connsiteY49" fmla="*/ 201646 h 2014685"/>
              <a:gd name="connsiteX50" fmla="*/ 846761 w 1880854"/>
              <a:gd name="connsiteY50" fmla="*/ 245197 h 2014685"/>
              <a:gd name="connsiteX51" fmla="*/ 913545 w 1880854"/>
              <a:gd name="connsiteY51" fmla="*/ 276595 h 2014685"/>
              <a:gd name="connsiteX52" fmla="*/ 954020 w 1880854"/>
              <a:gd name="connsiteY52" fmla="*/ 320146 h 2014685"/>
              <a:gd name="connsiteX53" fmla="*/ 907474 w 1880854"/>
              <a:gd name="connsiteY53" fmla="*/ 350531 h 2014685"/>
              <a:gd name="connsiteX54" fmla="*/ 861940 w 1880854"/>
              <a:gd name="connsiteY54" fmla="*/ 380916 h 2014685"/>
              <a:gd name="connsiteX55" fmla="*/ 881165 w 1880854"/>
              <a:gd name="connsiteY55" fmla="*/ 409275 h 2014685"/>
              <a:gd name="connsiteX56" fmla="*/ 928723 w 1880854"/>
              <a:gd name="connsiteY56" fmla="*/ 397121 h 2014685"/>
              <a:gd name="connsiteX57" fmla="*/ 949972 w 1880854"/>
              <a:gd name="connsiteY57" fmla="*/ 392057 h 2014685"/>
              <a:gd name="connsiteX58" fmla="*/ 1005625 w 1880854"/>
              <a:gd name="connsiteY58" fmla="*/ 381928 h 2014685"/>
              <a:gd name="connsiteX59" fmla="*/ 1011696 w 1880854"/>
              <a:gd name="connsiteY59" fmla="*/ 374839 h 2014685"/>
              <a:gd name="connsiteX60" fmla="*/ 1042053 w 1880854"/>
              <a:gd name="connsiteY60" fmla="*/ 360659 h 2014685"/>
              <a:gd name="connsiteX61" fmla="*/ 1141216 w 1880854"/>
              <a:gd name="connsiteY61" fmla="*/ 368762 h 2014685"/>
              <a:gd name="connsiteX62" fmla="*/ 1176632 w 1880854"/>
              <a:gd name="connsiteY62" fmla="*/ 401172 h 2014685"/>
              <a:gd name="connsiteX63" fmla="*/ 1189786 w 1880854"/>
              <a:gd name="connsiteY63" fmla="*/ 392057 h 2014685"/>
              <a:gd name="connsiteX64" fmla="*/ 1200916 w 1880854"/>
              <a:gd name="connsiteY64" fmla="*/ 343441 h 2014685"/>
              <a:gd name="connsiteX65" fmla="*/ 1231273 w 1880854"/>
              <a:gd name="connsiteY65" fmla="*/ 354582 h 2014685"/>
              <a:gd name="connsiteX66" fmla="*/ 1302104 w 1880854"/>
              <a:gd name="connsiteY66" fmla="*/ 309005 h 2014685"/>
              <a:gd name="connsiteX67" fmla="*/ 1341567 w 1880854"/>
              <a:gd name="connsiteY67" fmla="*/ 334326 h 2014685"/>
              <a:gd name="connsiteX68" fmla="*/ 1325377 w 1880854"/>
              <a:gd name="connsiteY68" fmla="*/ 378890 h 2014685"/>
              <a:gd name="connsiteX69" fmla="*/ 1290973 w 1880854"/>
              <a:gd name="connsiteY69" fmla="*/ 362685 h 2014685"/>
              <a:gd name="connsiteX70" fmla="*/ 1243415 w 1880854"/>
              <a:gd name="connsiteY70" fmla="*/ 405223 h 2014685"/>
              <a:gd name="connsiteX71" fmla="*/ 1250498 w 1880854"/>
              <a:gd name="connsiteY71" fmla="*/ 425480 h 2014685"/>
              <a:gd name="connsiteX72" fmla="*/ 1299068 w 1880854"/>
              <a:gd name="connsiteY72" fmla="*/ 424467 h 2014685"/>
              <a:gd name="connsiteX73" fmla="*/ 1342578 w 1880854"/>
              <a:gd name="connsiteY73" fmla="*/ 435608 h 2014685"/>
              <a:gd name="connsiteX74" fmla="*/ 1347638 w 1880854"/>
              <a:gd name="connsiteY74" fmla="*/ 454852 h 2014685"/>
              <a:gd name="connsiteX75" fmla="*/ 1389125 w 1880854"/>
              <a:gd name="connsiteY75" fmla="*/ 470044 h 2014685"/>
              <a:gd name="connsiteX76" fmla="*/ 1389125 w 1880854"/>
              <a:gd name="connsiteY76" fmla="*/ 497390 h 2014685"/>
              <a:gd name="connsiteX77" fmla="*/ 1370911 w 1880854"/>
              <a:gd name="connsiteY77" fmla="*/ 493339 h 2014685"/>
              <a:gd name="connsiteX78" fmla="*/ 1336507 w 1880854"/>
              <a:gd name="connsiteY78" fmla="*/ 500429 h 2014685"/>
              <a:gd name="connsiteX79" fmla="*/ 1302104 w 1880854"/>
              <a:gd name="connsiteY79" fmla="*/ 508531 h 2014685"/>
              <a:gd name="connsiteX80" fmla="*/ 1232284 w 1880854"/>
              <a:gd name="connsiteY80" fmla="*/ 497390 h 2014685"/>
              <a:gd name="connsiteX81" fmla="*/ 1202940 w 1880854"/>
              <a:gd name="connsiteY81" fmla="*/ 527775 h 2014685"/>
              <a:gd name="connsiteX82" fmla="*/ 1182703 w 1880854"/>
              <a:gd name="connsiteY82" fmla="*/ 527775 h 2014685"/>
              <a:gd name="connsiteX83" fmla="*/ 1140204 w 1880854"/>
              <a:gd name="connsiteY83" fmla="*/ 512583 h 2014685"/>
              <a:gd name="connsiteX84" fmla="*/ 1105801 w 1880854"/>
              <a:gd name="connsiteY84" fmla="*/ 501442 h 2014685"/>
              <a:gd name="connsiteX85" fmla="*/ 1078480 w 1880854"/>
              <a:gd name="connsiteY85" fmla="*/ 499416 h 2014685"/>
              <a:gd name="connsiteX86" fmla="*/ 1063302 w 1880854"/>
              <a:gd name="connsiteY86" fmla="*/ 445736 h 2014685"/>
              <a:gd name="connsiteX87" fmla="*/ 1047112 w 1880854"/>
              <a:gd name="connsiteY87" fmla="*/ 443711 h 2014685"/>
              <a:gd name="connsiteX88" fmla="*/ 1026875 w 1880854"/>
              <a:gd name="connsiteY88" fmla="*/ 439659 h 2014685"/>
              <a:gd name="connsiteX89" fmla="*/ 987412 w 1880854"/>
              <a:gd name="connsiteY89" fmla="*/ 446749 h 2014685"/>
              <a:gd name="connsiteX90" fmla="*/ 962115 w 1880854"/>
              <a:gd name="connsiteY90" fmla="*/ 449788 h 2014685"/>
              <a:gd name="connsiteX91" fmla="*/ 922652 w 1880854"/>
              <a:gd name="connsiteY91" fmla="*/ 456877 h 2014685"/>
              <a:gd name="connsiteX92" fmla="*/ 897355 w 1880854"/>
              <a:gd name="connsiteY92" fmla="*/ 459916 h 2014685"/>
              <a:gd name="connsiteX93" fmla="*/ 856880 w 1880854"/>
              <a:gd name="connsiteY93" fmla="*/ 497390 h 2014685"/>
              <a:gd name="connsiteX94" fmla="*/ 799204 w 1880854"/>
              <a:gd name="connsiteY94" fmla="*/ 518660 h 2014685"/>
              <a:gd name="connsiteX95" fmla="*/ 775930 w 1880854"/>
              <a:gd name="connsiteY95" fmla="*/ 529801 h 2014685"/>
              <a:gd name="connsiteX96" fmla="*/ 753669 w 1880854"/>
              <a:gd name="connsiteY96" fmla="*/ 569301 h 2014685"/>
              <a:gd name="connsiteX97" fmla="*/ 697005 w 1880854"/>
              <a:gd name="connsiteY97" fmla="*/ 635135 h 2014685"/>
              <a:gd name="connsiteX98" fmla="*/ 704088 w 1880854"/>
              <a:gd name="connsiteY98" fmla="*/ 720212 h 2014685"/>
              <a:gd name="connsiteX99" fmla="*/ 688910 w 1880854"/>
              <a:gd name="connsiteY99" fmla="*/ 764776 h 2014685"/>
              <a:gd name="connsiteX100" fmla="*/ 672720 w 1880854"/>
              <a:gd name="connsiteY100" fmla="*/ 801238 h 2014685"/>
              <a:gd name="connsiteX101" fmla="*/ 699028 w 1880854"/>
              <a:gd name="connsiteY101" fmla="*/ 828584 h 2014685"/>
              <a:gd name="connsiteX102" fmla="*/ 715218 w 1880854"/>
              <a:gd name="connsiteY102" fmla="*/ 847828 h 2014685"/>
              <a:gd name="connsiteX103" fmla="*/ 722301 w 1880854"/>
              <a:gd name="connsiteY103" fmla="*/ 882264 h 2014685"/>
              <a:gd name="connsiteX104" fmla="*/ 750634 w 1880854"/>
              <a:gd name="connsiteY104" fmla="*/ 904546 h 2014685"/>
              <a:gd name="connsiteX105" fmla="*/ 771883 w 1880854"/>
              <a:gd name="connsiteY105" fmla="*/ 936956 h 2014685"/>
              <a:gd name="connsiteX106" fmla="*/ 804263 w 1880854"/>
              <a:gd name="connsiteY106" fmla="*/ 955187 h 2014685"/>
              <a:gd name="connsiteX107" fmla="*/ 884201 w 1880854"/>
              <a:gd name="connsiteY107" fmla="*/ 956200 h 2014685"/>
              <a:gd name="connsiteX108" fmla="*/ 939854 w 1880854"/>
              <a:gd name="connsiteY108" fmla="*/ 949110 h 2014685"/>
              <a:gd name="connsiteX109" fmla="*/ 997530 w 1880854"/>
              <a:gd name="connsiteY109" fmla="*/ 929867 h 2014685"/>
              <a:gd name="connsiteX110" fmla="*/ 1029910 w 1880854"/>
              <a:gd name="connsiteY110" fmla="*/ 926828 h 2014685"/>
              <a:gd name="connsiteX111" fmla="*/ 1053183 w 1880854"/>
              <a:gd name="connsiteY111" fmla="*/ 959239 h 2014685"/>
              <a:gd name="connsiteX112" fmla="*/ 1085563 w 1880854"/>
              <a:gd name="connsiteY112" fmla="*/ 952149 h 2014685"/>
              <a:gd name="connsiteX113" fmla="*/ 1134133 w 1880854"/>
              <a:gd name="connsiteY113" fmla="*/ 972405 h 2014685"/>
              <a:gd name="connsiteX114" fmla="*/ 1125026 w 1880854"/>
              <a:gd name="connsiteY114" fmla="*/ 1021021 h 2014685"/>
              <a:gd name="connsiteX115" fmla="*/ 1126038 w 1880854"/>
              <a:gd name="connsiteY115" fmla="*/ 1039252 h 2014685"/>
              <a:gd name="connsiteX116" fmla="*/ 1131097 w 1880854"/>
              <a:gd name="connsiteY116" fmla="*/ 1106098 h 2014685"/>
              <a:gd name="connsiteX117" fmla="*/ 1154370 w 1880854"/>
              <a:gd name="connsiteY117" fmla="*/ 1138509 h 2014685"/>
              <a:gd name="connsiteX118" fmla="*/ 1170560 w 1880854"/>
              <a:gd name="connsiteY118" fmla="*/ 1160791 h 2014685"/>
              <a:gd name="connsiteX119" fmla="*/ 1196869 w 1880854"/>
              <a:gd name="connsiteY119" fmla="*/ 1197252 h 2014685"/>
              <a:gd name="connsiteX120" fmla="*/ 1203952 w 1880854"/>
              <a:gd name="connsiteY120" fmla="*/ 1234727 h 2014685"/>
              <a:gd name="connsiteX121" fmla="*/ 1172584 w 1880854"/>
              <a:gd name="connsiteY121" fmla="*/ 1269163 h 2014685"/>
              <a:gd name="connsiteX122" fmla="*/ 1156394 w 1880854"/>
              <a:gd name="connsiteY122" fmla="*/ 1317779 h 2014685"/>
              <a:gd name="connsiteX123" fmla="*/ 1145264 w 1880854"/>
              <a:gd name="connsiteY123" fmla="*/ 1348163 h 2014685"/>
              <a:gd name="connsiteX124" fmla="*/ 1166513 w 1880854"/>
              <a:gd name="connsiteY124" fmla="*/ 1378548 h 2014685"/>
              <a:gd name="connsiteX125" fmla="*/ 1196869 w 1880854"/>
              <a:gd name="connsiteY125" fmla="*/ 1417036 h 2014685"/>
              <a:gd name="connsiteX126" fmla="*/ 1203952 w 1880854"/>
              <a:gd name="connsiteY126" fmla="*/ 1453497 h 2014685"/>
              <a:gd name="connsiteX127" fmla="*/ 1204964 w 1880854"/>
              <a:gd name="connsiteY127" fmla="*/ 1481856 h 2014685"/>
              <a:gd name="connsiteX128" fmla="*/ 1221154 w 1880854"/>
              <a:gd name="connsiteY128" fmla="*/ 1518318 h 2014685"/>
              <a:gd name="connsiteX129" fmla="*/ 1242403 w 1880854"/>
              <a:gd name="connsiteY129" fmla="*/ 1566934 h 2014685"/>
              <a:gd name="connsiteX130" fmla="*/ 1253534 w 1880854"/>
              <a:gd name="connsiteY130" fmla="*/ 1566934 h 2014685"/>
              <a:gd name="connsiteX131" fmla="*/ 1307163 w 1880854"/>
              <a:gd name="connsiteY131" fmla="*/ 1542626 h 2014685"/>
              <a:gd name="connsiteX132" fmla="*/ 1372935 w 1880854"/>
              <a:gd name="connsiteY132" fmla="*/ 1514267 h 2014685"/>
              <a:gd name="connsiteX133" fmla="*/ 1382041 w 1880854"/>
              <a:gd name="connsiteY133" fmla="*/ 1486920 h 2014685"/>
              <a:gd name="connsiteX134" fmla="*/ 1425552 w 1880854"/>
              <a:gd name="connsiteY134" fmla="*/ 1449446 h 2014685"/>
              <a:gd name="connsiteX135" fmla="*/ 1461979 w 1880854"/>
              <a:gd name="connsiteY135" fmla="*/ 1395766 h 2014685"/>
              <a:gd name="connsiteX136" fmla="*/ 1461979 w 1880854"/>
              <a:gd name="connsiteY136" fmla="*/ 1361330 h 2014685"/>
              <a:gd name="connsiteX137" fmla="*/ 1493347 w 1880854"/>
              <a:gd name="connsiteY137" fmla="*/ 1349176 h 2014685"/>
              <a:gd name="connsiteX138" fmla="*/ 1507514 w 1880854"/>
              <a:gd name="connsiteY138" fmla="*/ 1325881 h 2014685"/>
              <a:gd name="connsiteX139" fmla="*/ 1547988 w 1880854"/>
              <a:gd name="connsiteY139" fmla="*/ 1286381 h 2014685"/>
              <a:gd name="connsiteX140" fmla="*/ 1531798 w 1880854"/>
              <a:gd name="connsiteY140" fmla="*/ 1248906 h 2014685"/>
              <a:gd name="connsiteX141" fmla="*/ 1561143 w 1880854"/>
              <a:gd name="connsiteY141" fmla="*/ 1211432 h 2014685"/>
              <a:gd name="connsiteX142" fmla="*/ 1558107 w 1880854"/>
              <a:gd name="connsiteY142" fmla="*/ 1147624 h 2014685"/>
              <a:gd name="connsiteX143" fmla="*/ 1558107 w 1880854"/>
              <a:gd name="connsiteY143" fmla="*/ 1103060 h 2014685"/>
              <a:gd name="connsiteX144" fmla="*/ 1578344 w 1880854"/>
              <a:gd name="connsiteY144" fmla="*/ 1077739 h 2014685"/>
              <a:gd name="connsiteX145" fmla="*/ 1587451 w 1880854"/>
              <a:gd name="connsiteY145" fmla="*/ 1027098 h 2014685"/>
              <a:gd name="connsiteX146" fmla="*/ 1618819 w 1880854"/>
              <a:gd name="connsiteY146" fmla="*/ 991649 h 2014685"/>
              <a:gd name="connsiteX147" fmla="*/ 1627926 w 1880854"/>
              <a:gd name="connsiteY147" fmla="*/ 922777 h 2014685"/>
              <a:gd name="connsiteX148" fmla="*/ 1648164 w 1880854"/>
              <a:gd name="connsiteY148" fmla="*/ 883277 h 2014685"/>
              <a:gd name="connsiteX149" fmla="*/ 1654235 w 1880854"/>
              <a:gd name="connsiteY149" fmla="*/ 836687 h 2014685"/>
              <a:gd name="connsiteX150" fmla="*/ 1632986 w 1880854"/>
              <a:gd name="connsiteY150" fmla="*/ 813392 h 2014685"/>
              <a:gd name="connsiteX151" fmla="*/ 1598582 w 1880854"/>
              <a:gd name="connsiteY151" fmla="*/ 821494 h 2014685"/>
              <a:gd name="connsiteX152" fmla="*/ 1578344 w 1880854"/>
              <a:gd name="connsiteY152" fmla="*/ 825546 h 2014685"/>
              <a:gd name="connsiteX153" fmla="*/ 1550012 w 1880854"/>
              <a:gd name="connsiteY153" fmla="*/ 817443 h 2014685"/>
              <a:gd name="connsiteX154" fmla="*/ 1550012 w 1880854"/>
              <a:gd name="connsiteY154" fmla="*/ 785033 h 2014685"/>
              <a:gd name="connsiteX155" fmla="*/ 1517632 w 1880854"/>
              <a:gd name="connsiteY155" fmla="*/ 773892 h 2014685"/>
              <a:gd name="connsiteX156" fmla="*/ 1498407 w 1880854"/>
              <a:gd name="connsiteY156" fmla="*/ 734391 h 2014685"/>
              <a:gd name="connsiteX157" fmla="*/ 1479181 w 1880854"/>
              <a:gd name="connsiteY157" fmla="*/ 697930 h 2014685"/>
              <a:gd name="connsiteX158" fmla="*/ 1451861 w 1880854"/>
              <a:gd name="connsiteY158" fmla="*/ 684763 h 2014685"/>
              <a:gd name="connsiteX159" fmla="*/ 1441742 w 1880854"/>
              <a:gd name="connsiteY159" fmla="*/ 633109 h 2014685"/>
              <a:gd name="connsiteX160" fmla="*/ 1469062 w 1880854"/>
              <a:gd name="connsiteY160" fmla="*/ 623993 h 2014685"/>
              <a:gd name="connsiteX161" fmla="*/ 1488288 w 1880854"/>
              <a:gd name="connsiteY161" fmla="*/ 640199 h 2014685"/>
              <a:gd name="connsiteX162" fmla="*/ 1506502 w 1880854"/>
              <a:gd name="connsiteY162" fmla="*/ 669571 h 2014685"/>
              <a:gd name="connsiteX163" fmla="*/ 1514597 w 1880854"/>
              <a:gd name="connsiteY163" fmla="*/ 709071 h 2014685"/>
              <a:gd name="connsiteX164" fmla="*/ 1558107 w 1880854"/>
              <a:gd name="connsiteY164" fmla="*/ 736417 h 2014685"/>
              <a:gd name="connsiteX165" fmla="*/ 1584416 w 1880854"/>
              <a:gd name="connsiteY165" fmla="*/ 770853 h 2014685"/>
              <a:gd name="connsiteX166" fmla="*/ 1646140 w 1880854"/>
              <a:gd name="connsiteY166" fmla="*/ 755661 h 2014685"/>
              <a:gd name="connsiteX167" fmla="*/ 1660306 w 1880854"/>
              <a:gd name="connsiteY167" fmla="*/ 723250 h 2014685"/>
              <a:gd name="connsiteX168" fmla="*/ 1671437 w 1880854"/>
              <a:gd name="connsiteY168" fmla="*/ 688814 h 2014685"/>
              <a:gd name="connsiteX169" fmla="*/ 1656259 w 1880854"/>
              <a:gd name="connsiteY169" fmla="*/ 645263 h 2014685"/>
              <a:gd name="connsiteX170" fmla="*/ 1656259 w 1880854"/>
              <a:gd name="connsiteY170" fmla="*/ 607788 h 2014685"/>
              <a:gd name="connsiteX171" fmla="*/ 1642092 w 1880854"/>
              <a:gd name="connsiteY171" fmla="*/ 578416 h 2014685"/>
              <a:gd name="connsiteX172" fmla="*/ 1651199 w 1880854"/>
              <a:gd name="connsiteY172" fmla="*/ 580442 h 2014685"/>
              <a:gd name="connsiteX173" fmla="*/ 1688638 w 1880854"/>
              <a:gd name="connsiteY173" fmla="*/ 593609 h 2014685"/>
              <a:gd name="connsiteX174" fmla="*/ 1713935 w 1880854"/>
              <a:gd name="connsiteY174" fmla="*/ 642224 h 2014685"/>
              <a:gd name="connsiteX175" fmla="*/ 1737208 w 1880854"/>
              <a:gd name="connsiteY175" fmla="*/ 664507 h 2014685"/>
              <a:gd name="connsiteX176" fmla="*/ 1750363 w 1880854"/>
              <a:gd name="connsiteY176" fmla="*/ 677673 h 2014685"/>
              <a:gd name="connsiteX177" fmla="*/ 1157564 w 1880854"/>
              <a:gd name="connsiteY177" fmla="*/ 97135 h 2014685"/>
              <a:gd name="connsiteX178" fmla="*/ 1159153 w 1880854"/>
              <a:gd name="connsiteY178" fmla="*/ 48626 h 2014685"/>
              <a:gd name="connsiteX179" fmla="*/ 1594534 w 1880854"/>
              <a:gd name="connsiteY179" fmla="*/ 331287 h 2014685"/>
              <a:gd name="connsiteX180" fmla="*/ 1752386 w 1880854"/>
              <a:gd name="connsiteY180" fmla="*/ 1484895 h 2014685"/>
              <a:gd name="connsiteX181" fmla="*/ 1341567 w 1880854"/>
              <a:gd name="connsiteY181" fmla="*/ 1885973 h 2014685"/>
              <a:gd name="connsiteX182" fmla="*/ 859916 w 1880854"/>
              <a:gd name="connsiteY182" fmla="*/ 2014602 h 2014685"/>
              <a:gd name="connsiteX183" fmla="*/ 20250 w 1880854"/>
              <a:gd name="connsiteY183" fmla="*/ 1580235 h 2014685"/>
              <a:gd name="connsiteX184" fmla="*/ 0 w 1880854"/>
              <a:gd name="connsiteY184" fmla="*/ 1543893 h 2014685"/>
              <a:gd name="connsiteX185" fmla="*/ 59143 w 1880854"/>
              <a:gd name="connsiteY185" fmla="*/ 1367562 h 2014685"/>
              <a:gd name="connsiteX186" fmla="*/ 69644 w 1880854"/>
              <a:gd name="connsiteY186" fmla="*/ 1375510 h 2014685"/>
              <a:gd name="connsiteX187" fmla="*/ 88870 w 1880854"/>
              <a:gd name="connsiteY187" fmla="*/ 1452484 h 2014685"/>
              <a:gd name="connsiteX188" fmla="*/ 113155 w 1880854"/>
              <a:gd name="connsiteY188" fmla="*/ 1518318 h 2014685"/>
              <a:gd name="connsiteX189" fmla="*/ 142499 w 1880854"/>
              <a:gd name="connsiteY189" fmla="*/ 1553767 h 2014685"/>
              <a:gd name="connsiteX190" fmla="*/ 164760 w 1880854"/>
              <a:gd name="connsiteY190" fmla="*/ 1592254 h 2014685"/>
              <a:gd name="connsiteX191" fmla="*/ 188033 w 1880854"/>
              <a:gd name="connsiteY191" fmla="*/ 1628716 h 2014685"/>
              <a:gd name="connsiteX192" fmla="*/ 233567 w 1880854"/>
              <a:gd name="connsiteY192" fmla="*/ 1712780 h 2014685"/>
              <a:gd name="connsiteX193" fmla="*/ 254817 w 1880854"/>
              <a:gd name="connsiteY193" fmla="*/ 1743165 h 2014685"/>
              <a:gd name="connsiteX194" fmla="*/ 315529 w 1880854"/>
              <a:gd name="connsiteY194" fmla="*/ 1778614 h 2014685"/>
              <a:gd name="connsiteX195" fmla="*/ 353980 w 1880854"/>
              <a:gd name="connsiteY195" fmla="*/ 1807986 h 2014685"/>
              <a:gd name="connsiteX196" fmla="*/ 359039 w 1880854"/>
              <a:gd name="connsiteY196" fmla="*/ 1791781 h 2014685"/>
              <a:gd name="connsiteX197" fmla="*/ 335766 w 1880854"/>
              <a:gd name="connsiteY197" fmla="*/ 1765447 h 2014685"/>
              <a:gd name="connsiteX198" fmla="*/ 310470 w 1880854"/>
              <a:gd name="connsiteY198" fmla="*/ 1732024 h 2014685"/>
              <a:gd name="connsiteX199" fmla="*/ 296304 w 1880854"/>
              <a:gd name="connsiteY199" fmla="*/ 1702652 h 2014685"/>
              <a:gd name="connsiteX200" fmla="*/ 267971 w 1880854"/>
              <a:gd name="connsiteY200" fmla="*/ 1665178 h 2014685"/>
              <a:gd name="connsiteX201" fmla="*/ 280114 w 1880854"/>
              <a:gd name="connsiteY201" fmla="*/ 1641883 h 2014685"/>
              <a:gd name="connsiteX202" fmla="*/ 291244 w 1880854"/>
              <a:gd name="connsiteY202" fmla="*/ 1625677 h 2014685"/>
              <a:gd name="connsiteX203" fmla="*/ 280114 w 1880854"/>
              <a:gd name="connsiteY203" fmla="*/ 1587190 h 2014685"/>
              <a:gd name="connsiteX204" fmla="*/ 303387 w 1880854"/>
              <a:gd name="connsiteY204" fmla="*/ 1504138 h 2014685"/>
              <a:gd name="connsiteX205" fmla="*/ 302375 w 1880854"/>
              <a:gd name="connsiteY205" fmla="*/ 1457548 h 2014685"/>
              <a:gd name="connsiteX206" fmla="*/ 330707 w 1880854"/>
              <a:gd name="connsiteY206" fmla="*/ 1437292 h 2014685"/>
              <a:gd name="connsiteX207" fmla="*/ 370170 w 1880854"/>
              <a:gd name="connsiteY207" fmla="*/ 1407920 h 2014685"/>
              <a:gd name="connsiteX208" fmla="*/ 365111 w 1880854"/>
              <a:gd name="connsiteY208" fmla="*/ 1381587 h 2014685"/>
              <a:gd name="connsiteX209" fmla="*/ 378265 w 1880854"/>
              <a:gd name="connsiteY209" fmla="*/ 1355253 h 2014685"/>
              <a:gd name="connsiteX210" fmla="*/ 379277 w 1880854"/>
              <a:gd name="connsiteY210" fmla="*/ 1315753 h 2014685"/>
              <a:gd name="connsiteX211" fmla="*/ 365111 w 1880854"/>
              <a:gd name="connsiteY211" fmla="*/ 1281317 h 2014685"/>
              <a:gd name="connsiteX212" fmla="*/ 371182 w 1880854"/>
              <a:gd name="connsiteY212" fmla="*/ 1247894 h 2014685"/>
              <a:gd name="connsiteX213" fmla="*/ 398503 w 1880854"/>
              <a:gd name="connsiteY213" fmla="*/ 1207381 h 2014685"/>
              <a:gd name="connsiteX214" fmla="*/ 413681 w 1880854"/>
              <a:gd name="connsiteY214" fmla="*/ 1168893 h 2014685"/>
              <a:gd name="connsiteX215" fmla="*/ 397491 w 1880854"/>
              <a:gd name="connsiteY215" fmla="*/ 1148637 h 2014685"/>
              <a:gd name="connsiteX216" fmla="*/ 359040 w 1880854"/>
              <a:gd name="connsiteY216" fmla="*/ 1127368 h 2014685"/>
              <a:gd name="connsiteX217" fmla="*/ 332731 w 1880854"/>
              <a:gd name="connsiteY217" fmla="*/ 1095970 h 2014685"/>
              <a:gd name="connsiteX218" fmla="*/ 285173 w 1880854"/>
              <a:gd name="connsiteY218" fmla="*/ 1092931 h 2014685"/>
              <a:gd name="connsiteX219" fmla="*/ 275054 w 1880854"/>
              <a:gd name="connsiteY219" fmla="*/ 1077739 h 2014685"/>
              <a:gd name="connsiteX220" fmla="*/ 236603 w 1880854"/>
              <a:gd name="connsiteY220" fmla="*/ 1062547 h 2014685"/>
              <a:gd name="connsiteX221" fmla="*/ 230532 w 1880854"/>
              <a:gd name="connsiteY221" fmla="*/ 1041277 h 2014685"/>
              <a:gd name="connsiteX222" fmla="*/ 202199 w 1880854"/>
              <a:gd name="connsiteY222" fmla="*/ 1037226 h 2014685"/>
              <a:gd name="connsiteX223" fmla="*/ 196128 w 1880854"/>
              <a:gd name="connsiteY223" fmla="*/ 1018995 h 2014685"/>
              <a:gd name="connsiteX224" fmla="*/ 194104 w 1880854"/>
              <a:gd name="connsiteY224" fmla="*/ 990636 h 2014685"/>
              <a:gd name="connsiteX225" fmla="*/ 191069 w 1880854"/>
              <a:gd name="connsiteY225" fmla="*/ 978102 h 2014685"/>
              <a:gd name="connsiteX226" fmla="*/ 190147 w 1880854"/>
              <a:gd name="connsiteY226" fmla="*/ 976978 h 2014685"/>
              <a:gd name="connsiteX227" fmla="*/ 495136 w 1880854"/>
              <a:gd name="connsiteY227" fmla="*/ 67663 h 2014685"/>
              <a:gd name="connsiteX228" fmla="*/ 634160 w 1880854"/>
              <a:gd name="connsiteY228" fmla="*/ 22771 h 2014685"/>
              <a:gd name="connsiteX229" fmla="*/ 836643 w 1880854"/>
              <a:gd name="connsiteY229" fmla="*/ 93 h 2014685"/>
              <a:gd name="connsiteX230" fmla="*/ 1159153 w 1880854"/>
              <a:gd name="connsiteY230" fmla="*/ 48626 h 20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880854" h="2014685">
                <a:moveTo>
                  <a:pt x="596823" y="1851474"/>
                </a:moveTo>
                <a:lnTo>
                  <a:pt x="596829" y="1851537"/>
                </a:lnTo>
                <a:cubicBezTo>
                  <a:pt x="596829" y="1851537"/>
                  <a:pt x="593541" y="1852044"/>
                  <a:pt x="595691" y="1851664"/>
                </a:cubicBezTo>
                <a:close/>
                <a:moveTo>
                  <a:pt x="1251510" y="1879897"/>
                </a:moveTo>
                <a:cubicBezTo>
                  <a:pt x="1239368" y="1879897"/>
                  <a:pt x="1226213" y="1880909"/>
                  <a:pt x="1223178" y="1882935"/>
                </a:cubicBezTo>
                <a:cubicBezTo>
                  <a:pt x="1216095" y="1887999"/>
                  <a:pt x="1180679" y="1862679"/>
                  <a:pt x="1174608" y="1862678"/>
                </a:cubicBezTo>
                <a:cubicBezTo>
                  <a:pt x="1167525" y="1863691"/>
                  <a:pt x="1153358" y="1860653"/>
                  <a:pt x="1146275" y="1858627"/>
                </a:cubicBezTo>
                <a:cubicBezTo>
                  <a:pt x="1139192" y="1856601"/>
                  <a:pt x="1116931" y="1863691"/>
                  <a:pt x="1100741" y="1866730"/>
                </a:cubicBezTo>
                <a:cubicBezTo>
                  <a:pt x="1084551" y="1868755"/>
                  <a:pt x="1082528" y="1868755"/>
                  <a:pt x="1066338" y="1884961"/>
                </a:cubicBezTo>
                <a:cubicBezTo>
                  <a:pt x="1050148" y="1901166"/>
                  <a:pt x="1047112" y="1882935"/>
                  <a:pt x="1035982" y="1882935"/>
                </a:cubicBezTo>
                <a:cubicBezTo>
                  <a:pt x="1024851" y="1882935"/>
                  <a:pt x="996518" y="1885974"/>
                  <a:pt x="996518" y="1885974"/>
                </a:cubicBezTo>
                <a:cubicBezTo>
                  <a:pt x="996518" y="1885974"/>
                  <a:pt x="996518" y="1885974"/>
                  <a:pt x="1010685" y="1855589"/>
                </a:cubicBezTo>
                <a:cubicBezTo>
                  <a:pt x="1010685" y="1855589"/>
                  <a:pt x="994495" y="1851537"/>
                  <a:pt x="978305" y="1851537"/>
                </a:cubicBezTo>
                <a:cubicBezTo>
                  <a:pt x="962115" y="1851537"/>
                  <a:pt x="964139" y="1865717"/>
                  <a:pt x="957056" y="1876858"/>
                </a:cubicBezTo>
                <a:cubicBezTo>
                  <a:pt x="950984" y="1889012"/>
                  <a:pt x="947949" y="1891038"/>
                  <a:pt x="939854" y="1909268"/>
                </a:cubicBezTo>
                <a:cubicBezTo>
                  <a:pt x="930747" y="1928512"/>
                  <a:pt x="891284" y="1898127"/>
                  <a:pt x="875094" y="1896102"/>
                </a:cubicBezTo>
                <a:cubicBezTo>
                  <a:pt x="858904" y="1894076"/>
                  <a:pt x="851821" y="1897114"/>
                  <a:pt x="837655" y="1890025"/>
                </a:cubicBezTo>
                <a:cubicBezTo>
                  <a:pt x="823488" y="1882935"/>
                  <a:pt x="839678" y="1878884"/>
                  <a:pt x="839678" y="1878884"/>
                </a:cubicBezTo>
                <a:cubicBezTo>
                  <a:pt x="839678" y="1878884"/>
                  <a:pt x="839678" y="1878884"/>
                  <a:pt x="874082" y="1852550"/>
                </a:cubicBezTo>
                <a:cubicBezTo>
                  <a:pt x="874082" y="1852550"/>
                  <a:pt x="874082" y="1852550"/>
                  <a:pt x="910509" y="1831281"/>
                </a:cubicBezTo>
                <a:cubicBezTo>
                  <a:pt x="910509" y="1831281"/>
                  <a:pt x="903426" y="1813050"/>
                  <a:pt x="892296" y="1811024"/>
                </a:cubicBezTo>
                <a:cubicBezTo>
                  <a:pt x="880153" y="1808999"/>
                  <a:pt x="881165" y="1820140"/>
                  <a:pt x="874082" y="1827230"/>
                </a:cubicBezTo>
                <a:cubicBezTo>
                  <a:pt x="866999" y="1834319"/>
                  <a:pt x="800215" y="1830268"/>
                  <a:pt x="800215" y="1830268"/>
                </a:cubicBezTo>
                <a:cubicBezTo>
                  <a:pt x="800215" y="1830268"/>
                  <a:pt x="760752" y="1844448"/>
                  <a:pt x="739503" y="1835332"/>
                </a:cubicBezTo>
                <a:cubicBezTo>
                  <a:pt x="719266" y="1826217"/>
                  <a:pt x="739503" y="1835332"/>
                  <a:pt x="730396" y="1815076"/>
                </a:cubicBezTo>
                <a:cubicBezTo>
                  <a:pt x="721289" y="1794819"/>
                  <a:pt x="703076" y="1829255"/>
                  <a:pt x="686886" y="1836345"/>
                </a:cubicBezTo>
                <a:cubicBezTo>
                  <a:pt x="670696" y="1843435"/>
                  <a:pt x="670696" y="1838371"/>
                  <a:pt x="627185" y="1846473"/>
                </a:cubicBezTo>
                <a:cubicBezTo>
                  <a:pt x="616308" y="1848246"/>
                  <a:pt x="608972" y="1849448"/>
                  <a:pt x="604086" y="1850256"/>
                </a:cubicBezTo>
                <a:lnTo>
                  <a:pt x="596823" y="1851474"/>
                </a:lnTo>
                <a:lnTo>
                  <a:pt x="596576" y="1849132"/>
                </a:lnTo>
                <a:cubicBezTo>
                  <a:pt x="596323" y="1846726"/>
                  <a:pt x="595817" y="1841915"/>
                  <a:pt x="594806" y="1832294"/>
                </a:cubicBezTo>
                <a:cubicBezTo>
                  <a:pt x="594806" y="1832294"/>
                  <a:pt x="578616" y="1846473"/>
                  <a:pt x="564449" y="1858627"/>
                </a:cubicBezTo>
                <a:cubicBezTo>
                  <a:pt x="551295" y="1869768"/>
                  <a:pt x="537129" y="1863691"/>
                  <a:pt x="528022" y="1863691"/>
                </a:cubicBezTo>
                <a:cubicBezTo>
                  <a:pt x="518915" y="1863691"/>
                  <a:pt x="523975" y="1905217"/>
                  <a:pt x="523975" y="1905217"/>
                </a:cubicBezTo>
                <a:cubicBezTo>
                  <a:pt x="524986" y="1908256"/>
                  <a:pt x="528022" y="1911294"/>
                  <a:pt x="531058" y="1915345"/>
                </a:cubicBezTo>
                <a:cubicBezTo>
                  <a:pt x="634268" y="1950794"/>
                  <a:pt x="744562" y="1970038"/>
                  <a:pt x="858904" y="1968012"/>
                </a:cubicBezTo>
                <a:cubicBezTo>
                  <a:pt x="999554" y="1966999"/>
                  <a:pt x="1132109" y="1935602"/>
                  <a:pt x="1251510" y="1879897"/>
                </a:cubicBezTo>
                <a:close/>
                <a:moveTo>
                  <a:pt x="1157564" y="97135"/>
                </a:moveTo>
                <a:cubicBezTo>
                  <a:pt x="1066085" y="66054"/>
                  <a:pt x="968439" y="48456"/>
                  <a:pt x="866999" y="46683"/>
                </a:cubicBezTo>
                <a:cubicBezTo>
                  <a:pt x="866999" y="46683"/>
                  <a:pt x="866999" y="46683"/>
                  <a:pt x="870035" y="48709"/>
                </a:cubicBezTo>
                <a:cubicBezTo>
                  <a:pt x="870035" y="48709"/>
                  <a:pt x="860928" y="62888"/>
                  <a:pt x="855868" y="69978"/>
                </a:cubicBezTo>
                <a:cubicBezTo>
                  <a:pt x="851821" y="77068"/>
                  <a:pt x="864975" y="72004"/>
                  <a:pt x="864975" y="72004"/>
                </a:cubicBezTo>
                <a:cubicBezTo>
                  <a:pt x="864975" y="72004"/>
                  <a:pt x="907474" y="92260"/>
                  <a:pt x="907474" y="99350"/>
                </a:cubicBezTo>
                <a:cubicBezTo>
                  <a:pt x="907474" y="106440"/>
                  <a:pt x="891284" y="113530"/>
                  <a:pt x="854856" y="111504"/>
                </a:cubicBezTo>
                <a:cubicBezTo>
                  <a:pt x="817417" y="109478"/>
                  <a:pt x="835631" y="116568"/>
                  <a:pt x="789085" y="93273"/>
                </a:cubicBezTo>
                <a:cubicBezTo>
                  <a:pt x="743551" y="70991"/>
                  <a:pt x="748610" y="130748"/>
                  <a:pt x="730396" y="146953"/>
                </a:cubicBezTo>
                <a:cubicBezTo>
                  <a:pt x="712183" y="164171"/>
                  <a:pt x="709147" y="168222"/>
                  <a:pt x="698016" y="196581"/>
                </a:cubicBezTo>
                <a:cubicBezTo>
                  <a:pt x="686886" y="223928"/>
                  <a:pt x="698016" y="196581"/>
                  <a:pt x="728373" y="213799"/>
                </a:cubicBezTo>
                <a:cubicBezTo>
                  <a:pt x="758729" y="232030"/>
                  <a:pt x="740515" y="218864"/>
                  <a:pt x="756705" y="216838"/>
                </a:cubicBezTo>
                <a:cubicBezTo>
                  <a:pt x="772895" y="213799"/>
                  <a:pt x="814382" y="203671"/>
                  <a:pt x="827536" y="201646"/>
                </a:cubicBezTo>
                <a:cubicBezTo>
                  <a:pt x="841702" y="199620"/>
                  <a:pt x="848785" y="201645"/>
                  <a:pt x="846761" y="245197"/>
                </a:cubicBezTo>
                <a:cubicBezTo>
                  <a:pt x="844738" y="289761"/>
                  <a:pt x="846761" y="245197"/>
                  <a:pt x="913545" y="276595"/>
                </a:cubicBezTo>
                <a:cubicBezTo>
                  <a:pt x="981340" y="307992"/>
                  <a:pt x="902414" y="309005"/>
                  <a:pt x="954020" y="320146"/>
                </a:cubicBezTo>
                <a:cubicBezTo>
                  <a:pt x="1004613" y="331287"/>
                  <a:pt x="946937" y="334326"/>
                  <a:pt x="907474" y="350531"/>
                </a:cubicBezTo>
                <a:cubicBezTo>
                  <a:pt x="869023" y="367749"/>
                  <a:pt x="887236" y="348505"/>
                  <a:pt x="861940" y="380916"/>
                </a:cubicBezTo>
                <a:cubicBezTo>
                  <a:pt x="836643" y="414339"/>
                  <a:pt x="866999" y="404211"/>
                  <a:pt x="881165" y="409275"/>
                </a:cubicBezTo>
                <a:cubicBezTo>
                  <a:pt x="894319" y="413326"/>
                  <a:pt x="917592" y="406236"/>
                  <a:pt x="928723" y="397121"/>
                </a:cubicBezTo>
                <a:cubicBezTo>
                  <a:pt x="940865" y="386992"/>
                  <a:pt x="949972" y="392057"/>
                  <a:pt x="949972" y="392057"/>
                </a:cubicBezTo>
                <a:cubicBezTo>
                  <a:pt x="949972" y="392057"/>
                  <a:pt x="977293" y="366736"/>
                  <a:pt x="1005625" y="381928"/>
                </a:cubicBezTo>
                <a:cubicBezTo>
                  <a:pt x="1032946" y="398134"/>
                  <a:pt x="1005625" y="381928"/>
                  <a:pt x="1011696" y="374839"/>
                </a:cubicBezTo>
                <a:cubicBezTo>
                  <a:pt x="1018780" y="367749"/>
                  <a:pt x="1032946" y="369775"/>
                  <a:pt x="1042053" y="360659"/>
                </a:cubicBezTo>
                <a:cubicBezTo>
                  <a:pt x="1051159" y="351544"/>
                  <a:pt x="1073421" y="344454"/>
                  <a:pt x="1141216" y="368762"/>
                </a:cubicBezTo>
                <a:cubicBezTo>
                  <a:pt x="1208000" y="394082"/>
                  <a:pt x="1146275" y="386993"/>
                  <a:pt x="1176632" y="401172"/>
                </a:cubicBezTo>
                <a:cubicBezTo>
                  <a:pt x="1205976" y="414339"/>
                  <a:pt x="1187762" y="410288"/>
                  <a:pt x="1189786" y="392057"/>
                </a:cubicBezTo>
                <a:cubicBezTo>
                  <a:pt x="1191810" y="372813"/>
                  <a:pt x="1191810" y="347492"/>
                  <a:pt x="1200916" y="343441"/>
                </a:cubicBezTo>
                <a:cubicBezTo>
                  <a:pt x="1210023" y="338377"/>
                  <a:pt x="1217106" y="345467"/>
                  <a:pt x="1231273" y="354582"/>
                </a:cubicBezTo>
                <a:cubicBezTo>
                  <a:pt x="1245439" y="363698"/>
                  <a:pt x="1271748" y="295838"/>
                  <a:pt x="1302104" y="309005"/>
                </a:cubicBezTo>
                <a:cubicBezTo>
                  <a:pt x="1332460" y="323185"/>
                  <a:pt x="1311210" y="314069"/>
                  <a:pt x="1341567" y="334326"/>
                </a:cubicBezTo>
                <a:cubicBezTo>
                  <a:pt x="1371923" y="354582"/>
                  <a:pt x="1341567" y="364710"/>
                  <a:pt x="1325377" y="378890"/>
                </a:cubicBezTo>
                <a:cubicBezTo>
                  <a:pt x="1310199" y="392057"/>
                  <a:pt x="1316270" y="369774"/>
                  <a:pt x="1290973" y="362685"/>
                </a:cubicBezTo>
                <a:cubicBezTo>
                  <a:pt x="1265676" y="355595"/>
                  <a:pt x="1281866" y="369774"/>
                  <a:pt x="1243415" y="405223"/>
                </a:cubicBezTo>
                <a:cubicBezTo>
                  <a:pt x="1203952" y="439659"/>
                  <a:pt x="1243415" y="405223"/>
                  <a:pt x="1250498" y="425480"/>
                </a:cubicBezTo>
                <a:cubicBezTo>
                  <a:pt x="1257581" y="446749"/>
                  <a:pt x="1277819" y="418390"/>
                  <a:pt x="1299068" y="424467"/>
                </a:cubicBezTo>
                <a:cubicBezTo>
                  <a:pt x="1319305" y="431557"/>
                  <a:pt x="1315258" y="431557"/>
                  <a:pt x="1342578" y="435608"/>
                </a:cubicBezTo>
                <a:cubicBezTo>
                  <a:pt x="1369899" y="440672"/>
                  <a:pt x="1342578" y="435608"/>
                  <a:pt x="1347638" y="454852"/>
                </a:cubicBezTo>
                <a:cubicBezTo>
                  <a:pt x="1352697" y="473083"/>
                  <a:pt x="1361804" y="456877"/>
                  <a:pt x="1389125" y="470044"/>
                </a:cubicBezTo>
                <a:cubicBezTo>
                  <a:pt x="1417457" y="483211"/>
                  <a:pt x="1398231" y="477134"/>
                  <a:pt x="1389125" y="497390"/>
                </a:cubicBezTo>
                <a:cubicBezTo>
                  <a:pt x="1381030" y="518660"/>
                  <a:pt x="1380018" y="498403"/>
                  <a:pt x="1370911" y="493339"/>
                </a:cubicBezTo>
                <a:cubicBezTo>
                  <a:pt x="1361804" y="489288"/>
                  <a:pt x="1359780" y="489288"/>
                  <a:pt x="1336507" y="500429"/>
                </a:cubicBezTo>
                <a:cubicBezTo>
                  <a:pt x="1313234" y="512583"/>
                  <a:pt x="1311210" y="503467"/>
                  <a:pt x="1302104" y="508531"/>
                </a:cubicBezTo>
                <a:cubicBezTo>
                  <a:pt x="1292997" y="512583"/>
                  <a:pt x="1285914" y="501442"/>
                  <a:pt x="1232284" y="497390"/>
                </a:cubicBezTo>
                <a:cubicBezTo>
                  <a:pt x="1179667" y="493339"/>
                  <a:pt x="1232284" y="497390"/>
                  <a:pt x="1202940" y="527775"/>
                </a:cubicBezTo>
                <a:cubicBezTo>
                  <a:pt x="1173596" y="558160"/>
                  <a:pt x="1202940" y="527775"/>
                  <a:pt x="1182703" y="527775"/>
                </a:cubicBezTo>
                <a:cubicBezTo>
                  <a:pt x="1161454" y="527775"/>
                  <a:pt x="1154370" y="518660"/>
                  <a:pt x="1140204" y="512583"/>
                </a:cubicBezTo>
                <a:cubicBezTo>
                  <a:pt x="1126038" y="505493"/>
                  <a:pt x="1133121" y="500429"/>
                  <a:pt x="1105801" y="501442"/>
                </a:cubicBezTo>
                <a:cubicBezTo>
                  <a:pt x="1078480" y="501442"/>
                  <a:pt x="1105801" y="501442"/>
                  <a:pt x="1078480" y="499416"/>
                </a:cubicBezTo>
                <a:cubicBezTo>
                  <a:pt x="1050148" y="497390"/>
                  <a:pt x="1066338" y="481185"/>
                  <a:pt x="1063302" y="445736"/>
                </a:cubicBezTo>
                <a:cubicBezTo>
                  <a:pt x="1061278" y="411300"/>
                  <a:pt x="1063302" y="445736"/>
                  <a:pt x="1047112" y="443711"/>
                </a:cubicBezTo>
                <a:cubicBezTo>
                  <a:pt x="1030922" y="441685"/>
                  <a:pt x="1035981" y="439659"/>
                  <a:pt x="1026875" y="439659"/>
                </a:cubicBezTo>
                <a:cubicBezTo>
                  <a:pt x="1017768" y="439659"/>
                  <a:pt x="1026875" y="439659"/>
                  <a:pt x="987412" y="446749"/>
                </a:cubicBezTo>
                <a:cubicBezTo>
                  <a:pt x="947949" y="454852"/>
                  <a:pt x="976281" y="449788"/>
                  <a:pt x="962115" y="449788"/>
                </a:cubicBezTo>
                <a:cubicBezTo>
                  <a:pt x="947949" y="449788"/>
                  <a:pt x="943901" y="451813"/>
                  <a:pt x="922652" y="456877"/>
                </a:cubicBezTo>
                <a:cubicBezTo>
                  <a:pt x="902414" y="461942"/>
                  <a:pt x="906462" y="456877"/>
                  <a:pt x="897355" y="459916"/>
                </a:cubicBezTo>
                <a:cubicBezTo>
                  <a:pt x="888248" y="461942"/>
                  <a:pt x="870035" y="483211"/>
                  <a:pt x="856880" y="497390"/>
                </a:cubicBezTo>
                <a:cubicBezTo>
                  <a:pt x="842714" y="510557"/>
                  <a:pt x="819441" y="520685"/>
                  <a:pt x="799204" y="518660"/>
                </a:cubicBezTo>
                <a:cubicBezTo>
                  <a:pt x="777954" y="516634"/>
                  <a:pt x="785037" y="522711"/>
                  <a:pt x="775930" y="529801"/>
                </a:cubicBezTo>
                <a:cubicBezTo>
                  <a:pt x="766824" y="536891"/>
                  <a:pt x="757717" y="560186"/>
                  <a:pt x="753669" y="569301"/>
                </a:cubicBezTo>
                <a:cubicBezTo>
                  <a:pt x="748610" y="579429"/>
                  <a:pt x="719266" y="593609"/>
                  <a:pt x="697005" y="635135"/>
                </a:cubicBezTo>
                <a:cubicBezTo>
                  <a:pt x="673731" y="676660"/>
                  <a:pt x="678791" y="665519"/>
                  <a:pt x="704088" y="720212"/>
                </a:cubicBezTo>
                <a:cubicBezTo>
                  <a:pt x="730396" y="775917"/>
                  <a:pt x="688910" y="736417"/>
                  <a:pt x="688910" y="764776"/>
                </a:cubicBezTo>
                <a:cubicBezTo>
                  <a:pt x="688910" y="792122"/>
                  <a:pt x="681826" y="778956"/>
                  <a:pt x="672720" y="801238"/>
                </a:cubicBezTo>
                <a:cubicBezTo>
                  <a:pt x="663613" y="824533"/>
                  <a:pt x="672720" y="801238"/>
                  <a:pt x="699028" y="828584"/>
                </a:cubicBezTo>
                <a:cubicBezTo>
                  <a:pt x="724325" y="856943"/>
                  <a:pt x="699028" y="828584"/>
                  <a:pt x="715218" y="847828"/>
                </a:cubicBezTo>
                <a:cubicBezTo>
                  <a:pt x="731408" y="866059"/>
                  <a:pt x="720278" y="860995"/>
                  <a:pt x="722301" y="882264"/>
                </a:cubicBezTo>
                <a:cubicBezTo>
                  <a:pt x="725337" y="902520"/>
                  <a:pt x="729384" y="893405"/>
                  <a:pt x="750634" y="904546"/>
                </a:cubicBezTo>
                <a:cubicBezTo>
                  <a:pt x="770871" y="915687"/>
                  <a:pt x="761764" y="913661"/>
                  <a:pt x="771883" y="936956"/>
                </a:cubicBezTo>
                <a:cubicBezTo>
                  <a:pt x="780990" y="960251"/>
                  <a:pt x="783014" y="944046"/>
                  <a:pt x="804263" y="955187"/>
                </a:cubicBezTo>
                <a:cubicBezTo>
                  <a:pt x="824500" y="966328"/>
                  <a:pt x="856880" y="956200"/>
                  <a:pt x="884201" y="956200"/>
                </a:cubicBezTo>
                <a:cubicBezTo>
                  <a:pt x="912533" y="956200"/>
                  <a:pt x="919616" y="958226"/>
                  <a:pt x="939854" y="949110"/>
                </a:cubicBezTo>
                <a:cubicBezTo>
                  <a:pt x="961103" y="938982"/>
                  <a:pt x="986400" y="938982"/>
                  <a:pt x="997530" y="929867"/>
                </a:cubicBezTo>
                <a:cubicBezTo>
                  <a:pt x="1008661" y="920751"/>
                  <a:pt x="1022827" y="922777"/>
                  <a:pt x="1029910" y="926828"/>
                </a:cubicBezTo>
                <a:cubicBezTo>
                  <a:pt x="1036993" y="931892"/>
                  <a:pt x="1031934" y="943033"/>
                  <a:pt x="1053183" y="959239"/>
                </a:cubicBezTo>
                <a:cubicBezTo>
                  <a:pt x="1074433" y="975444"/>
                  <a:pt x="1071397" y="954174"/>
                  <a:pt x="1085563" y="952149"/>
                </a:cubicBezTo>
                <a:cubicBezTo>
                  <a:pt x="1099729" y="949110"/>
                  <a:pt x="1134133" y="972405"/>
                  <a:pt x="1134133" y="972405"/>
                </a:cubicBezTo>
                <a:cubicBezTo>
                  <a:pt x="1134133" y="972405"/>
                  <a:pt x="1132109" y="990636"/>
                  <a:pt x="1125026" y="1021021"/>
                </a:cubicBezTo>
                <a:cubicBezTo>
                  <a:pt x="1118955" y="1050393"/>
                  <a:pt x="1125026" y="1021021"/>
                  <a:pt x="1126038" y="1039252"/>
                </a:cubicBezTo>
                <a:cubicBezTo>
                  <a:pt x="1126038" y="1057483"/>
                  <a:pt x="1131097" y="1106098"/>
                  <a:pt x="1131097" y="1106098"/>
                </a:cubicBezTo>
                <a:cubicBezTo>
                  <a:pt x="1131097" y="1106098"/>
                  <a:pt x="1140204" y="1117239"/>
                  <a:pt x="1154370" y="1138509"/>
                </a:cubicBezTo>
                <a:cubicBezTo>
                  <a:pt x="1168537" y="1158765"/>
                  <a:pt x="1168537" y="1153701"/>
                  <a:pt x="1170560" y="1160791"/>
                </a:cubicBezTo>
                <a:cubicBezTo>
                  <a:pt x="1173596" y="1167881"/>
                  <a:pt x="1191810" y="1186111"/>
                  <a:pt x="1196869" y="1197252"/>
                </a:cubicBezTo>
                <a:cubicBezTo>
                  <a:pt x="1200917" y="1209406"/>
                  <a:pt x="1201928" y="1216496"/>
                  <a:pt x="1203952" y="1234727"/>
                </a:cubicBezTo>
                <a:cubicBezTo>
                  <a:pt x="1206988" y="1252958"/>
                  <a:pt x="1190798" y="1254984"/>
                  <a:pt x="1172584" y="1269163"/>
                </a:cubicBezTo>
                <a:cubicBezTo>
                  <a:pt x="1153358" y="1283343"/>
                  <a:pt x="1163477" y="1288407"/>
                  <a:pt x="1156394" y="1317779"/>
                </a:cubicBezTo>
                <a:cubicBezTo>
                  <a:pt x="1150323" y="1348163"/>
                  <a:pt x="1156394" y="1317779"/>
                  <a:pt x="1145264" y="1348163"/>
                </a:cubicBezTo>
                <a:cubicBezTo>
                  <a:pt x="1134133" y="1378548"/>
                  <a:pt x="1147287" y="1360317"/>
                  <a:pt x="1166513" y="1378548"/>
                </a:cubicBezTo>
                <a:cubicBezTo>
                  <a:pt x="1184726" y="1396779"/>
                  <a:pt x="1182703" y="1387663"/>
                  <a:pt x="1196869" y="1417036"/>
                </a:cubicBezTo>
                <a:cubicBezTo>
                  <a:pt x="1211035" y="1446407"/>
                  <a:pt x="1201928" y="1428176"/>
                  <a:pt x="1203952" y="1453497"/>
                </a:cubicBezTo>
                <a:cubicBezTo>
                  <a:pt x="1206988" y="1479831"/>
                  <a:pt x="1203952" y="1453497"/>
                  <a:pt x="1204964" y="1481856"/>
                </a:cubicBezTo>
                <a:cubicBezTo>
                  <a:pt x="1204964" y="1509203"/>
                  <a:pt x="1204964" y="1481856"/>
                  <a:pt x="1221154" y="1518318"/>
                </a:cubicBezTo>
                <a:cubicBezTo>
                  <a:pt x="1237344" y="1554780"/>
                  <a:pt x="1223178" y="1534523"/>
                  <a:pt x="1242403" y="1566934"/>
                </a:cubicBezTo>
                <a:cubicBezTo>
                  <a:pt x="1261629" y="1598331"/>
                  <a:pt x="1242403" y="1566934"/>
                  <a:pt x="1253534" y="1566934"/>
                </a:cubicBezTo>
                <a:cubicBezTo>
                  <a:pt x="1265676" y="1565921"/>
                  <a:pt x="1300080" y="1549716"/>
                  <a:pt x="1307163" y="1542626"/>
                </a:cubicBezTo>
                <a:cubicBezTo>
                  <a:pt x="1313234" y="1535536"/>
                  <a:pt x="1359780" y="1517305"/>
                  <a:pt x="1372935" y="1514267"/>
                </a:cubicBezTo>
                <a:cubicBezTo>
                  <a:pt x="1387101" y="1512241"/>
                  <a:pt x="1382041" y="1486920"/>
                  <a:pt x="1382041" y="1486920"/>
                </a:cubicBezTo>
                <a:cubicBezTo>
                  <a:pt x="1382041" y="1486920"/>
                  <a:pt x="1382041" y="1486920"/>
                  <a:pt x="1425552" y="1449446"/>
                </a:cubicBezTo>
                <a:cubicBezTo>
                  <a:pt x="1425552" y="1449446"/>
                  <a:pt x="1425552" y="1449446"/>
                  <a:pt x="1461979" y="1395766"/>
                </a:cubicBezTo>
                <a:cubicBezTo>
                  <a:pt x="1461979" y="1395766"/>
                  <a:pt x="1461979" y="1367407"/>
                  <a:pt x="1461979" y="1361330"/>
                </a:cubicBezTo>
                <a:cubicBezTo>
                  <a:pt x="1461979" y="1354240"/>
                  <a:pt x="1482217" y="1351202"/>
                  <a:pt x="1493347" y="1349176"/>
                </a:cubicBezTo>
                <a:cubicBezTo>
                  <a:pt x="1505490" y="1346138"/>
                  <a:pt x="1502454" y="1332971"/>
                  <a:pt x="1507514" y="1325881"/>
                </a:cubicBezTo>
                <a:cubicBezTo>
                  <a:pt x="1511561" y="1318792"/>
                  <a:pt x="1529775" y="1290432"/>
                  <a:pt x="1547988" y="1286381"/>
                </a:cubicBezTo>
                <a:cubicBezTo>
                  <a:pt x="1567214" y="1281317"/>
                  <a:pt x="1531798" y="1248906"/>
                  <a:pt x="1531798" y="1248906"/>
                </a:cubicBezTo>
                <a:cubicBezTo>
                  <a:pt x="1531798" y="1248906"/>
                  <a:pt x="1557095" y="1230676"/>
                  <a:pt x="1561143" y="1211432"/>
                </a:cubicBezTo>
                <a:cubicBezTo>
                  <a:pt x="1566202" y="1193201"/>
                  <a:pt x="1561143" y="1156740"/>
                  <a:pt x="1558107" y="1147624"/>
                </a:cubicBezTo>
                <a:cubicBezTo>
                  <a:pt x="1556083" y="1138509"/>
                  <a:pt x="1558107" y="1103060"/>
                  <a:pt x="1558107" y="1103060"/>
                </a:cubicBezTo>
                <a:cubicBezTo>
                  <a:pt x="1558107" y="1103060"/>
                  <a:pt x="1558107" y="1103060"/>
                  <a:pt x="1578344" y="1077739"/>
                </a:cubicBezTo>
                <a:cubicBezTo>
                  <a:pt x="1578344" y="1077739"/>
                  <a:pt x="1580368" y="1031149"/>
                  <a:pt x="1587451" y="1027098"/>
                </a:cubicBezTo>
                <a:cubicBezTo>
                  <a:pt x="1593523" y="1022034"/>
                  <a:pt x="1607689" y="991649"/>
                  <a:pt x="1618819" y="991649"/>
                </a:cubicBezTo>
                <a:cubicBezTo>
                  <a:pt x="1630962" y="991649"/>
                  <a:pt x="1627926" y="922777"/>
                  <a:pt x="1627926" y="922777"/>
                </a:cubicBezTo>
                <a:cubicBezTo>
                  <a:pt x="1627926" y="922777"/>
                  <a:pt x="1627926" y="922777"/>
                  <a:pt x="1648164" y="883277"/>
                </a:cubicBezTo>
                <a:cubicBezTo>
                  <a:pt x="1648164" y="883277"/>
                  <a:pt x="1654235" y="843777"/>
                  <a:pt x="1654235" y="836687"/>
                </a:cubicBezTo>
                <a:cubicBezTo>
                  <a:pt x="1654235" y="829597"/>
                  <a:pt x="1632986" y="813392"/>
                  <a:pt x="1632986" y="813392"/>
                </a:cubicBezTo>
                <a:cubicBezTo>
                  <a:pt x="1632986" y="813392"/>
                  <a:pt x="1614772" y="814405"/>
                  <a:pt x="1598582" y="821494"/>
                </a:cubicBezTo>
                <a:cubicBezTo>
                  <a:pt x="1582392" y="828584"/>
                  <a:pt x="1587451" y="823520"/>
                  <a:pt x="1578344" y="825546"/>
                </a:cubicBezTo>
                <a:cubicBezTo>
                  <a:pt x="1568226" y="828584"/>
                  <a:pt x="1566202" y="821494"/>
                  <a:pt x="1550012" y="817443"/>
                </a:cubicBezTo>
                <a:cubicBezTo>
                  <a:pt x="1533822" y="812379"/>
                  <a:pt x="1547988" y="796174"/>
                  <a:pt x="1550012" y="785033"/>
                </a:cubicBezTo>
                <a:cubicBezTo>
                  <a:pt x="1552036" y="772879"/>
                  <a:pt x="1526739" y="775917"/>
                  <a:pt x="1517632" y="773892"/>
                </a:cubicBezTo>
                <a:cubicBezTo>
                  <a:pt x="1507513" y="770853"/>
                  <a:pt x="1505490" y="741481"/>
                  <a:pt x="1498407" y="734391"/>
                </a:cubicBezTo>
                <a:cubicBezTo>
                  <a:pt x="1491324" y="727302"/>
                  <a:pt x="1489300" y="718186"/>
                  <a:pt x="1479181" y="697930"/>
                </a:cubicBezTo>
                <a:cubicBezTo>
                  <a:pt x="1470074" y="676660"/>
                  <a:pt x="1462991" y="686789"/>
                  <a:pt x="1451861" y="684763"/>
                </a:cubicBezTo>
                <a:cubicBezTo>
                  <a:pt x="1439718" y="681725"/>
                  <a:pt x="1455908" y="656404"/>
                  <a:pt x="1441742" y="633109"/>
                </a:cubicBezTo>
                <a:cubicBezTo>
                  <a:pt x="1427576" y="610827"/>
                  <a:pt x="1469062" y="623993"/>
                  <a:pt x="1469062" y="623993"/>
                </a:cubicBezTo>
                <a:cubicBezTo>
                  <a:pt x="1469062" y="623993"/>
                  <a:pt x="1469062" y="623993"/>
                  <a:pt x="1488288" y="640199"/>
                </a:cubicBezTo>
                <a:cubicBezTo>
                  <a:pt x="1506502" y="656404"/>
                  <a:pt x="1492336" y="651340"/>
                  <a:pt x="1506502" y="669571"/>
                </a:cubicBezTo>
                <a:cubicBezTo>
                  <a:pt x="1520668" y="687802"/>
                  <a:pt x="1509537" y="701981"/>
                  <a:pt x="1514597" y="709071"/>
                </a:cubicBezTo>
                <a:cubicBezTo>
                  <a:pt x="1518644" y="716161"/>
                  <a:pt x="1549000" y="720212"/>
                  <a:pt x="1558107" y="736417"/>
                </a:cubicBezTo>
                <a:cubicBezTo>
                  <a:pt x="1568226" y="752622"/>
                  <a:pt x="1584416" y="770853"/>
                  <a:pt x="1584416" y="770853"/>
                </a:cubicBezTo>
                <a:cubicBezTo>
                  <a:pt x="1584416" y="770853"/>
                  <a:pt x="1637033" y="760725"/>
                  <a:pt x="1646140" y="755661"/>
                </a:cubicBezTo>
                <a:cubicBezTo>
                  <a:pt x="1655247" y="751610"/>
                  <a:pt x="1660306" y="723250"/>
                  <a:pt x="1660306" y="723250"/>
                </a:cubicBezTo>
                <a:cubicBezTo>
                  <a:pt x="1660306" y="723250"/>
                  <a:pt x="1671437" y="697930"/>
                  <a:pt x="1671437" y="688814"/>
                </a:cubicBezTo>
                <a:cubicBezTo>
                  <a:pt x="1670425" y="679699"/>
                  <a:pt x="1656259" y="645263"/>
                  <a:pt x="1656259" y="645263"/>
                </a:cubicBezTo>
                <a:cubicBezTo>
                  <a:pt x="1656259" y="645263"/>
                  <a:pt x="1656259" y="645263"/>
                  <a:pt x="1656259" y="607788"/>
                </a:cubicBezTo>
                <a:cubicBezTo>
                  <a:pt x="1656259" y="607788"/>
                  <a:pt x="1638045" y="589557"/>
                  <a:pt x="1642092" y="578416"/>
                </a:cubicBezTo>
                <a:cubicBezTo>
                  <a:pt x="1646140" y="566263"/>
                  <a:pt x="1642092" y="578416"/>
                  <a:pt x="1651199" y="580442"/>
                </a:cubicBezTo>
                <a:cubicBezTo>
                  <a:pt x="1660306" y="582468"/>
                  <a:pt x="1681555" y="584493"/>
                  <a:pt x="1688638" y="593609"/>
                </a:cubicBezTo>
                <a:cubicBezTo>
                  <a:pt x="1695722" y="602724"/>
                  <a:pt x="1704828" y="633109"/>
                  <a:pt x="1713935" y="642224"/>
                </a:cubicBezTo>
                <a:cubicBezTo>
                  <a:pt x="1724054" y="651340"/>
                  <a:pt x="1726078" y="648301"/>
                  <a:pt x="1737208" y="664507"/>
                </a:cubicBezTo>
                <a:cubicBezTo>
                  <a:pt x="1746315" y="676660"/>
                  <a:pt x="1747327" y="673622"/>
                  <a:pt x="1750363" y="677673"/>
                </a:cubicBezTo>
                <a:cubicBezTo>
                  <a:pt x="1650946" y="404970"/>
                  <a:pt x="1432003" y="190378"/>
                  <a:pt x="1157564" y="97135"/>
                </a:cubicBezTo>
                <a:close/>
                <a:moveTo>
                  <a:pt x="1159153" y="48626"/>
                </a:moveTo>
                <a:cubicBezTo>
                  <a:pt x="1328128" y="103481"/>
                  <a:pt x="1477537" y="202152"/>
                  <a:pt x="1594534" y="331287"/>
                </a:cubicBezTo>
                <a:cubicBezTo>
                  <a:pt x="1910238" y="639186"/>
                  <a:pt x="1967915" y="1100021"/>
                  <a:pt x="1752386" y="1484895"/>
                </a:cubicBezTo>
                <a:cubicBezTo>
                  <a:pt x="1637033" y="1690498"/>
                  <a:pt x="1484241" y="1813050"/>
                  <a:pt x="1341567" y="1885973"/>
                </a:cubicBezTo>
                <a:cubicBezTo>
                  <a:pt x="1198893" y="1965987"/>
                  <a:pt x="1034970" y="2012577"/>
                  <a:pt x="859916" y="2014602"/>
                </a:cubicBezTo>
                <a:cubicBezTo>
                  <a:pt x="512717" y="2019033"/>
                  <a:pt x="204255" y="1846220"/>
                  <a:pt x="20250" y="1580235"/>
                </a:cubicBezTo>
                <a:lnTo>
                  <a:pt x="0" y="1543893"/>
                </a:lnTo>
                <a:lnTo>
                  <a:pt x="59143" y="1367562"/>
                </a:lnTo>
                <a:lnTo>
                  <a:pt x="69644" y="1375510"/>
                </a:lnTo>
                <a:cubicBezTo>
                  <a:pt x="97977" y="1399817"/>
                  <a:pt x="75716" y="1401843"/>
                  <a:pt x="88870" y="1452484"/>
                </a:cubicBezTo>
                <a:cubicBezTo>
                  <a:pt x="102024" y="1503126"/>
                  <a:pt x="103036" y="1473754"/>
                  <a:pt x="113155" y="1518318"/>
                </a:cubicBezTo>
                <a:cubicBezTo>
                  <a:pt x="122262" y="1562882"/>
                  <a:pt x="123274" y="1529459"/>
                  <a:pt x="142499" y="1553767"/>
                </a:cubicBezTo>
                <a:cubicBezTo>
                  <a:pt x="160713" y="1578075"/>
                  <a:pt x="142499" y="1553767"/>
                  <a:pt x="164760" y="1592254"/>
                </a:cubicBezTo>
                <a:cubicBezTo>
                  <a:pt x="186010" y="1629729"/>
                  <a:pt x="179938" y="1611498"/>
                  <a:pt x="188033" y="1628716"/>
                </a:cubicBezTo>
                <a:cubicBezTo>
                  <a:pt x="196128" y="1645934"/>
                  <a:pt x="203211" y="1635806"/>
                  <a:pt x="233567" y="1712780"/>
                </a:cubicBezTo>
                <a:cubicBezTo>
                  <a:pt x="263924" y="1789755"/>
                  <a:pt x="239639" y="1724934"/>
                  <a:pt x="254817" y="1743165"/>
                </a:cubicBezTo>
                <a:cubicBezTo>
                  <a:pt x="271007" y="1761396"/>
                  <a:pt x="280114" y="1749242"/>
                  <a:pt x="315529" y="1778614"/>
                </a:cubicBezTo>
                <a:cubicBezTo>
                  <a:pt x="350945" y="1806973"/>
                  <a:pt x="326660" y="1790768"/>
                  <a:pt x="353980" y="1807986"/>
                </a:cubicBezTo>
                <a:cubicBezTo>
                  <a:pt x="382313" y="1826217"/>
                  <a:pt x="359039" y="1801909"/>
                  <a:pt x="359039" y="1791781"/>
                </a:cubicBezTo>
                <a:cubicBezTo>
                  <a:pt x="359039" y="1780640"/>
                  <a:pt x="346897" y="1774563"/>
                  <a:pt x="335766" y="1765447"/>
                </a:cubicBezTo>
                <a:cubicBezTo>
                  <a:pt x="324636" y="1756332"/>
                  <a:pt x="319577" y="1744178"/>
                  <a:pt x="310470" y="1732024"/>
                </a:cubicBezTo>
                <a:cubicBezTo>
                  <a:pt x="301363" y="1719870"/>
                  <a:pt x="302375" y="1714806"/>
                  <a:pt x="296304" y="1702652"/>
                </a:cubicBezTo>
                <a:cubicBezTo>
                  <a:pt x="290232" y="1690498"/>
                  <a:pt x="282137" y="1686447"/>
                  <a:pt x="267971" y="1665178"/>
                </a:cubicBezTo>
                <a:cubicBezTo>
                  <a:pt x="253805" y="1642896"/>
                  <a:pt x="277078" y="1648972"/>
                  <a:pt x="280114" y="1641883"/>
                </a:cubicBezTo>
                <a:cubicBezTo>
                  <a:pt x="283149" y="1633780"/>
                  <a:pt x="288209" y="1634793"/>
                  <a:pt x="291244" y="1625677"/>
                </a:cubicBezTo>
                <a:cubicBezTo>
                  <a:pt x="294280" y="1616562"/>
                  <a:pt x="292256" y="1601370"/>
                  <a:pt x="280114" y="1587190"/>
                </a:cubicBezTo>
                <a:cubicBezTo>
                  <a:pt x="266959" y="1574023"/>
                  <a:pt x="302375" y="1512241"/>
                  <a:pt x="303387" y="1504138"/>
                </a:cubicBezTo>
                <a:cubicBezTo>
                  <a:pt x="304398" y="1496036"/>
                  <a:pt x="302375" y="1457548"/>
                  <a:pt x="302375" y="1457548"/>
                </a:cubicBezTo>
                <a:cubicBezTo>
                  <a:pt x="302375" y="1457548"/>
                  <a:pt x="320588" y="1441343"/>
                  <a:pt x="330707" y="1437292"/>
                </a:cubicBezTo>
                <a:cubicBezTo>
                  <a:pt x="339814" y="1434254"/>
                  <a:pt x="358028" y="1420074"/>
                  <a:pt x="370170" y="1407920"/>
                </a:cubicBezTo>
                <a:cubicBezTo>
                  <a:pt x="382313" y="1395766"/>
                  <a:pt x="365111" y="1381587"/>
                  <a:pt x="365111" y="1381587"/>
                </a:cubicBezTo>
                <a:cubicBezTo>
                  <a:pt x="365111" y="1381587"/>
                  <a:pt x="374218" y="1364369"/>
                  <a:pt x="378265" y="1355253"/>
                </a:cubicBezTo>
                <a:cubicBezTo>
                  <a:pt x="383324" y="1346138"/>
                  <a:pt x="379277" y="1322843"/>
                  <a:pt x="379277" y="1315753"/>
                </a:cubicBezTo>
                <a:cubicBezTo>
                  <a:pt x="379277" y="1307650"/>
                  <a:pt x="371182" y="1293471"/>
                  <a:pt x="365111" y="1281317"/>
                </a:cubicBezTo>
                <a:cubicBezTo>
                  <a:pt x="359040" y="1269163"/>
                  <a:pt x="365111" y="1255996"/>
                  <a:pt x="371182" y="1247894"/>
                </a:cubicBezTo>
                <a:cubicBezTo>
                  <a:pt x="377253" y="1239791"/>
                  <a:pt x="389396" y="1215483"/>
                  <a:pt x="398503" y="1207381"/>
                </a:cubicBezTo>
                <a:cubicBezTo>
                  <a:pt x="407609" y="1199278"/>
                  <a:pt x="410645" y="1187124"/>
                  <a:pt x="413681" y="1168893"/>
                </a:cubicBezTo>
                <a:cubicBezTo>
                  <a:pt x="415704" y="1150663"/>
                  <a:pt x="403562" y="1151675"/>
                  <a:pt x="397491" y="1148637"/>
                </a:cubicBezTo>
                <a:cubicBezTo>
                  <a:pt x="391419" y="1145598"/>
                  <a:pt x="383325" y="1141547"/>
                  <a:pt x="359040" y="1127368"/>
                </a:cubicBezTo>
                <a:cubicBezTo>
                  <a:pt x="333743" y="1114201"/>
                  <a:pt x="341838" y="1103060"/>
                  <a:pt x="332731" y="1095970"/>
                </a:cubicBezTo>
                <a:cubicBezTo>
                  <a:pt x="323624" y="1087867"/>
                  <a:pt x="304398" y="1091919"/>
                  <a:pt x="285173" y="1092931"/>
                </a:cubicBezTo>
                <a:cubicBezTo>
                  <a:pt x="264936" y="1094957"/>
                  <a:pt x="280114" y="1080778"/>
                  <a:pt x="275054" y="1077739"/>
                </a:cubicBezTo>
                <a:cubicBezTo>
                  <a:pt x="271007" y="1074701"/>
                  <a:pt x="253805" y="1068624"/>
                  <a:pt x="236603" y="1062547"/>
                </a:cubicBezTo>
                <a:cubicBezTo>
                  <a:pt x="219401" y="1056470"/>
                  <a:pt x="230532" y="1041277"/>
                  <a:pt x="230532" y="1041277"/>
                </a:cubicBezTo>
                <a:cubicBezTo>
                  <a:pt x="230532" y="1041277"/>
                  <a:pt x="210294" y="1038239"/>
                  <a:pt x="202199" y="1037226"/>
                </a:cubicBezTo>
                <a:cubicBezTo>
                  <a:pt x="195116" y="1036213"/>
                  <a:pt x="193093" y="1025072"/>
                  <a:pt x="196128" y="1018995"/>
                </a:cubicBezTo>
                <a:cubicBezTo>
                  <a:pt x="199164" y="1012918"/>
                  <a:pt x="194104" y="990636"/>
                  <a:pt x="194104" y="990636"/>
                </a:cubicBezTo>
                <a:cubicBezTo>
                  <a:pt x="194104" y="990636"/>
                  <a:pt x="193346" y="984559"/>
                  <a:pt x="191069" y="978102"/>
                </a:cubicBezTo>
                <a:lnTo>
                  <a:pt x="190147" y="976978"/>
                </a:lnTo>
                <a:lnTo>
                  <a:pt x="495136" y="67663"/>
                </a:lnTo>
                <a:lnTo>
                  <a:pt x="634160" y="22771"/>
                </a:lnTo>
                <a:cubicBezTo>
                  <a:pt x="699487" y="8639"/>
                  <a:pt x="767203" y="853"/>
                  <a:pt x="836643" y="93"/>
                </a:cubicBezTo>
                <a:cubicBezTo>
                  <a:pt x="949340" y="-1426"/>
                  <a:pt x="1057768" y="15713"/>
                  <a:pt x="1159153" y="48626"/>
                </a:cubicBez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9" name="직사각형 45"/>
          <p:cNvSpPr/>
          <p:nvPr userDrawn="1"/>
        </p:nvSpPr>
        <p:spPr>
          <a:xfrm>
            <a:off x="695325" y="1023805"/>
            <a:ext cx="10801350" cy="11042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4" name="矩形 13"/>
          <p:cNvSpPr/>
          <p:nvPr userDrawn="1"/>
        </p:nvSpPr>
        <p:spPr>
          <a:xfrm>
            <a:off x="1" y="-155848"/>
            <a:ext cx="12192000" cy="70138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5186363" y="1041400"/>
            <a:ext cx="1825625" cy="2387600"/>
            <a:chOff x="5186363" y="1441451"/>
            <a:chExt cx="1825625" cy="2387600"/>
          </a:xfrm>
          <a:solidFill>
            <a:schemeClr val="accent1"/>
          </a:solidFill>
        </p:grpSpPr>
        <p:sp>
          <p:nvSpPr>
            <p:cNvPr id="8" name="Freeform 5"/>
            <p:cNvSpPr/>
            <p:nvPr/>
          </p:nvSpPr>
          <p:spPr bwMode="auto">
            <a:xfrm>
              <a:off x="5186363" y="1441451"/>
              <a:ext cx="1825625" cy="2387600"/>
            </a:xfrm>
            <a:custGeom>
              <a:avLst/>
              <a:gdLst>
                <a:gd name="T0" fmla="*/ 2244 w 2251"/>
                <a:gd name="T1" fmla="*/ 1006 h 2950"/>
                <a:gd name="T2" fmla="*/ 1720 w 2251"/>
                <a:gd name="T3" fmla="*/ 0 h 2950"/>
                <a:gd name="T4" fmla="*/ 1636 w 2251"/>
                <a:gd name="T5" fmla="*/ 119 h 2950"/>
                <a:gd name="T6" fmla="*/ 2099 w 2251"/>
                <a:gd name="T7" fmla="*/ 1008 h 2950"/>
                <a:gd name="T8" fmla="*/ 1002 w 2251"/>
                <a:gd name="T9" fmla="*/ 2130 h 2950"/>
                <a:gd name="T10" fmla="*/ 112 w 2251"/>
                <a:gd name="T11" fmla="*/ 1701 h 2950"/>
                <a:gd name="T12" fmla="*/ 0 w 2251"/>
                <a:gd name="T13" fmla="*/ 1793 h 2950"/>
                <a:gd name="T14" fmla="*/ 942 w 2251"/>
                <a:gd name="T15" fmla="*/ 2275 h 2950"/>
                <a:gd name="T16" fmla="*/ 944 w 2251"/>
                <a:gd name="T17" fmla="*/ 2475 h 2950"/>
                <a:gd name="T18" fmla="*/ 755 w 2251"/>
                <a:gd name="T19" fmla="*/ 2638 h 2950"/>
                <a:gd name="T20" fmla="*/ 516 w 2251"/>
                <a:gd name="T21" fmla="*/ 2827 h 2950"/>
                <a:gd name="T22" fmla="*/ 1082 w 2251"/>
                <a:gd name="T23" fmla="*/ 2950 h 2950"/>
                <a:gd name="T24" fmla="*/ 1082 w 2251"/>
                <a:gd name="T25" fmla="*/ 2950 h 2950"/>
                <a:gd name="T26" fmla="*/ 1110 w 2251"/>
                <a:gd name="T27" fmla="*/ 2950 h 2950"/>
                <a:gd name="T28" fmla="*/ 1148 w 2251"/>
                <a:gd name="T29" fmla="*/ 2950 h 2950"/>
                <a:gd name="T30" fmla="*/ 1148 w 2251"/>
                <a:gd name="T31" fmla="*/ 2949 h 2950"/>
                <a:gd name="T32" fmla="*/ 1672 w 2251"/>
                <a:gd name="T33" fmla="*/ 2814 h 2950"/>
                <a:gd name="T34" fmla="*/ 1390 w 2251"/>
                <a:gd name="T35" fmla="*/ 2631 h 2950"/>
                <a:gd name="T36" fmla="*/ 1209 w 2251"/>
                <a:gd name="T37" fmla="*/ 2472 h 2950"/>
                <a:gd name="T38" fmla="*/ 1206 w 2251"/>
                <a:gd name="T39" fmla="*/ 2257 h 2950"/>
                <a:gd name="T40" fmla="*/ 2244 w 2251"/>
                <a:gd name="T41" fmla="*/ 1006 h 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1" h="2950">
                  <a:moveTo>
                    <a:pt x="2244" y="1006"/>
                  </a:moveTo>
                  <a:cubicBezTo>
                    <a:pt x="2240" y="591"/>
                    <a:pt x="2034" y="225"/>
                    <a:pt x="1720" y="0"/>
                  </a:cubicBezTo>
                  <a:cubicBezTo>
                    <a:pt x="1636" y="119"/>
                    <a:pt x="1636" y="119"/>
                    <a:pt x="1636" y="119"/>
                  </a:cubicBezTo>
                  <a:cubicBezTo>
                    <a:pt x="1913" y="317"/>
                    <a:pt x="2095" y="641"/>
                    <a:pt x="2099" y="1008"/>
                  </a:cubicBezTo>
                  <a:cubicBezTo>
                    <a:pt x="2106" y="1621"/>
                    <a:pt x="1615" y="2123"/>
                    <a:pt x="1002" y="2130"/>
                  </a:cubicBezTo>
                  <a:cubicBezTo>
                    <a:pt x="641" y="2134"/>
                    <a:pt x="318" y="1966"/>
                    <a:pt x="112" y="1701"/>
                  </a:cubicBezTo>
                  <a:cubicBezTo>
                    <a:pt x="0" y="1793"/>
                    <a:pt x="0" y="1793"/>
                    <a:pt x="0" y="1793"/>
                  </a:cubicBezTo>
                  <a:cubicBezTo>
                    <a:pt x="221" y="2076"/>
                    <a:pt x="560" y="2261"/>
                    <a:pt x="942" y="2275"/>
                  </a:cubicBezTo>
                  <a:cubicBezTo>
                    <a:pt x="944" y="2475"/>
                    <a:pt x="944" y="2475"/>
                    <a:pt x="944" y="2475"/>
                  </a:cubicBezTo>
                  <a:cubicBezTo>
                    <a:pt x="944" y="2475"/>
                    <a:pt x="886" y="2591"/>
                    <a:pt x="755" y="2638"/>
                  </a:cubicBezTo>
                  <a:cubicBezTo>
                    <a:pt x="623" y="2686"/>
                    <a:pt x="503" y="2758"/>
                    <a:pt x="516" y="2827"/>
                  </a:cubicBezTo>
                  <a:cubicBezTo>
                    <a:pt x="527" y="2892"/>
                    <a:pt x="670" y="2949"/>
                    <a:pt x="1082" y="2950"/>
                  </a:cubicBezTo>
                  <a:cubicBezTo>
                    <a:pt x="1082" y="2950"/>
                    <a:pt x="1082" y="2950"/>
                    <a:pt x="1082" y="2950"/>
                  </a:cubicBezTo>
                  <a:cubicBezTo>
                    <a:pt x="1091" y="2950"/>
                    <a:pt x="1100" y="2950"/>
                    <a:pt x="1110" y="2950"/>
                  </a:cubicBezTo>
                  <a:cubicBezTo>
                    <a:pt x="1122" y="2950"/>
                    <a:pt x="1135" y="2950"/>
                    <a:pt x="1148" y="2950"/>
                  </a:cubicBezTo>
                  <a:cubicBezTo>
                    <a:pt x="1148" y="2949"/>
                    <a:pt x="1148" y="2949"/>
                    <a:pt x="1148" y="2949"/>
                  </a:cubicBezTo>
                  <a:cubicBezTo>
                    <a:pt x="1445" y="2938"/>
                    <a:pt x="1662" y="2878"/>
                    <a:pt x="1672" y="2814"/>
                  </a:cubicBezTo>
                  <a:cubicBezTo>
                    <a:pt x="1683" y="2745"/>
                    <a:pt x="1522" y="2676"/>
                    <a:pt x="1390" y="2631"/>
                  </a:cubicBezTo>
                  <a:cubicBezTo>
                    <a:pt x="1257" y="2587"/>
                    <a:pt x="1209" y="2472"/>
                    <a:pt x="1209" y="2472"/>
                  </a:cubicBezTo>
                  <a:cubicBezTo>
                    <a:pt x="1206" y="2257"/>
                    <a:pt x="1206" y="2257"/>
                    <a:pt x="1206" y="2257"/>
                  </a:cubicBezTo>
                  <a:cubicBezTo>
                    <a:pt x="1802" y="2153"/>
                    <a:pt x="2251" y="1630"/>
                    <a:pt x="2244" y="1006"/>
                  </a:cubicBezTo>
                  <a:close/>
                </a:path>
              </a:pathLst>
            </a:custGeom>
            <a:grpFill/>
            <a:ln>
              <a:noFill/>
            </a:ln>
          </p:spPr>
          <p:txBody>
            <a:bodyPr vert="horz" wrap="square" lIns="91440" tIns="45720" rIns="91440" bIns="45720" numCol="1" anchor="t" anchorCtr="0" compatLnSpc="1"/>
            <a:lstStyle/>
            <a:p>
              <a:endParaRPr lang="zh-CN" altLang="en-US"/>
            </a:p>
          </p:txBody>
        </p:sp>
        <p:sp>
          <p:nvSpPr>
            <p:cNvPr id="9" name="Freeform 6"/>
            <p:cNvSpPr>
              <a:spLocks noEditPoints="1"/>
            </p:cNvSpPr>
            <p:nvPr/>
          </p:nvSpPr>
          <p:spPr bwMode="auto">
            <a:xfrm>
              <a:off x="5189538" y="1477963"/>
              <a:ext cx="1708150" cy="1619250"/>
            </a:xfrm>
            <a:custGeom>
              <a:avLst/>
              <a:gdLst>
                <a:gd name="T0" fmla="*/ 989 w 2107"/>
                <a:gd name="T1" fmla="*/ 4 h 2000"/>
                <a:gd name="T2" fmla="*/ 593 w 2107"/>
                <a:gd name="T3" fmla="*/ 186 h 2000"/>
                <a:gd name="T4" fmla="*/ 553 w 2107"/>
                <a:gd name="T5" fmla="*/ 263 h 2000"/>
                <a:gd name="T6" fmla="*/ 530 w 2107"/>
                <a:gd name="T7" fmla="*/ 334 h 2000"/>
                <a:gd name="T8" fmla="*/ 498 w 2107"/>
                <a:gd name="T9" fmla="*/ 285 h 2000"/>
                <a:gd name="T10" fmla="*/ 465 w 2107"/>
                <a:gd name="T11" fmla="*/ 350 h 2000"/>
                <a:gd name="T12" fmla="*/ 386 w 2107"/>
                <a:gd name="T13" fmla="*/ 369 h 2000"/>
                <a:gd name="T14" fmla="*/ 306 w 2107"/>
                <a:gd name="T15" fmla="*/ 436 h 2000"/>
                <a:gd name="T16" fmla="*/ 222 w 2107"/>
                <a:gd name="T17" fmla="*/ 549 h 2000"/>
                <a:gd name="T18" fmla="*/ 147 w 2107"/>
                <a:gd name="T19" fmla="*/ 644 h 2000"/>
                <a:gd name="T20" fmla="*/ 193 w 2107"/>
                <a:gd name="T21" fmla="*/ 702 h 2000"/>
                <a:gd name="T22" fmla="*/ 222 w 2107"/>
                <a:gd name="T23" fmla="*/ 748 h 2000"/>
                <a:gd name="T24" fmla="*/ 166 w 2107"/>
                <a:gd name="T25" fmla="*/ 715 h 2000"/>
                <a:gd name="T26" fmla="*/ 128 w 2107"/>
                <a:gd name="T27" fmla="*/ 667 h 2000"/>
                <a:gd name="T28" fmla="*/ 1892 w 2107"/>
                <a:gd name="T29" fmla="*/ 673 h 2000"/>
                <a:gd name="T30" fmla="*/ 1785 w 2107"/>
                <a:gd name="T31" fmla="*/ 575 h 2000"/>
                <a:gd name="T32" fmla="*/ 1789 w 2107"/>
                <a:gd name="T33" fmla="*/ 750 h 2000"/>
                <a:gd name="T34" fmla="*/ 1633 w 2107"/>
                <a:gd name="T35" fmla="*/ 636 h 2000"/>
                <a:gd name="T36" fmla="*/ 1643 w 2107"/>
                <a:gd name="T37" fmla="*/ 729 h 2000"/>
                <a:gd name="T38" fmla="*/ 1742 w 2107"/>
                <a:gd name="T39" fmla="*/ 815 h 2000"/>
                <a:gd name="T40" fmla="*/ 1762 w 2107"/>
                <a:gd name="T41" fmla="*/ 983 h 2000"/>
                <a:gd name="T42" fmla="*/ 1705 w 2107"/>
                <a:gd name="T43" fmla="*/ 1200 h 2000"/>
                <a:gd name="T44" fmla="*/ 1607 w 2107"/>
                <a:gd name="T45" fmla="*/ 1348 h 2000"/>
                <a:gd name="T46" fmla="*/ 1454 w 2107"/>
                <a:gd name="T47" fmla="*/ 1527 h 2000"/>
                <a:gd name="T48" fmla="*/ 1352 w 2107"/>
                <a:gd name="T49" fmla="*/ 1439 h 2000"/>
                <a:gd name="T50" fmla="*/ 1321 w 2107"/>
                <a:gd name="T51" fmla="*/ 1257 h 2000"/>
                <a:gd name="T52" fmla="*/ 1280 w 2107"/>
                <a:gd name="T53" fmla="*/ 1096 h 2000"/>
                <a:gd name="T54" fmla="*/ 1203 w 2107"/>
                <a:gd name="T55" fmla="*/ 951 h 2000"/>
                <a:gd name="T56" fmla="*/ 957 w 2107"/>
                <a:gd name="T57" fmla="*/ 947 h 2000"/>
                <a:gd name="T58" fmla="*/ 853 w 2107"/>
                <a:gd name="T59" fmla="*/ 822 h 2000"/>
                <a:gd name="T60" fmla="*/ 907 w 2107"/>
                <a:gd name="T61" fmla="*/ 566 h 2000"/>
                <a:gd name="T62" fmla="*/ 1074 w 2107"/>
                <a:gd name="T63" fmla="*/ 455 h 2000"/>
                <a:gd name="T64" fmla="*/ 1213 w 2107"/>
                <a:gd name="T65" fmla="*/ 444 h 2000"/>
                <a:gd name="T66" fmla="*/ 1351 w 2107"/>
                <a:gd name="T67" fmla="*/ 525 h 2000"/>
                <a:gd name="T68" fmla="*/ 1535 w 2107"/>
                <a:gd name="T69" fmla="*/ 495 h 2000"/>
                <a:gd name="T70" fmla="*/ 1398 w 2107"/>
                <a:gd name="T71" fmla="*/ 424 h 2000"/>
                <a:gd name="T72" fmla="*/ 1449 w 2107"/>
                <a:gd name="T73" fmla="*/ 309 h 2000"/>
                <a:gd name="T74" fmla="*/ 1290 w 2107"/>
                <a:gd name="T75" fmla="*/ 368 h 2000"/>
                <a:gd name="T76" fmla="*/ 1080 w 2107"/>
                <a:gd name="T77" fmla="*/ 396 h 2000"/>
                <a:gd name="T78" fmla="*/ 1065 w 2107"/>
                <a:gd name="T79" fmla="*/ 277 h 2000"/>
                <a:gd name="T80" fmla="*/ 852 w 2107"/>
                <a:gd name="T81" fmla="*/ 198 h 2000"/>
                <a:gd name="T82" fmla="*/ 1017 w 2107"/>
                <a:gd name="T83" fmla="*/ 75 h 2000"/>
                <a:gd name="T84" fmla="*/ 111 w 2107"/>
                <a:gd name="T85" fmla="*/ 704 h 2000"/>
                <a:gd name="T86" fmla="*/ 116 w 2107"/>
                <a:gd name="T87" fmla="*/ 859 h 2000"/>
                <a:gd name="T88" fmla="*/ 167 w 2107"/>
                <a:gd name="T89" fmla="*/ 829 h 2000"/>
                <a:gd name="T90" fmla="*/ 257 w 2107"/>
                <a:gd name="T91" fmla="*/ 892 h 2000"/>
                <a:gd name="T92" fmla="*/ 354 w 2107"/>
                <a:gd name="T93" fmla="*/ 982 h 2000"/>
                <a:gd name="T94" fmla="*/ 434 w 2107"/>
                <a:gd name="T95" fmla="*/ 1068 h 2000"/>
                <a:gd name="T96" fmla="*/ 571 w 2107"/>
                <a:gd name="T97" fmla="*/ 1158 h 2000"/>
                <a:gd name="T98" fmla="*/ 536 w 2107"/>
                <a:gd name="T99" fmla="*/ 1342 h 2000"/>
                <a:gd name="T100" fmla="*/ 462 w 2107"/>
                <a:gd name="T101" fmla="*/ 1489 h 2000"/>
                <a:gd name="T102" fmla="*/ 455 w 2107"/>
                <a:gd name="T103" fmla="*/ 1685 h 2000"/>
                <a:gd name="T104" fmla="*/ 474 w 2107"/>
                <a:gd name="T105" fmla="*/ 1760 h 2000"/>
                <a:gd name="T106" fmla="*/ 303 w 2107"/>
                <a:gd name="T107" fmla="*/ 1538 h 2000"/>
                <a:gd name="T108" fmla="*/ 174 w 2107"/>
                <a:gd name="T109" fmla="*/ 1290 h 2000"/>
                <a:gd name="T110" fmla="*/ 82 w 2107"/>
                <a:gd name="T111" fmla="*/ 932 h 2000"/>
                <a:gd name="T112" fmla="*/ 1011 w 2107"/>
                <a:gd name="T113" fmla="*/ 1947 h 2000"/>
                <a:gd name="T114" fmla="*/ 750 w 2107"/>
                <a:gd name="T115" fmla="*/ 1813 h 2000"/>
                <a:gd name="T116" fmla="*/ 893 w 2107"/>
                <a:gd name="T117" fmla="*/ 1816 h 2000"/>
                <a:gd name="T118" fmla="*/ 1026 w 2107"/>
                <a:gd name="T119" fmla="*/ 1833 h 2000"/>
                <a:gd name="T120" fmla="*/ 1108 w 2107"/>
                <a:gd name="T121" fmla="*/ 1857 h 2000"/>
                <a:gd name="T122" fmla="*/ 1216 w 2107"/>
                <a:gd name="T123" fmla="*/ 1865 h 2000"/>
                <a:gd name="T124" fmla="*/ 1399 w 2107"/>
                <a:gd name="T125" fmla="*/ 186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7" h="2000">
                  <a:moveTo>
                    <a:pt x="1012" y="1993"/>
                  </a:moveTo>
                  <a:cubicBezTo>
                    <a:pt x="1185" y="1991"/>
                    <a:pt x="1347" y="1945"/>
                    <a:pt x="1488" y="1866"/>
                  </a:cubicBezTo>
                  <a:cubicBezTo>
                    <a:pt x="1629" y="1794"/>
                    <a:pt x="1780" y="1673"/>
                    <a:pt x="1894" y="1470"/>
                  </a:cubicBezTo>
                  <a:cubicBezTo>
                    <a:pt x="2107" y="1090"/>
                    <a:pt x="2050" y="635"/>
                    <a:pt x="1738" y="331"/>
                  </a:cubicBezTo>
                  <a:cubicBezTo>
                    <a:pt x="1553" y="127"/>
                    <a:pt x="1286" y="0"/>
                    <a:pt x="989" y="4"/>
                  </a:cubicBezTo>
                  <a:cubicBezTo>
                    <a:pt x="440" y="10"/>
                    <a:pt x="0" y="460"/>
                    <a:pt x="6" y="1010"/>
                  </a:cubicBezTo>
                  <a:cubicBezTo>
                    <a:pt x="12" y="1559"/>
                    <a:pt x="463" y="2000"/>
                    <a:pt x="1012" y="1993"/>
                  </a:cubicBezTo>
                  <a:close/>
                  <a:moveTo>
                    <a:pt x="475" y="208"/>
                  </a:moveTo>
                  <a:cubicBezTo>
                    <a:pt x="508" y="189"/>
                    <a:pt x="541" y="176"/>
                    <a:pt x="569" y="176"/>
                  </a:cubicBezTo>
                  <a:cubicBezTo>
                    <a:pt x="593" y="186"/>
                    <a:pt x="593" y="186"/>
                    <a:pt x="593" y="186"/>
                  </a:cubicBezTo>
                  <a:cubicBezTo>
                    <a:pt x="593" y="186"/>
                    <a:pt x="590" y="195"/>
                    <a:pt x="587" y="198"/>
                  </a:cubicBezTo>
                  <a:cubicBezTo>
                    <a:pt x="583" y="202"/>
                    <a:pt x="570" y="220"/>
                    <a:pt x="570" y="225"/>
                  </a:cubicBezTo>
                  <a:cubicBezTo>
                    <a:pt x="570" y="229"/>
                    <a:pt x="571" y="244"/>
                    <a:pt x="571" y="244"/>
                  </a:cubicBezTo>
                  <a:cubicBezTo>
                    <a:pt x="563" y="256"/>
                    <a:pt x="563" y="256"/>
                    <a:pt x="563" y="256"/>
                  </a:cubicBezTo>
                  <a:cubicBezTo>
                    <a:pt x="563" y="256"/>
                    <a:pt x="555" y="259"/>
                    <a:pt x="553" y="263"/>
                  </a:cubicBezTo>
                  <a:cubicBezTo>
                    <a:pt x="551" y="266"/>
                    <a:pt x="546" y="267"/>
                    <a:pt x="547" y="275"/>
                  </a:cubicBezTo>
                  <a:cubicBezTo>
                    <a:pt x="547" y="283"/>
                    <a:pt x="549" y="293"/>
                    <a:pt x="549" y="293"/>
                  </a:cubicBezTo>
                  <a:cubicBezTo>
                    <a:pt x="550" y="313"/>
                    <a:pt x="550" y="313"/>
                    <a:pt x="550" y="313"/>
                  </a:cubicBezTo>
                  <a:cubicBezTo>
                    <a:pt x="545" y="324"/>
                    <a:pt x="545" y="324"/>
                    <a:pt x="545" y="324"/>
                  </a:cubicBezTo>
                  <a:cubicBezTo>
                    <a:pt x="530" y="334"/>
                    <a:pt x="530" y="334"/>
                    <a:pt x="530" y="334"/>
                  </a:cubicBezTo>
                  <a:cubicBezTo>
                    <a:pt x="530" y="334"/>
                    <a:pt x="513" y="337"/>
                    <a:pt x="506" y="334"/>
                  </a:cubicBezTo>
                  <a:cubicBezTo>
                    <a:pt x="499" y="330"/>
                    <a:pt x="497" y="317"/>
                    <a:pt x="497" y="317"/>
                  </a:cubicBezTo>
                  <a:cubicBezTo>
                    <a:pt x="516" y="304"/>
                    <a:pt x="516" y="304"/>
                    <a:pt x="516" y="304"/>
                  </a:cubicBezTo>
                  <a:cubicBezTo>
                    <a:pt x="516" y="304"/>
                    <a:pt x="518" y="301"/>
                    <a:pt x="513" y="297"/>
                  </a:cubicBezTo>
                  <a:cubicBezTo>
                    <a:pt x="507" y="294"/>
                    <a:pt x="508" y="282"/>
                    <a:pt x="498" y="285"/>
                  </a:cubicBezTo>
                  <a:cubicBezTo>
                    <a:pt x="487" y="287"/>
                    <a:pt x="472" y="301"/>
                    <a:pt x="472" y="301"/>
                  </a:cubicBezTo>
                  <a:cubicBezTo>
                    <a:pt x="455" y="313"/>
                    <a:pt x="455" y="313"/>
                    <a:pt x="455" y="313"/>
                  </a:cubicBezTo>
                  <a:cubicBezTo>
                    <a:pt x="455" y="313"/>
                    <a:pt x="447" y="333"/>
                    <a:pt x="450" y="333"/>
                  </a:cubicBezTo>
                  <a:cubicBezTo>
                    <a:pt x="454" y="333"/>
                    <a:pt x="463" y="339"/>
                    <a:pt x="463" y="339"/>
                  </a:cubicBezTo>
                  <a:cubicBezTo>
                    <a:pt x="463" y="339"/>
                    <a:pt x="465" y="345"/>
                    <a:pt x="465" y="350"/>
                  </a:cubicBezTo>
                  <a:cubicBezTo>
                    <a:pt x="465" y="356"/>
                    <a:pt x="460" y="367"/>
                    <a:pt x="460" y="367"/>
                  </a:cubicBezTo>
                  <a:cubicBezTo>
                    <a:pt x="460" y="367"/>
                    <a:pt x="456" y="373"/>
                    <a:pt x="445" y="371"/>
                  </a:cubicBezTo>
                  <a:cubicBezTo>
                    <a:pt x="434" y="369"/>
                    <a:pt x="423" y="367"/>
                    <a:pt x="416" y="365"/>
                  </a:cubicBezTo>
                  <a:cubicBezTo>
                    <a:pt x="410" y="362"/>
                    <a:pt x="403" y="359"/>
                    <a:pt x="396" y="361"/>
                  </a:cubicBezTo>
                  <a:cubicBezTo>
                    <a:pt x="389" y="364"/>
                    <a:pt x="387" y="366"/>
                    <a:pt x="386" y="369"/>
                  </a:cubicBezTo>
                  <a:cubicBezTo>
                    <a:pt x="385" y="373"/>
                    <a:pt x="361" y="387"/>
                    <a:pt x="361" y="387"/>
                  </a:cubicBezTo>
                  <a:cubicBezTo>
                    <a:pt x="361" y="387"/>
                    <a:pt x="353" y="390"/>
                    <a:pt x="353" y="395"/>
                  </a:cubicBezTo>
                  <a:cubicBezTo>
                    <a:pt x="353" y="399"/>
                    <a:pt x="346" y="417"/>
                    <a:pt x="346" y="417"/>
                  </a:cubicBezTo>
                  <a:cubicBezTo>
                    <a:pt x="346" y="417"/>
                    <a:pt x="338" y="425"/>
                    <a:pt x="324" y="428"/>
                  </a:cubicBezTo>
                  <a:cubicBezTo>
                    <a:pt x="309" y="432"/>
                    <a:pt x="306" y="436"/>
                    <a:pt x="306" y="436"/>
                  </a:cubicBezTo>
                  <a:cubicBezTo>
                    <a:pt x="298" y="454"/>
                    <a:pt x="298" y="454"/>
                    <a:pt x="298" y="454"/>
                  </a:cubicBezTo>
                  <a:cubicBezTo>
                    <a:pt x="298" y="454"/>
                    <a:pt x="286" y="462"/>
                    <a:pt x="279" y="472"/>
                  </a:cubicBezTo>
                  <a:cubicBezTo>
                    <a:pt x="271" y="482"/>
                    <a:pt x="247" y="500"/>
                    <a:pt x="244" y="501"/>
                  </a:cubicBezTo>
                  <a:cubicBezTo>
                    <a:pt x="240" y="502"/>
                    <a:pt x="231" y="513"/>
                    <a:pt x="228" y="522"/>
                  </a:cubicBezTo>
                  <a:cubicBezTo>
                    <a:pt x="224" y="531"/>
                    <a:pt x="226" y="545"/>
                    <a:pt x="222" y="549"/>
                  </a:cubicBezTo>
                  <a:cubicBezTo>
                    <a:pt x="219" y="554"/>
                    <a:pt x="215" y="566"/>
                    <a:pt x="214" y="575"/>
                  </a:cubicBezTo>
                  <a:cubicBezTo>
                    <a:pt x="213" y="585"/>
                    <a:pt x="207" y="596"/>
                    <a:pt x="202" y="599"/>
                  </a:cubicBezTo>
                  <a:cubicBezTo>
                    <a:pt x="198" y="603"/>
                    <a:pt x="191" y="610"/>
                    <a:pt x="188" y="611"/>
                  </a:cubicBezTo>
                  <a:cubicBezTo>
                    <a:pt x="184" y="612"/>
                    <a:pt x="164" y="619"/>
                    <a:pt x="157" y="624"/>
                  </a:cubicBezTo>
                  <a:cubicBezTo>
                    <a:pt x="150" y="629"/>
                    <a:pt x="147" y="640"/>
                    <a:pt x="147" y="644"/>
                  </a:cubicBezTo>
                  <a:cubicBezTo>
                    <a:pt x="147" y="647"/>
                    <a:pt x="157" y="655"/>
                    <a:pt x="161" y="655"/>
                  </a:cubicBezTo>
                  <a:cubicBezTo>
                    <a:pt x="164" y="655"/>
                    <a:pt x="175" y="658"/>
                    <a:pt x="175" y="658"/>
                  </a:cubicBezTo>
                  <a:cubicBezTo>
                    <a:pt x="175" y="658"/>
                    <a:pt x="176" y="676"/>
                    <a:pt x="176" y="680"/>
                  </a:cubicBezTo>
                  <a:cubicBezTo>
                    <a:pt x="176" y="683"/>
                    <a:pt x="169" y="700"/>
                    <a:pt x="176" y="700"/>
                  </a:cubicBezTo>
                  <a:cubicBezTo>
                    <a:pt x="183" y="700"/>
                    <a:pt x="193" y="702"/>
                    <a:pt x="193" y="702"/>
                  </a:cubicBezTo>
                  <a:cubicBezTo>
                    <a:pt x="212" y="707"/>
                    <a:pt x="212" y="707"/>
                    <a:pt x="212" y="707"/>
                  </a:cubicBezTo>
                  <a:cubicBezTo>
                    <a:pt x="228" y="717"/>
                    <a:pt x="228" y="717"/>
                    <a:pt x="228" y="717"/>
                  </a:cubicBezTo>
                  <a:cubicBezTo>
                    <a:pt x="237" y="723"/>
                    <a:pt x="237" y="723"/>
                    <a:pt x="237" y="723"/>
                  </a:cubicBezTo>
                  <a:cubicBezTo>
                    <a:pt x="237" y="723"/>
                    <a:pt x="235" y="734"/>
                    <a:pt x="233" y="737"/>
                  </a:cubicBezTo>
                  <a:cubicBezTo>
                    <a:pt x="230" y="741"/>
                    <a:pt x="226" y="749"/>
                    <a:pt x="222" y="748"/>
                  </a:cubicBezTo>
                  <a:cubicBezTo>
                    <a:pt x="219" y="746"/>
                    <a:pt x="220" y="746"/>
                    <a:pt x="217" y="738"/>
                  </a:cubicBezTo>
                  <a:cubicBezTo>
                    <a:pt x="213" y="731"/>
                    <a:pt x="214" y="727"/>
                    <a:pt x="206" y="725"/>
                  </a:cubicBezTo>
                  <a:cubicBezTo>
                    <a:pt x="198" y="723"/>
                    <a:pt x="190" y="731"/>
                    <a:pt x="187" y="729"/>
                  </a:cubicBezTo>
                  <a:cubicBezTo>
                    <a:pt x="183" y="726"/>
                    <a:pt x="178" y="726"/>
                    <a:pt x="172" y="721"/>
                  </a:cubicBezTo>
                  <a:cubicBezTo>
                    <a:pt x="166" y="715"/>
                    <a:pt x="165" y="725"/>
                    <a:pt x="166" y="715"/>
                  </a:cubicBezTo>
                  <a:cubicBezTo>
                    <a:pt x="167" y="705"/>
                    <a:pt x="172" y="700"/>
                    <a:pt x="169" y="696"/>
                  </a:cubicBezTo>
                  <a:cubicBezTo>
                    <a:pt x="167" y="691"/>
                    <a:pt x="160" y="681"/>
                    <a:pt x="155" y="681"/>
                  </a:cubicBezTo>
                  <a:cubicBezTo>
                    <a:pt x="151" y="681"/>
                    <a:pt x="158" y="690"/>
                    <a:pt x="151" y="681"/>
                  </a:cubicBezTo>
                  <a:cubicBezTo>
                    <a:pt x="144" y="672"/>
                    <a:pt x="139" y="669"/>
                    <a:pt x="136" y="670"/>
                  </a:cubicBezTo>
                  <a:cubicBezTo>
                    <a:pt x="133" y="671"/>
                    <a:pt x="128" y="672"/>
                    <a:pt x="128" y="667"/>
                  </a:cubicBezTo>
                  <a:cubicBezTo>
                    <a:pt x="128" y="661"/>
                    <a:pt x="131" y="649"/>
                    <a:pt x="131" y="644"/>
                  </a:cubicBezTo>
                  <a:cubicBezTo>
                    <a:pt x="131" y="638"/>
                    <a:pt x="134" y="629"/>
                    <a:pt x="134" y="624"/>
                  </a:cubicBezTo>
                  <a:cubicBezTo>
                    <a:pt x="134" y="622"/>
                    <a:pt x="135" y="614"/>
                    <a:pt x="136" y="606"/>
                  </a:cubicBezTo>
                  <a:cubicBezTo>
                    <a:pt x="210" y="444"/>
                    <a:pt x="328" y="306"/>
                    <a:pt x="475" y="208"/>
                  </a:cubicBezTo>
                  <a:close/>
                  <a:moveTo>
                    <a:pt x="1892" y="673"/>
                  </a:moveTo>
                  <a:cubicBezTo>
                    <a:pt x="1889" y="669"/>
                    <a:pt x="1888" y="672"/>
                    <a:pt x="1879" y="660"/>
                  </a:cubicBezTo>
                  <a:cubicBezTo>
                    <a:pt x="1868" y="644"/>
                    <a:pt x="1866" y="647"/>
                    <a:pt x="1856" y="638"/>
                  </a:cubicBezTo>
                  <a:cubicBezTo>
                    <a:pt x="1847" y="629"/>
                    <a:pt x="1838" y="599"/>
                    <a:pt x="1831" y="590"/>
                  </a:cubicBezTo>
                  <a:cubicBezTo>
                    <a:pt x="1824" y="581"/>
                    <a:pt x="1803" y="579"/>
                    <a:pt x="1794" y="577"/>
                  </a:cubicBezTo>
                  <a:cubicBezTo>
                    <a:pt x="1785" y="575"/>
                    <a:pt x="1789" y="563"/>
                    <a:pt x="1785" y="575"/>
                  </a:cubicBezTo>
                  <a:cubicBezTo>
                    <a:pt x="1781" y="586"/>
                    <a:pt x="1799" y="604"/>
                    <a:pt x="1799" y="604"/>
                  </a:cubicBezTo>
                  <a:cubicBezTo>
                    <a:pt x="1799" y="641"/>
                    <a:pt x="1799" y="641"/>
                    <a:pt x="1799" y="641"/>
                  </a:cubicBezTo>
                  <a:cubicBezTo>
                    <a:pt x="1799" y="641"/>
                    <a:pt x="1813" y="675"/>
                    <a:pt x="1814" y="684"/>
                  </a:cubicBezTo>
                  <a:cubicBezTo>
                    <a:pt x="1814" y="693"/>
                    <a:pt x="1803" y="718"/>
                    <a:pt x="1803" y="718"/>
                  </a:cubicBezTo>
                  <a:cubicBezTo>
                    <a:pt x="1803" y="718"/>
                    <a:pt x="1798" y="746"/>
                    <a:pt x="1789" y="750"/>
                  </a:cubicBezTo>
                  <a:cubicBezTo>
                    <a:pt x="1780" y="755"/>
                    <a:pt x="1728" y="765"/>
                    <a:pt x="1728" y="765"/>
                  </a:cubicBezTo>
                  <a:cubicBezTo>
                    <a:pt x="1728" y="765"/>
                    <a:pt x="1712" y="747"/>
                    <a:pt x="1702" y="731"/>
                  </a:cubicBezTo>
                  <a:cubicBezTo>
                    <a:pt x="1693" y="715"/>
                    <a:pt x="1663" y="711"/>
                    <a:pt x="1659" y="704"/>
                  </a:cubicBezTo>
                  <a:cubicBezTo>
                    <a:pt x="1654" y="697"/>
                    <a:pt x="1665" y="683"/>
                    <a:pt x="1651" y="665"/>
                  </a:cubicBezTo>
                  <a:cubicBezTo>
                    <a:pt x="1637" y="647"/>
                    <a:pt x="1651" y="652"/>
                    <a:pt x="1633" y="636"/>
                  </a:cubicBezTo>
                  <a:cubicBezTo>
                    <a:pt x="1614" y="620"/>
                    <a:pt x="1614" y="620"/>
                    <a:pt x="1614" y="620"/>
                  </a:cubicBezTo>
                  <a:cubicBezTo>
                    <a:pt x="1614" y="620"/>
                    <a:pt x="1573" y="607"/>
                    <a:pt x="1587" y="629"/>
                  </a:cubicBezTo>
                  <a:cubicBezTo>
                    <a:pt x="1601" y="652"/>
                    <a:pt x="1585" y="677"/>
                    <a:pt x="1597" y="680"/>
                  </a:cubicBezTo>
                  <a:cubicBezTo>
                    <a:pt x="1608" y="682"/>
                    <a:pt x="1615" y="672"/>
                    <a:pt x="1624" y="693"/>
                  </a:cubicBezTo>
                  <a:cubicBezTo>
                    <a:pt x="1634" y="713"/>
                    <a:pt x="1636" y="722"/>
                    <a:pt x="1643" y="729"/>
                  </a:cubicBezTo>
                  <a:cubicBezTo>
                    <a:pt x="1650" y="736"/>
                    <a:pt x="1652" y="765"/>
                    <a:pt x="1662" y="768"/>
                  </a:cubicBezTo>
                  <a:cubicBezTo>
                    <a:pt x="1671" y="770"/>
                    <a:pt x="1696" y="767"/>
                    <a:pt x="1694" y="779"/>
                  </a:cubicBezTo>
                  <a:cubicBezTo>
                    <a:pt x="1692" y="790"/>
                    <a:pt x="1678" y="806"/>
                    <a:pt x="1694" y="811"/>
                  </a:cubicBezTo>
                  <a:cubicBezTo>
                    <a:pt x="1710" y="815"/>
                    <a:pt x="1712" y="822"/>
                    <a:pt x="1722" y="819"/>
                  </a:cubicBezTo>
                  <a:cubicBezTo>
                    <a:pt x="1731" y="817"/>
                    <a:pt x="1726" y="822"/>
                    <a:pt x="1742" y="815"/>
                  </a:cubicBezTo>
                  <a:cubicBezTo>
                    <a:pt x="1758" y="808"/>
                    <a:pt x="1776" y="807"/>
                    <a:pt x="1776" y="807"/>
                  </a:cubicBezTo>
                  <a:cubicBezTo>
                    <a:pt x="1776" y="807"/>
                    <a:pt x="1797" y="823"/>
                    <a:pt x="1797" y="830"/>
                  </a:cubicBezTo>
                  <a:cubicBezTo>
                    <a:pt x="1797" y="837"/>
                    <a:pt x="1791" y="876"/>
                    <a:pt x="1791" y="876"/>
                  </a:cubicBezTo>
                  <a:cubicBezTo>
                    <a:pt x="1771" y="915"/>
                    <a:pt x="1771" y="915"/>
                    <a:pt x="1771" y="915"/>
                  </a:cubicBezTo>
                  <a:cubicBezTo>
                    <a:pt x="1771" y="915"/>
                    <a:pt x="1774" y="983"/>
                    <a:pt x="1762" y="983"/>
                  </a:cubicBezTo>
                  <a:cubicBezTo>
                    <a:pt x="1751" y="983"/>
                    <a:pt x="1737" y="1013"/>
                    <a:pt x="1731" y="1018"/>
                  </a:cubicBezTo>
                  <a:cubicBezTo>
                    <a:pt x="1724" y="1022"/>
                    <a:pt x="1722" y="1068"/>
                    <a:pt x="1722" y="1068"/>
                  </a:cubicBezTo>
                  <a:cubicBezTo>
                    <a:pt x="1702" y="1093"/>
                    <a:pt x="1702" y="1093"/>
                    <a:pt x="1702" y="1093"/>
                  </a:cubicBezTo>
                  <a:cubicBezTo>
                    <a:pt x="1702" y="1093"/>
                    <a:pt x="1700" y="1128"/>
                    <a:pt x="1702" y="1137"/>
                  </a:cubicBezTo>
                  <a:cubicBezTo>
                    <a:pt x="1705" y="1146"/>
                    <a:pt x="1710" y="1182"/>
                    <a:pt x="1705" y="1200"/>
                  </a:cubicBezTo>
                  <a:cubicBezTo>
                    <a:pt x="1701" y="1219"/>
                    <a:pt x="1676" y="1237"/>
                    <a:pt x="1676" y="1237"/>
                  </a:cubicBezTo>
                  <a:cubicBezTo>
                    <a:pt x="1676" y="1237"/>
                    <a:pt x="1711" y="1269"/>
                    <a:pt x="1692" y="1274"/>
                  </a:cubicBezTo>
                  <a:cubicBezTo>
                    <a:pt x="1674" y="1278"/>
                    <a:pt x="1656" y="1306"/>
                    <a:pt x="1652" y="1313"/>
                  </a:cubicBezTo>
                  <a:cubicBezTo>
                    <a:pt x="1647" y="1320"/>
                    <a:pt x="1650" y="1333"/>
                    <a:pt x="1638" y="1336"/>
                  </a:cubicBezTo>
                  <a:cubicBezTo>
                    <a:pt x="1627" y="1338"/>
                    <a:pt x="1607" y="1341"/>
                    <a:pt x="1607" y="1348"/>
                  </a:cubicBezTo>
                  <a:cubicBezTo>
                    <a:pt x="1607" y="1354"/>
                    <a:pt x="1607" y="1382"/>
                    <a:pt x="1607" y="1382"/>
                  </a:cubicBezTo>
                  <a:cubicBezTo>
                    <a:pt x="1571" y="1435"/>
                    <a:pt x="1571" y="1435"/>
                    <a:pt x="1571" y="1435"/>
                  </a:cubicBezTo>
                  <a:cubicBezTo>
                    <a:pt x="1528" y="1472"/>
                    <a:pt x="1528" y="1472"/>
                    <a:pt x="1528" y="1472"/>
                  </a:cubicBezTo>
                  <a:cubicBezTo>
                    <a:pt x="1528" y="1472"/>
                    <a:pt x="1533" y="1497"/>
                    <a:pt x="1519" y="1499"/>
                  </a:cubicBezTo>
                  <a:cubicBezTo>
                    <a:pt x="1506" y="1502"/>
                    <a:pt x="1460" y="1520"/>
                    <a:pt x="1454" y="1527"/>
                  </a:cubicBezTo>
                  <a:cubicBezTo>
                    <a:pt x="1447" y="1534"/>
                    <a:pt x="1413" y="1550"/>
                    <a:pt x="1401" y="1551"/>
                  </a:cubicBezTo>
                  <a:cubicBezTo>
                    <a:pt x="1390" y="1551"/>
                    <a:pt x="1409" y="1582"/>
                    <a:pt x="1390" y="1551"/>
                  </a:cubicBezTo>
                  <a:cubicBezTo>
                    <a:pt x="1371" y="1519"/>
                    <a:pt x="1385" y="1539"/>
                    <a:pt x="1369" y="1503"/>
                  </a:cubicBezTo>
                  <a:cubicBezTo>
                    <a:pt x="1353" y="1467"/>
                    <a:pt x="1353" y="1494"/>
                    <a:pt x="1353" y="1467"/>
                  </a:cubicBezTo>
                  <a:cubicBezTo>
                    <a:pt x="1352" y="1439"/>
                    <a:pt x="1355" y="1465"/>
                    <a:pt x="1352" y="1439"/>
                  </a:cubicBezTo>
                  <a:cubicBezTo>
                    <a:pt x="1350" y="1414"/>
                    <a:pt x="1359" y="1432"/>
                    <a:pt x="1345" y="1403"/>
                  </a:cubicBezTo>
                  <a:cubicBezTo>
                    <a:pt x="1331" y="1374"/>
                    <a:pt x="1333" y="1383"/>
                    <a:pt x="1315" y="1365"/>
                  </a:cubicBezTo>
                  <a:cubicBezTo>
                    <a:pt x="1296" y="1347"/>
                    <a:pt x="1283" y="1365"/>
                    <a:pt x="1294" y="1335"/>
                  </a:cubicBezTo>
                  <a:cubicBezTo>
                    <a:pt x="1305" y="1305"/>
                    <a:pt x="1299" y="1335"/>
                    <a:pt x="1305" y="1305"/>
                  </a:cubicBezTo>
                  <a:cubicBezTo>
                    <a:pt x="1312" y="1276"/>
                    <a:pt x="1302" y="1271"/>
                    <a:pt x="1321" y="1257"/>
                  </a:cubicBezTo>
                  <a:cubicBezTo>
                    <a:pt x="1339" y="1243"/>
                    <a:pt x="1355" y="1241"/>
                    <a:pt x="1352" y="1223"/>
                  </a:cubicBezTo>
                  <a:cubicBezTo>
                    <a:pt x="1350" y="1205"/>
                    <a:pt x="1349" y="1198"/>
                    <a:pt x="1345" y="1186"/>
                  </a:cubicBezTo>
                  <a:cubicBezTo>
                    <a:pt x="1340" y="1175"/>
                    <a:pt x="1322" y="1157"/>
                    <a:pt x="1319" y="1150"/>
                  </a:cubicBezTo>
                  <a:cubicBezTo>
                    <a:pt x="1317" y="1143"/>
                    <a:pt x="1317" y="1148"/>
                    <a:pt x="1303" y="1128"/>
                  </a:cubicBezTo>
                  <a:cubicBezTo>
                    <a:pt x="1289" y="1107"/>
                    <a:pt x="1280" y="1096"/>
                    <a:pt x="1280" y="1096"/>
                  </a:cubicBezTo>
                  <a:cubicBezTo>
                    <a:pt x="1280" y="1096"/>
                    <a:pt x="1275" y="1048"/>
                    <a:pt x="1275" y="1030"/>
                  </a:cubicBezTo>
                  <a:cubicBezTo>
                    <a:pt x="1274" y="1012"/>
                    <a:pt x="1268" y="1041"/>
                    <a:pt x="1274" y="1012"/>
                  </a:cubicBezTo>
                  <a:cubicBezTo>
                    <a:pt x="1281" y="982"/>
                    <a:pt x="1283" y="964"/>
                    <a:pt x="1283" y="964"/>
                  </a:cubicBezTo>
                  <a:cubicBezTo>
                    <a:pt x="1283" y="964"/>
                    <a:pt x="1249" y="941"/>
                    <a:pt x="1235" y="944"/>
                  </a:cubicBezTo>
                  <a:cubicBezTo>
                    <a:pt x="1221" y="946"/>
                    <a:pt x="1224" y="967"/>
                    <a:pt x="1203" y="951"/>
                  </a:cubicBezTo>
                  <a:cubicBezTo>
                    <a:pt x="1182" y="935"/>
                    <a:pt x="1187" y="924"/>
                    <a:pt x="1180" y="919"/>
                  </a:cubicBezTo>
                  <a:cubicBezTo>
                    <a:pt x="1173" y="915"/>
                    <a:pt x="1159" y="913"/>
                    <a:pt x="1148" y="922"/>
                  </a:cubicBezTo>
                  <a:cubicBezTo>
                    <a:pt x="1137" y="931"/>
                    <a:pt x="1112" y="931"/>
                    <a:pt x="1091" y="941"/>
                  </a:cubicBezTo>
                  <a:cubicBezTo>
                    <a:pt x="1071" y="950"/>
                    <a:pt x="1064" y="948"/>
                    <a:pt x="1036" y="948"/>
                  </a:cubicBezTo>
                  <a:cubicBezTo>
                    <a:pt x="1009" y="948"/>
                    <a:pt x="977" y="958"/>
                    <a:pt x="957" y="947"/>
                  </a:cubicBezTo>
                  <a:cubicBezTo>
                    <a:pt x="936" y="936"/>
                    <a:pt x="934" y="952"/>
                    <a:pt x="925" y="929"/>
                  </a:cubicBezTo>
                  <a:cubicBezTo>
                    <a:pt x="915" y="906"/>
                    <a:pt x="924" y="908"/>
                    <a:pt x="904" y="897"/>
                  </a:cubicBezTo>
                  <a:cubicBezTo>
                    <a:pt x="883" y="886"/>
                    <a:pt x="879" y="895"/>
                    <a:pt x="876" y="875"/>
                  </a:cubicBezTo>
                  <a:cubicBezTo>
                    <a:pt x="874" y="854"/>
                    <a:pt x="885" y="859"/>
                    <a:pt x="869" y="841"/>
                  </a:cubicBezTo>
                  <a:cubicBezTo>
                    <a:pt x="853" y="822"/>
                    <a:pt x="878" y="850"/>
                    <a:pt x="853" y="822"/>
                  </a:cubicBezTo>
                  <a:cubicBezTo>
                    <a:pt x="827" y="795"/>
                    <a:pt x="818" y="818"/>
                    <a:pt x="827" y="795"/>
                  </a:cubicBezTo>
                  <a:cubicBezTo>
                    <a:pt x="836" y="773"/>
                    <a:pt x="843" y="786"/>
                    <a:pt x="843" y="759"/>
                  </a:cubicBezTo>
                  <a:cubicBezTo>
                    <a:pt x="843" y="731"/>
                    <a:pt x="884" y="770"/>
                    <a:pt x="858" y="715"/>
                  </a:cubicBezTo>
                  <a:cubicBezTo>
                    <a:pt x="833" y="661"/>
                    <a:pt x="828" y="672"/>
                    <a:pt x="851" y="631"/>
                  </a:cubicBezTo>
                  <a:cubicBezTo>
                    <a:pt x="873" y="590"/>
                    <a:pt x="902" y="576"/>
                    <a:pt x="907" y="566"/>
                  </a:cubicBezTo>
                  <a:cubicBezTo>
                    <a:pt x="911" y="557"/>
                    <a:pt x="920" y="534"/>
                    <a:pt x="929" y="527"/>
                  </a:cubicBezTo>
                  <a:cubicBezTo>
                    <a:pt x="938" y="520"/>
                    <a:pt x="931" y="514"/>
                    <a:pt x="952" y="516"/>
                  </a:cubicBezTo>
                  <a:cubicBezTo>
                    <a:pt x="972" y="518"/>
                    <a:pt x="995" y="508"/>
                    <a:pt x="1009" y="495"/>
                  </a:cubicBezTo>
                  <a:cubicBezTo>
                    <a:pt x="1022" y="481"/>
                    <a:pt x="1040" y="460"/>
                    <a:pt x="1049" y="458"/>
                  </a:cubicBezTo>
                  <a:cubicBezTo>
                    <a:pt x="1058" y="455"/>
                    <a:pt x="1054" y="460"/>
                    <a:pt x="1074" y="455"/>
                  </a:cubicBezTo>
                  <a:cubicBezTo>
                    <a:pt x="1095" y="450"/>
                    <a:pt x="1099" y="448"/>
                    <a:pt x="1113" y="448"/>
                  </a:cubicBezTo>
                  <a:cubicBezTo>
                    <a:pt x="1127" y="448"/>
                    <a:pt x="1099" y="453"/>
                    <a:pt x="1138" y="445"/>
                  </a:cubicBezTo>
                  <a:cubicBezTo>
                    <a:pt x="1177" y="438"/>
                    <a:pt x="1168" y="438"/>
                    <a:pt x="1177" y="438"/>
                  </a:cubicBezTo>
                  <a:cubicBezTo>
                    <a:pt x="1186" y="438"/>
                    <a:pt x="1181" y="440"/>
                    <a:pt x="1197" y="442"/>
                  </a:cubicBezTo>
                  <a:cubicBezTo>
                    <a:pt x="1213" y="444"/>
                    <a:pt x="1211" y="410"/>
                    <a:pt x="1213" y="444"/>
                  </a:cubicBezTo>
                  <a:cubicBezTo>
                    <a:pt x="1216" y="479"/>
                    <a:pt x="1200" y="495"/>
                    <a:pt x="1228" y="497"/>
                  </a:cubicBezTo>
                  <a:cubicBezTo>
                    <a:pt x="1255" y="499"/>
                    <a:pt x="1228" y="499"/>
                    <a:pt x="1255" y="499"/>
                  </a:cubicBezTo>
                  <a:cubicBezTo>
                    <a:pt x="1282" y="498"/>
                    <a:pt x="1275" y="503"/>
                    <a:pt x="1289" y="510"/>
                  </a:cubicBezTo>
                  <a:cubicBezTo>
                    <a:pt x="1303" y="516"/>
                    <a:pt x="1310" y="525"/>
                    <a:pt x="1331" y="525"/>
                  </a:cubicBezTo>
                  <a:cubicBezTo>
                    <a:pt x="1351" y="525"/>
                    <a:pt x="1322" y="555"/>
                    <a:pt x="1351" y="525"/>
                  </a:cubicBezTo>
                  <a:cubicBezTo>
                    <a:pt x="1380" y="495"/>
                    <a:pt x="1328" y="491"/>
                    <a:pt x="1380" y="495"/>
                  </a:cubicBezTo>
                  <a:cubicBezTo>
                    <a:pt x="1433" y="499"/>
                    <a:pt x="1440" y="510"/>
                    <a:pt x="1449" y="506"/>
                  </a:cubicBezTo>
                  <a:cubicBezTo>
                    <a:pt x="1458" y="501"/>
                    <a:pt x="1460" y="510"/>
                    <a:pt x="1483" y="498"/>
                  </a:cubicBezTo>
                  <a:cubicBezTo>
                    <a:pt x="1506" y="487"/>
                    <a:pt x="1508" y="487"/>
                    <a:pt x="1517" y="491"/>
                  </a:cubicBezTo>
                  <a:cubicBezTo>
                    <a:pt x="1526" y="496"/>
                    <a:pt x="1527" y="516"/>
                    <a:pt x="1535" y="495"/>
                  </a:cubicBezTo>
                  <a:cubicBezTo>
                    <a:pt x="1544" y="475"/>
                    <a:pt x="1563" y="481"/>
                    <a:pt x="1535" y="468"/>
                  </a:cubicBezTo>
                  <a:cubicBezTo>
                    <a:pt x="1508" y="455"/>
                    <a:pt x="1499" y="471"/>
                    <a:pt x="1494" y="453"/>
                  </a:cubicBezTo>
                  <a:cubicBezTo>
                    <a:pt x="1489" y="434"/>
                    <a:pt x="1516" y="439"/>
                    <a:pt x="1489" y="434"/>
                  </a:cubicBezTo>
                  <a:cubicBezTo>
                    <a:pt x="1462" y="430"/>
                    <a:pt x="1466" y="430"/>
                    <a:pt x="1446" y="423"/>
                  </a:cubicBezTo>
                  <a:cubicBezTo>
                    <a:pt x="1425" y="417"/>
                    <a:pt x="1405" y="445"/>
                    <a:pt x="1398" y="424"/>
                  </a:cubicBezTo>
                  <a:cubicBezTo>
                    <a:pt x="1391" y="404"/>
                    <a:pt x="1352" y="438"/>
                    <a:pt x="1391" y="404"/>
                  </a:cubicBezTo>
                  <a:cubicBezTo>
                    <a:pt x="1429" y="369"/>
                    <a:pt x="1413" y="355"/>
                    <a:pt x="1438" y="362"/>
                  </a:cubicBezTo>
                  <a:cubicBezTo>
                    <a:pt x="1463" y="369"/>
                    <a:pt x="1457" y="391"/>
                    <a:pt x="1472" y="378"/>
                  </a:cubicBezTo>
                  <a:cubicBezTo>
                    <a:pt x="1488" y="364"/>
                    <a:pt x="1518" y="354"/>
                    <a:pt x="1488" y="334"/>
                  </a:cubicBezTo>
                  <a:cubicBezTo>
                    <a:pt x="1458" y="314"/>
                    <a:pt x="1479" y="323"/>
                    <a:pt x="1449" y="309"/>
                  </a:cubicBezTo>
                  <a:cubicBezTo>
                    <a:pt x="1419" y="296"/>
                    <a:pt x="1393" y="363"/>
                    <a:pt x="1379" y="354"/>
                  </a:cubicBezTo>
                  <a:cubicBezTo>
                    <a:pt x="1365" y="345"/>
                    <a:pt x="1358" y="338"/>
                    <a:pt x="1349" y="343"/>
                  </a:cubicBezTo>
                  <a:cubicBezTo>
                    <a:pt x="1340" y="347"/>
                    <a:pt x="1340" y="372"/>
                    <a:pt x="1338" y="391"/>
                  </a:cubicBezTo>
                  <a:cubicBezTo>
                    <a:pt x="1336" y="409"/>
                    <a:pt x="1354" y="413"/>
                    <a:pt x="1325" y="400"/>
                  </a:cubicBezTo>
                  <a:cubicBezTo>
                    <a:pt x="1295" y="386"/>
                    <a:pt x="1356" y="393"/>
                    <a:pt x="1290" y="368"/>
                  </a:cubicBezTo>
                  <a:cubicBezTo>
                    <a:pt x="1223" y="344"/>
                    <a:pt x="1201" y="351"/>
                    <a:pt x="1192" y="360"/>
                  </a:cubicBezTo>
                  <a:cubicBezTo>
                    <a:pt x="1183" y="369"/>
                    <a:pt x="1169" y="367"/>
                    <a:pt x="1162" y="374"/>
                  </a:cubicBezTo>
                  <a:cubicBezTo>
                    <a:pt x="1156" y="381"/>
                    <a:pt x="1183" y="397"/>
                    <a:pt x="1156" y="381"/>
                  </a:cubicBezTo>
                  <a:cubicBezTo>
                    <a:pt x="1128" y="366"/>
                    <a:pt x="1101" y="391"/>
                    <a:pt x="1101" y="391"/>
                  </a:cubicBezTo>
                  <a:cubicBezTo>
                    <a:pt x="1101" y="391"/>
                    <a:pt x="1092" y="386"/>
                    <a:pt x="1080" y="396"/>
                  </a:cubicBezTo>
                  <a:cubicBezTo>
                    <a:pt x="1069" y="405"/>
                    <a:pt x="1046" y="412"/>
                    <a:pt x="1033" y="408"/>
                  </a:cubicBezTo>
                  <a:cubicBezTo>
                    <a:pt x="1019" y="403"/>
                    <a:pt x="989" y="413"/>
                    <a:pt x="1014" y="380"/>
                  </a:cubicBezTo>
                  <a:cubicBezTo>
                    <a:pt x="1039" y="348"/>
                    <a:pt x="1021" y="367"/>
                    <a:pt x="1059" y="350"/>
                  </a:cubicBezTo>
                  <a:cubicBezTo>
                    <a:pt x="1098" y="334"/>
                    <a:pt x="1155" y="331"/>
                    <a:pt x="1105" y="320"/>
                  </a:cubicBezTo>
                  <a:cubicBezTo>
                    <a:pt x="1054" y="309"/>
                    <a:pt x="1132" y="308"/>
                    <a:pt x="1065" y="277"/>
                  </a:cubicBezTo>
                  <a:cubicBezTo>
                    <a:pt x="999" y="246"/>
                    <a:pt x="997" y="290"/>
                    <a:pt x="999" y="246"/>
                  </a:cubicBezTo>
                  <a:cubicBezTo>
                    <a:pt x="1001" y="203"/>
                    <a:pt x="994" y="201"/>
                    <a:pt x="980" y="203"/>
                  </a:cubicBezTo>
                  <a:cubicBezTo>
                    <a:pt x="967" y="205"/>
                    <a:pt x="926" y="215"/>
                    <a:pt x="910" y="218"/>
                  </a:cubicBezTo>
                  <a:cubicBezTo>
                    <a:pt x="894" y="220"/>
                    <a:pt x="912" y="233"/>
                    <a:pt x="882" y="215"/>
                  </a:cubicBezTo>
                  <a:cubicBezTo>
                    <a:pt x="852" y="198"/>
                    <a:pt x="841" y="225"/>
                    <a:pt x="852" y="198"/>
                  </a:cubicBezTo>
                  <a:cubicBezTo>
                    <a:pt x="863" y="170"/>
                    <a:pt x="866" y="166"/>
                    <a:pt x="884" y="149"/>
                  </a:cubicBezTo>
                  <a:cubicBezTo>
                    <a:pt x="902" y="133"/>
                    <a:pt x="897" y="74"/>
                    <a:pt x="942" y="96"/>
                  </a:cubicBezTo>
                  <a:cubicBezTo>
                    <a:pt x="988" y="119"/>
                    <a:pt x="970" y="112"/>
                    <a:pt x="1007" y="114"/>
                  </a:cubicBezTo>
                  <a:cubicBezTo>
                    <a:pt x="1043" y="116"/>
                    <a:pt x="1059" y="109"/>
                    <a:pt x="1059" y="102"/>
                  </a:cubicBezTo>
                  <a:cubicBezTo>
                    <a:pt x="1059" y="95"/>
                    <a:pt x="1017" y="75"/>
                    <a:pt x="1017" y="75"/>
                  </a:cubicBezTo>
                  <a:cubicBezTo>
                    <a:pt x="1017" y="75"/>
                    <a:pt x="1004" y="80"/>
                    <a:pt x="1008" y="73"/>
                  </a:cubicBezTo>
                  <a:cubicBezTo>
                    <a:pt x="1013" y="66"/>
                    <a:pt x="1022" y="52"/>
                    <a:pt x="1022" y="52"/>
                  </a:cubicBezTo>
                  <a:cubicBezTo>
                    <a:pt x="1019" y="50"/>
                    <a:pt x="1019" y="50"/>
                    <a:pt x="1019" y="50"/>
                  </a:cubicBezTo>
                  <a:cubicBezTo>
                    <a:pt x="1420" y="57"/>
                    <a:pt x="1761" y="314"/>
                    <a:pt x="1892" y="673"/>
                  </a:cubicBezTo>
                  <a:close/>
                  <a:moveTo>
                    <a:pt x="111" y="704"/>
                  </a:moveTo>
                  <a:cubicBezTo>
                    <a:pt x="111" y="712"/>
                    <a:pt x="114" y="719"/>
                    <a:pt x="113" y="727"/>
                  </a:cubicBezTo>
                  <a:cubicBezTo>
                    <a:pt x="111" y="734"/>
                    <a:pt x="111" y="733"/>
                    <a:pt x="111" y="757"/>
                  </a:cubicBezTo>
                  <a:cubicBezTo>
                    <a:pt x="112" y="781"/>
                    <a:pt x="118" y="788"/>
                    <a:pt x="115" y="795"/>
                  </a:cubicBezTo>
                  <a:cubicBezTo>
                    <a:pt x="112" y="803"/>
                    <a:pt x="108" y="813"/>
                    <a:pt x="106" y="823"/>
                  </a:cubicBezTo>
                  <a:cubicBezTo>
                    <a:pt x="105" y="832"/>
                    <a:pt x="113" y="854"/>
                    <a:pt x="116" y="859"/>
                  </a:cubicBezTo>
                  <a:cubicBezTo>
                    <a:pt x="119" y="864"/>
                    <a:pt x="119" y="865"/>
                    <a:pt x="123" y="870"/>
                  </a:cubicBezTo>
                  <a:cubicBezTo>
                    <a:pt x="128" y="874"/>
                    <a:pt x="116" y="892"/>
                    <a:pt x="128" y="874"/>
                  </a:cubicBezTo>
                  <a:cubicBezTo>
                    <a:pt x="140" y="856"/>
                    <a:pt x="144" y="848"/>
                    <a:pt x="144" y="848"/>
                  </a:cubicBezTo>
                  <a:cubicBezTo>
                    <a:pt x="152" y="839"/>
                    <a:pt x="152" y="839"/>
                    <a:pt x="152" y="839"/>
                  </a:cubicBezTo>
                  <a:cubicBezTo>
                    <a:pt x="152" y="839"/>
                    <a:pt x="152" y="827"/>
                    <a:pt x="167" y="829"/>
                  </a:cubicBezTo>
                  <a:cubicBezTo>
                    <a:pt x="182" y="832"/>
                    <a:pt x="184" y="829"/>
                    <a:pt x="188" y="835"/>
                  </a:cubicBezTo>
                  <a:cubicBezTo>
                    <a:pt x="193" y="841"/>
                    <a:pt x="183" y="857"/>
                    <a:pt x="190" y="858"/>
                  </a:cubicBezTo>
                  <a:cubicBezTo>
                    <a:pt x="198" y="860"/>
                    <a:pt x="220" y="849"/>
                    <a:pt x="227" y="850"/>
                  </a:cubicBezTo>
                  <a:cubicBezTo>
                    <a:pt x="233" y="852"/>
                    <a:pt x="240" y="853"/>
                    <a:pt x="243" y="864"/>
                  </a:cubicBezTo>
                  <a:cubicBezTo>
                    <a:pt x="247" y="874"/>
                    <a:pt x="251" y="889"/>
                    <a:pt x="257" y="892"/>
                  </a:cubicBezTo>
                  <a:cubicBezTo>
                    <a:pt x="264" y="895"/>
                    <a:pt x="262" y="909"/>
                    <a:pt x="265" y="918"/>
                  </a:cubicBezTo>
                  <a:cubicBezTo>
                    <a:pt x="268" y="927"/>
                    <a:pt x="290" y="933"/>
                    <a:pt x="294" y="933"/>
                  </a:cubicBezTo>
                  <a:cubicBezTo>
                    <a:pt x="299" y="933"/>
                    <a:pt x="320" y="936"/>
                    <a:pt x="326" y="939"/>
                  </a:cubicBezTo>
                  <a:cubicBezTo>
                    <a:pt x="333" y="942"/>
                    <a:pt x="327" y="952"/>
                    <a:pt x="339" y="955"/>
                  </a:cubicBezTo>
                  <a:cubicBezTo>
                    <a:pt x="351" y="958"/>
                    <a:pt x="354" y="982"/>
                    <a:pt x="354" y="982"/>
                  </a:cubicBezTo>
                  <a:cubicBezTo>
                    <a:pt x="354" y="982"/>
                    <a:pt x="359" y="1004"/>
                    <a:pt x="356" y="1010"/>
                  </a:cubicBezTo>
                  <a:cubicBezTo>
                    <a:pt x="353" y="1016"/>
                    <a:pt x="355" y="1027"/>
                    <a:pt x="362" y="1028"/>
                  </a:cubicBezTo>
                  <a:cubicBezTo>
                    <a:pt x="370" y="1029"/>
                    <a:pt x="390" y="1032"/>
                    <a:pt x="390" y="1032"/>
                  </a:cubicBezTo>
                  <a:cubicBezTo>
                    <a:pt x="390" y="1032"/>
                    <a:pt x="379" y="1047"/>
                    <a:pt x="396" y="1053"/>
                  </a:cubicBezTo>
                  <a:cubicBezTo>
                    <a:pt x="413" y="1059"/>
                    <a:pt x="430" y="1065"/>
                    <a:pt x="434" y="1068"/>
                  </a:cubicBezTo>
                  <a:cubicBezTo>
                    <a:pt x="439" y="1071"/>
                    <a:pt x="424" y="1085"/>
                    <a:pt x="444" y="1083"/>
                  </a:cubicBezTo>
                  <a:cubicBezTo>
                    <a:pt x="463" y="1082"/>
                    <a:pt x="482" y="1078"/>
                    <a:pt x="491" y="1086"/>
                  </a:cubicBezTo>
                  <a:cubicBezTo>
                    <a:pt x="500" y="1093"/>
                    <a:pt x="492" y="1104"/>
                    <a:pt x="517" y="1117"/>
                  </a:cubicBezTo>
                  <a:cubicBezTo>
                    <a:pt x="541" y="1131"/>
                    <a:pt x="549" y="1135"/>
                    <a:pt x="555" y="1138"/>
                  </a:cubicBezTo>
                  <a:cubicBezTo>
                    <a:pt x="561" y="1141"/>
                    <a:pt x="573" y="1140"/>
                    <a:pt x="571" y="1158"/>
                  </a:cubicBezTo>
                  <a:cubicBezTo>
                    <a:pt x="568" y="1176"/>
                    <a:pt x="565" y="1188"/>
                    <a:pt x="556" y="1196"/>
                  </a:cubicBezTo>
                  <a:cubicBezTo>
                    <a:pt x="547" y="1204"/>
                    <a:pt x="535" y="1228"/>
                    <a:pt x="529" y="1236"/>
                  </a:cubicBezTo>
                  <a:cubicBezTo>
                    <a:pt x="523" y="1244"/>
                    <a:pt x="517" y="1257"/>
                    <a:pt x="523" y="1269"/>
                  </a:cubicBezTo>
                  <a:cubicBezTo>
                    <a:pt x="529" y="1281"/>
                    <a:pt x="537" y="1295"/>
                    <a:pt x="537" y="1303"/>
                  </a:cubicBezTo>
                  <a:cubicBezTo>
                    <a:pt x="537" y="1310"/>
                    <a:pt x="541" y="1333"/>
                    <a:pt x="536" y="1342"/>
                  </a:cubicBezTo>
                  <a:cubicBezTo>
                    <a:pt x="532" y="1351"/>
                    <a:pt x="523" y="1368"/>
                    <a:pt x="523" y="1368"/>
                  </a:cubicBezTo>
                  <a:cubicBezTo>
                    <a:pt x="523" y="1368"/>
                    <a:pt x="540" y="1382"/>
                    <a:pt x="528" y="1394"/>
                  </a:cubicBezTo>
                  <a:cubicBezTo>
                    <a:pt x="516" y="1406"/>
                    <a:pt x="498" y="1420"/>
                    <a:pt x="489" y="1423"/>
                  </a:cubicBezTo>
                  <a:cubicBezTo>
                    <a:pt x="479" y="1427"/>
                    <a:pt x="461" y="1443"/>
                    <a:pt x="461" y="1443"/>
                  </a:cubicBezTo>
                  <a:cubicBezTo>
                    <a:pt x="461" y="1443"/>
                    <a:pt x="463" y="1481"/>
                    <a:pt x="462" y="1489"/>
                  </a:cubicBezTo>
                  <a:cubicBezTo>
                    <a:pt x="461" y="1497"/>
                    <a:pt x="426" y="1558"/>
                    <a:pt x="439" y="1571"/>
                  </a:cubicBezTo>
                  <a:cubicBezTo>
                    <a:pt x="451" y="1585"/>
                    <a:pt x="453" y="1600"/>
                    <a:pt x="450" y="1609"/>
                  </a:cubicBezTo>
                  <a:cubicBezTo>
                    <a:pt x="447" y="1618"/>
                    <a:pt x="442" y="1617"/>
                    <a:pt x="439" y="1625"/>
                  </a:cubicBezTo>
                  <a:cubicBezTo>
                    <a:pt x="436" y="1632"/>
                    <a:pt x="413" y="1626"/>
                    <a:pt x="427" y="1648"/>
                  </a:cubicBezTo>
                  <a:cubicBezTo>
                    <a:pt x="441" y="1669"/>
                    <a:pt x="449" y="1673"/>
                    <a:pt x="455" y="1685"/>
                  </a:cubicBezTo>
                  <a:cubicBezTo>
                    <a:pt x="461" y="1697"/>
                    <a:pt x="460" y="1702"/>
                    <a:pt x="469" y="1714"/>
                  </a:cubicBezTo>
                  <a:cubicBezTo>
                    <a:pt x="478" y="1726"/>
                    <a:pt x="483" y="1738"/>
                    <a:pt x="494" y="1747"/>
                  </a:cubicBezTo>
                  <a:cubicBezTo>
                    <a:pt x="505" y="1756"/>
                    <a:pt x="517" y="1762"/>
                    <a:pt x="517" y="1773"/>
                  </a:cubicBezTo>
                  <a:cubicBezTo>
                    <a:pt x="517" y="1783"/>
                    <a:pt x="540" y="1807"/>
                    <a:pt x="512" y="1789"/>
                  </a:cubicBezTo>
                  <a:cubicBezTo>
                    <a:pt x="485" y="1772"/>
                    <a:pt x="509" y="1788"/>
                    <a:pt x="474" y="1760"/>
                  </a:cubicBezTo>
                  <a:cubicBezTo>
                    <a:pt x="439" y="1731"/>
                    <a:pt x="430" y="1743"/>
                    <a:pt x="414" y="1725"/>
                  </a:cubicBezTo>
                  <a:cubicBezTo>
                    <a:pt x="399" y="1707"/>
                    <a:pt x="423" y="1771"/>
                    <a:pt x="393" y="1695"/>
                  </a:cubicBezTo>
                  <a:cubicBezTo>
                    <a:pt x="363" y="1619"/>
                    <a:pt x="356" y="1629"/>
                    <a:pt x="348" y="1612"/>
                  </a:cubicBezTo>
                  <a:cubicBezTo>
                    <a:pt x="340" y="1595"/>
                    <a:pt x="346" y="1613"/>
                    <a:pt x="325" y="1576"/>
                  </a:cubicBezTo>
                  <a:cubicBezTo>
                    <a:pt x="303" y="1538"/>
                    <a:pt x="321" y="1562"/>
                    <a:pt x="303" y="1538"/>
                  </a:cubicBezTo>
                  <a:cubicBezTo>
                    <a:pt x="284" y="1514"/>
                    <a:pt x="283" y="1547"/>
                    <a:pt x="274" y="1503"/>
                  </a:cubicBezTo>
                  <a:cubicBezTo>
                    <a:pt x="264" y="1459"/>
                    <a:pt x="263" y="1488"/>
                    <a:pt x="250" y="1438"/>
                  </a:cubicBezTo>
                  <a:cubicBezTo>
                    <a:pt x="237" y="1388"/>
                    <a:pt x="259" y="1386"/>
                    <a:pt x="231" y="1362"/>
                  </a:cubicBezTo>
                  <a:cubicBezTo>
                    <a:pt x="203" y="1338"/>
                    <a:pt x="205" y="1351"/>
                    <a:pt x="196" y="1334"/>
                  </a:cubicBezTo>
                  <a:cubicBezTo>
                    <a:pt x="186" y="1317"/>
                    <a:pt x="199" y="1332"/>
                    <a:pt x="174" y="1290"/>
                  </a:cubicBezTo>
                  <a:cubicBezTo>
                    <a:pt x="149" y="1248"/>
                    <a:pt x="115" y="1231"/>
                    <a:pt x="116" y="1158"/>
                  </a:cubicBezTo>
                  <a:cubicBezTo>
                    <a:pt x="117" y="1086"/>
                    <a:pt x="117" y="1073"/>
                    <a:pt x="117" y="1073"/>
                  </a:cubicBezTo>
                  <a:cubicBezTo>
                    <a:pt x="117" y="1073"/>
                    <a:pt x="80" y="1045"/>
                    <a:pt x="92" y="1002"/>
                  </a:cubicBezTo>
                  <a:cubicBezTo>
                    <a:pt x="103" y="959"/>
                    <a:pt x="108" y="973"/>
                    <a:pt x="103" y="959"/>
                  </a:cubicBezTo>
                  <a:cubicBezTo>
                    <a:pt x="98" y="946"/>
                    <a:pt x="94" y="949"/>
                    <a:pt x="82" y="932"/>
                  </a:cubicBezTo>
                  <a:cubicBezTo>
                    <a:pt x="69" y="916"/>
                    <a:pt x="68" y="917"/>
                    <a:pt x="65" y="907"/>
                  </a:cubicBezTo>
                  <a:cubicBezTo>
                    <a:pt x="63" y="901"/>
                    <a:pt x="60" y="890"/>
                    <a:pt x="59" y="883"/>
                  </a:cubicBezTo>
                  <a:cubicBezTo>
                    <a:pt x="66" y="819"/>
                    <a:pt x="81" y="757"/>
                    <a:pt x="100" y="698"/>
                  </a:cubicBezTo>
                  <a:cubicBezTo>
                    <a:pt x="104" y="698"/>
                    <a:pt x="111" y="698"/>
                    <a:pt x="111" y="704"/>
                  </a:cubicBezTo>
                  <a:close/>
                  <a:moveTo>
                    <a:pt x="1011" y="1947"/>
                  </a:moveTo>
                  <a:cubicBezTo>
                    <a:pt x="898" y="1949"/>
                    <a:pt x="789" y="1930"/>
                    <a:pt x="687" y="1895"/>
                  </a:cubicBezTo>
                  <a:cubicBezTo>
                    <a:pt x="684" y="1891"/>
                    <a:pt x="681" y="1888"/>
                    <a:pt x="680" y="1885"/>
                  </a:cubicBezTo>
                  <a:cubicBezTo>
                    <a:pt x="680" y="1885"/>
                    <a:pt x="675" y="1844"/>
                    <a:pt x="684" y="1844"/>
                  </a:cubicBezTo>
                  <a:cubicBezTo>
                    <a:pt x="693" y="1844"/>
                    <a:pt x="707" y="1850"/>
                    <a:pt x="720" y="1839"/>
                  </a:cubicBezTo>
                  <a:cubicBezTo>
                    <a:pt x="734" y="1827"/>
                    <a:pt x="750" y="1813"/>
                    <a:pt x="750" y="1813"/>
                  </a:cubicBezTo>
                  <a:cubicBezTo>
                    <a:pt x="752" y="1832"/>
                    <a:pt x="752" y="1832"/>
                    <a:pt x="752" y="1832"/>
                  </a:cubicBezTo>
                  <a:cubicBezTo>
                    <a:pt x="752" y="1832"/>
                    <a:pt x="739" y="1834"/>
                    <a:pt x="782" y="1827"/>
                  </a:cubicBezTo>
                  <a:cubicBezTo>
                    <a:pt x="825" y="1819"/>
                    <a:pt x="825" y="1824"/>
                    <a:pt x="841" y="1817"/>
                  </a:cubicBezTo>
                  <a:cubicBezTo>
                    <a:pt x="857" y="1810"/>
                    <a:pt x="875" y="1776"/>
                    <a:pt x="884" y="1796"/>
                  </a:cubicBezTo>
                  <a:cubicBezTo>
                    <a:pt x="893" y="1816"/>
                    <a:pt x="873" y="1807"/>
                    <a:pt x="893" y="1816"/>
                  </a:cubicBezTo>
                  <a:cubicBezTo>
                    <a:pt x="914" y="1825"/>
                    <a:pt x="953" y="1811"/>
                    <a:pt x="953" y="1811"/>
                  </a:cubicBezTo>
                  <a:cubicBezTo>
                    <a:pt x="953" y="1811"/>
                    <a:pt x="1019" y="1815"/>
                    <a:pt x="1026" y="1808"/>
                  </a:cubicBezTo>
                  <a:cubicBezTo>
                    <a:pt x="1033" y="1801"/>
                    <a:pt x="1032" y="1790"/>
                    <a:pt x="1044" y="1792"/>
                  </a:cubicBezTo>
                  <a:cubicBezTo>
                    <a:pt x="1055" y="1794"/>
                    <a:pt x="1062" y="1812"/>
                    <a:pt x="1062" y="1812"/>
                  </a:cubicBezTo>
                  <a:cubicBezTo>
                    <a:pt x="1026" y="1833"/>
                    <a:pt x="1026" y="1833"/>
                    <a:pt x="1026" y="1833"/>
                  </a:cubicBezTo>
                  <a:cubicBezTo>
                    <a:pt x="992" y="1859"/>
                    <a:pt x="992" y="1859"/>
                    <a:pt x="992" y="1859"/>
                  </a:cubicBezTo>
                  <a:cubicBezTo>
                    <a:pt x="992" y="1859"/>
                    <a:pt x="976" y="1863"/>
                    <a:pt x="990" y="1870"/>
                  </a:cubicBezTo>
                  <a:cubicBezTo>
                    <a:pt x="1004" y="1877"/>
                    <a:pt x="1011" y="1874"/>
                    <a:pt x="1027" y="1876"/>
                  </a:cubicBezTo>
                  <a:cubicBezTo>
                    <a:pt x="1043" y="1878"/>
                    <a:pt x="1082" y="1908"/>
                    <a:pt x="1091" y="1889"/>
                  </a:cubicBezTo>
                  <a:cubicBezTo>
                    <a:pt x="1099" y="1871"/>
                    <a:pt x="1102" y="1869"/>
                    <a:pt x="1108" y="1857"/>
                  </a:cubicBezTo>
                  <a:cubicBezTo>
                    <a:pt x="1115" y="1846"/>
                    <a:pt x="1113" y="1832"/>
                    <a:pt x="1129" y="1832"/>
                  </a:cubicBezTo>
                  <a:cubicBezTo>
                    <a:pt x="1145" y="1832"/>
                    <a:pt x="1161" y="1836"/>
                    <a:pt x="1161" y="1836"/>
                  </a:cubicBezTo>
                  <a:cubicBezTo>
                    <a:pt x="1147" y="1866"/>
                    <a:pt x="1147" y="1866"/>
                    <a:pt x="1147" y="1866"/>
                  </a:cubicBezTo>
                  <a:cubicBezTo>
                    <a:pt x="1147" y="1866"/>
                    <a:pt x="1175" y="1863"/>
                    <a:pt x="1186" y="1863"/>
                  </a:cubicBezTo>
                  <a:cubicBezTo>
                    <a:pt x="1197" y="1863"/>
                    <a:pt x="1200" y="1881"/>
                    <a:pt x="1216" y="1865"/>
                  </a:cubicBezTo>
                  <a:cubicBezTo>
                    <a:pt x="1232" y="1849"/>
                    <a:pt x="1234" y="1849"/>
                    <a:pt x="1250" y="1847"/>
                  </a:cubicBezTo>
                  <a:cubicBezTo>
                    <a:pt x="1266" y="1844"/>
                    <a:pt x="1288" y="1837"/>
                    <a:pt x="1295" y="1839"/>
                  </a:cubicBezTo>
                  <a:cubicBezTo>
                    <a:pt x="1302" y="1841"/>
                    <a:pt x="1316" y="1844"/>
                    <a:pt x="1323" y="1843"/>
                  </a:cubicBezTo>
                  <a:cubicBezTo>
                    <a:pt x="1329" y="1843"/>
                    <a:pt x="1364" y="1868"/>
                    <a:pt x="1371" y="1863"/>
                  </a:cubicBezTo>
                  <a:cubicBezTo>
                    <a:pt x="1374" y="1861"/>
                    <a:pt x="1387" y="1860"/>
                    <a:pt x="1399" y="1860"/>
                  </a:cubicBezTo>
                  <a:cubicBezTo>
                    <a:pt x="1281" y="1915"/>
                    <a:pt x="1150" y="1946"/>
                    <a:pt x="1011" y="1947"/>
                  </a:cubicBezTo>
                  <a:close/>
                </a:path>
              </a:pathLst>
            </a:custGeom>
            <a:grpFill/>
            <a:ln>
              <a:noFill/>
            </a:ln>
          </p:spPr>
          <p:txBody>
            <a:bodyPr vert="horz" wrap="square" lIns="91440" tIns="45720" rIns="91440" bIns="45720" numCol="1" anchor="t" anchorCtr="0" compatLnSpc="1"/>
            <a:lstStyle/>
            <a:p>
              <a:endParaRPr lang="zh-CN" altLang="en-US" dirty="0"/>
            </a:p>
          </p:txBody>
        </p:sp>
      </p:grpSp>
      <p:sp>
        <p:nvSpPr>
          <p:cNvPr id="11" name="标题 1"/>
          <p:cNvSpPr>
            <a:spLocks noGrp="1"/>
          </p:cNvSpPr>
          <p:nvPr>
            <p:ph type="ctrTitle" hasCustomPrompt="1"/>
          </p:nvPr>
        </p:nvSpPr>
        <p:spPr>
          <a:xfrm>
            <a:off x="695325" y="3575955"/>
            <a:ext cx="10801350" cy="921962"/>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2" name="文本占位符 62"/>
          <p:cNvSpPr>
            <a:spLocks noGrp="1"/>
          </p:cNvSpPr>
          <p:nvPr>
            <p:ph type="body" sz="quarter" idx="17" hasCustomPrompt="1"/>
          </p:nvPr>
        </p:nvSpPr>
        <p:spPr>
          <a:xfrm>
            <a:off x="695325" y="495753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3" name="文本占位符 62"/>
          <p:cNvSpPr>
            <a:spLocks noGrp="1"/>
          </p:cNvSpPr>
          <p:nvPr>
            <p:ph type="body" sz="quarter" idx="18" hasCustomPrompt="1"/>
          </p:nvPr>
        </p:nvSpPr>
        <p:spPr>
          <a:xfrm>
            <a:off x="695325" y="5273164"/>
            <a:ext cx="10801350" cy="310871"/>
          </a:xfrm>
        </p:spPr>
        <p:txBody>
          <a:bodyPr vert="horz" lIns="91440" tIns="45720" rIns="91440" bIns="45720" rtlCol="0">
            <a:normAutofit/>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Data</a:t>
            </a:r>
          </a:p>
          <a:p>
            <a:pPr marL="228600" marR="0" lvl="0" indent="-228600" fontAlgn="auto">
              <a:spcAft>
                <a:spcPts val="0"/>
              </a:spcAft>
              <a:buClrTx/>
              <a:buSzTx/>
            </a:pP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组合 16"/>
          <p:cNvGrpSpPr/>
          <p:nvPr userDrawn="1"/>
        </p:nvGrpSpPr>
        <p:grpSpPr>
          <a:xfrm>
            <a:off x="0" y="3208338"/>
            <a:ext cx="12192000" cy="3673475"/>
            <a:chOff x="0" y="3208338"/>
            <a:chExt cx="12192000" cy="3673475"/>
          </a:xfrm>
          <a:solidFill>
            <a:schemeClr val="accent1">
              <a:alpha val="10000"/>
            </a:schemeClr>
          </a:solidFill>
        </p:grpSpPr>
        <p:sp>
          <p:nvSpPr>
            <p:cNvPr id="18"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19"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0"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0" name="Freeform 20"/>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1" name="Freeform 21"/>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2" name="Freeform 22"/>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3" name="Freeform 23"/>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4"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35" name="Freeform 25"/>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
        <p:nvSpPr>
          <p:cNvPr id="2" name="标题占位符 1"/>
          <p:cNvSpPr>
            <a:spLocks noGrp="1"/>
          </p:cNvSpPr>
          <p:nvPr>
            <p:ph type="title"/>
          </p:nvPr>
        </p:nvSpPr>
        <p:spPr>
          <a:xfrm>
            <a:off x="695325" y="2"/>
            <a:ext cx="10801350" cy="923924"/>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sp>
        <p:nvSpPr>
          <p:cNvPr id="16" name="직사각형 45"/>
          <p:cNvSpPr/>
          <p:nvPr userDrawn="1"/>
        </p:nvSpPr>
        <p:spPr>
          <a:xfrm>
            <a:off x="-600" y="937992"/>
            <a:ext cx="12192000" cy="1063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olidFill>
                  <a:schemeClr val="tx1">
                    <a:lumMod val="85000"/>
                    <a:lumOff val="15000"/>
                  </a:schemeClr>
                </a:solidFill>
              </a:rPr>
              <a:t>电商用户、商品、平台价值分析报告</a:t>
            </a:r>
          </a:p>
        </p:txBody>
      </p:sp>
      <p:sp>
        <p:nvSpPr>
          <p:cNvPr id="6" name="文本占位符 5"/>
          <p:cNvSpPr>
            <a:spLocks noGrp="1"/>
          </p:cNvSpPr>
          <p:nvPr>
            <p:ph type="body" sz="quarter" idx="10"/>
          </p:nvPr>
        </p:nvSpPr>
        <p:spPr>
          <a:xfrm>
            <a:off x="1323910" y="2755963"/>
            <a:ext cx="9544179" cy="296271"/>
          </a:xfrm>
        </p:spPr>
        <p:txBody>
          <a:bodyPr/>
          <a:lstStyle/>
          <a:p>
            <a:r>
              <a:rPr lang="zh-CN" altLang="en-US" sz="1600" dirty="0"/>
              <a:t>报告人：</a:t>
            </a:r>
            <a:r>
              <a:rPr lang="en-US" altLang="zh-CN" sz="1600" dirty="0"/>
              <a:t>XXX</a:t>
            </a:r>
            <a:endParaRPr lang="zh-CN" altLang="en-US" sz="1600" dirty="0"/>
          </a:p>
        </p:txBody>
      </p:sp>
      <p:sp>
        <p:nvSpPr>
          <p:cNvPr id="7" name="文本占位符 6"/>
          <p:cNvSpPr>
            <a:spLocks noGrp="1"/>
          </p:cNvSpPr>
          <p:nvPr>
            <p:ph type="body" sz="quarter" idx="11"/>
          </p:nvPr>
        </p:nvSpPr>
        <p:spPr>
          <a:xfrm>
            <a:off x="1323910" y="3099859"/>
            <a:ext cx="9544179" cy="296271"/>
          </a:xfrm>
        </p:spPr>
        <p:txBody>
          <a:bodyPr/>
          <a:lstStyle/>
          <a:p>
            <a:r>
              <a:rPr lang="en-US" sz="1600" dirty="0"/>
              <a:t>2019.12.19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91224" y="3117850"/>
            <a:ext cx="4049905" cy="784225"/>
          </a:xfrm>
        </p:spPr>
        <p:txBody>
          <a:bodyPr>
            <a:normAutofit/>
          </a:bodyPr>
          <a:lstStyle/>
          <a:p>
            <a:r>
              <a:rPr lang="zh-CN" altLang="en-US" sz="2800" dirty="0"/>
              <a:t>产品分析部分</a:t>
            </a:r>
            <a:endParaRPr lang="zh-CN" sz="2800" dirty="0"/>
          </a:p>
        </p:txBody>
      </p:sp>
      <p:sp>
        <p:nvSpPr>
          <p:cNvPr id="6" name="文本框 5"/>
          <p:cNvSpPr txBox="1"/>
          <p:nvPr/>
        </p:nvSpPr>
        <p:spPr>
          <a:xfrm>
            <a:off x="3494314" y="2332660"/>
            <a:ext cx="1545772" cy="134399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233057" y="3715702"/>
            <a:ext cx="6793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AEB3"/>
                </a:solidFill>
              </a:rPr>
              <a:t>产品主要消费路径</a:t>
            </a:r>
            <a:endParaRPr lang="zh-CN" dirty="0">
              <a:solidFill>
                <a:srgbClr val="00AEB3"/>
              </a:solidFill>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p:sp>
        <p:nvSpPr>
          <p:cNvPr id="5" name="文本框 4"/>
          <p:cNvSpPr txBox="1"/>
          <p:nvPr/>
        </p:nvSpPr>
        <p:spPr>
          <a:xfrm>
            <a:off x="600710" y="1186180"/>
            <a:ext cx="10217544" cy="1895071"/>
          </a:xfrm>
          <a:prstGeom prst="rect">
            <a:avLst/>
          </a:prstGeom>
          <a:noFill/>
        </p:spPr>
        <p:txBody>
          <a:bodyPr wrap="square" rtlCol="0" anchor="t">
            <a:spAutoFit/>
          </a:bodyPr>
          <a:lstStyle/>
          <a:p>
            <a:pPr marL="285750" indent="-285750" fontAlgn="auto">
              <a:lnSpc>
                <a:spcPct val="150000"/>
              </a:lnSpc>
              <a:buFont typeface="Wingdings" panose="05000000000000000000" charset="0"/>
              <a:buChar char="n"/>
            </a:pPr>
            <a:r>
              <a:rPr lang="zh-CN" altLang="en-US" sz="1600" dirty="0"/>
              <a:t>以下是产品的主要消费转化路径。</a:t>
            </a:r>
          </a:p>
          <a:p>
            <a:pPr marL="285750" indent="-285750" fontAlgn="auto">
              <a:lnSpc>
                <a:spcPct val="150000"/>
              </a:lnSpc>
              <a:buFont typeface="Wingdings" panose="05000000000000000000" charset="0"/>
              <a:buChar char="n"/>
            </a:pPr>
            <a:r>
              <a:rPr lang="zh-CN" altLang="en-US" sz="1600" dirty="0"/>
              <a:t>可以发现用户以直接购买转化为主。占总体比重。</a:t>
            </a:r>
          </a:p>
          <a:p>
            <a:pPr marL="285750" indent="-285750" fontAlgn="auto">
              <a:lnSpc>
                <a:spcPct val="150000"/>
              </a:lnSpc>
              <a:buFont typeface="Wingdings" panose="05000000000000000000" charset="0"/>
              <a:buChar char="n"/>
            </a:pPr>
            <a:r>
              <a:rPr lang="zh-CN" altLang="en-US" sz="1600" dirty="0"/>
              <a:t>重新购买（第</a:t>
            </a:r>
            <a:r>
              <a:rPr lang="en-US" altLang="zh-CN" sz="1600" dirty="0"/>
              <a:t>4</a:t>
            </a:r>
            <a:r>
              <a:rPr lang="zh-CN" altLang="en-US" sz="1600" dirty="0"/>
              <a:t>名、第</a:t>
            </a:r>
            <a:r>
              <a:rPr lang="en-US" altLang="zh-CN" sz="1600" dirty="0"/>
              <a:t>6</a:t>
            </a:r>
            <a:r>
              <a:rPr lang="zh-CN" altLang="en-US" sz="1600" dirty="0"/>
              <a:t>名）和加购物车转化（第</a:t>
            </a:r>
            <a:r>
              <a:rPr lang="en-US" altLang="zh-CN" sz="1600" dirty="0"/>
              <a:t>4</a:t>
            </a:r>
            <a:r>
              <a:rPr lang="zh-CN" altLang="en-US" sz="1600" dirty="0"/>
              <a:t>、第</a:t>
            </a:r>
            <a:r>
              <a:rPr lang="en-US" altLang="zh-CN" sz="1600" dirty="0"/>
              <a:t>6</a:t>
            </a:r>
            <a:r>
              <a:rPr lang="zh-CN" altLang="en-US" sz="1600" dirty="0"/>
              <a:t>名）都有一定的排名。</a:t>
            </a:r>
          </a:p>
          <a:p>
            <a:pPr marL="285750" indent="-285750" fontAlgn="auto">
              <a:lnSpc>
                <a:spcPct val="150000"/>
              </a:lnSpc>
              <a:buFont typeface="Wingdings" panose="05000000000000000000" charset="0"/>
              <a:buChar char="n"/>
            </a:pPr>
            <a:r>
              <a:rPr lang="zh-CN" altLang="en-US" sz="1600" dirty="0"/>
              <a:t>在所有的消费路径中，</a:t>
            </a:r>
            <a:r>
              <a:rPr lang="en-US" altLang="zh-CN" sz="1600" dirty="0"/>
              <a:t>58%</a:t>
            </a:r>
            <a:r>
              <a:rPr lang="zh-CN" altLang="en-US" sz="1600" dirty="0"/>
              <a:t>的用户有加入购物车的行为；但仅有</a:t>
            </a:r>
            <a:r>
              <a:rPr lang="en-US" altLang="zh-CN" sz="1600" dirty="0"/>
              <a:t>0.6%</a:t>
            </a:r>
            <a:r>
              <a:rPr lang="zh-CN" altLang="en-US" sz="1600" dirty="0"/>
              <a:t>的用户在加入购物车之后发生购买；</a:t>
            </a:r>
          </a:p>
          <a:p>
            <a:pPr marL="285750" indent="-285750" fontAlgn="auto">
              <a:lnSpc>
                <a:spcPct val="150000"/>
              </a:lnSpc>
              <a:buFont typeface="Wingdings" panose="05000000000000000000" charset="0"/>
              <a:buChar char="n"/>
            </a:pPr>
            <a:r>
              <a:rPr lang="zh-CN" altLang="en-US" sz="1600" dirty="0"/>
              <a:t>购物车相关产品的后续改进会与产品经理沟通进行。</a:t>
            </a:r>
          </a:p>
        </p:txBody>
      </p:sp>
      <p:graphicFrame>
        <p:nvGraphicFramePr>
          <p:cNvPr id="6" name="表格 5"/>
          <p:cNvGraphicFramePr/>
          <p:nvPr>
            <p:custDataLst>
              <p:tags r:id="rId1"/>
            </p:custDataLst>
            <p:extLst>
              <p:ext uri="{D42A27DB-BD31-4B8C-83A1-F6EECF244321}">
                <p14:modId xmlns:p14="http://schemas.microsoft.com/office/powerpoint/2010/main" val="3372204250"/>
              </p:ext>
            </p:extLst>
          </p:nvPr>
        </p:nvGraphicFramePr>
        <p:xfrm>
          <a:off x="4668996" y="3457769"/>
          <a:ext cx="2850833" cy="3103245"/>
        </p:xfrm>
        <a:graphic>
          <a:graphicData uri="http://schemas.openxmlformats.org/drawingml/2006/table">
            <a:tbl>
              <a:tblPr firstRow="1" bandRow="1">
                <a:tableStyleId>{5C22544A-7EE6-4342-B048-85BDC9FD1C3A}</a:tableStyleId>
              </a:tblPr>
              <a:tblGrid>
                <a:gridCol w="791646">
                  <a:extLst>
                    <a:ext uri="{9D8B030D-6E8A-4147-A177-3AD203B41FA5}">
                      <a16:colId xmlns:a16="http://schemas.microsoft.com/office/drawing/2014/main" val="3719281555"/>
                    </a:ext>
                  </a:extLst>
                </a:gridCol>
                <a:gridCol w="1401516">
                  <a:extLst>
                    <a:ext uri="{9D8B030D-6E8A-4147-A177-3AD203B41FA5}">
                      <a16:colId xmlns:a16="http://schemas.microsoft.com/office/drawing/2014/main" val="20000"/>
                    </a:ext>
                  </a:extLst>
                </a:gridCol>
                <a:gridCol w="657671">
                  <a:extLst>
                    <a:ext uri="{9D8B030D-6E8A-4147-A177-3AD203B41FA5}">
                      <a16:colId xmlns:a16="http://schemas.microsoft.com/office/drawing/2014/main" val="20001"/>
                    </a:ext>
                  </a:extLst>
                </a:gridCol>
              </a:tblGrid>
              <a:tr h="344805">
                <a:tc>
                  <a:txBody>
                    <a:bodyPr/>
                    <a:lstStyle/>
                    <a:p>
                      <a:pPr marL="0" algn="ctr" defTabSz="914400" rtl="0" eaLnBrk="1" fontAlgn="ctr" latinLnBrk="0" hangingPunct="1"/>
                      <a:r>
                        <a:rPr lang="zh-CN" altLang="en-US" sz="1200" b="1" u="none" strike="noStrike" kern="1200" dirty="0">
                          <a:solidFill>
                            <a:schemeClr val="lt1"/>
                          </a:solidFill>
                          <a:effectLst/>
                          <a:latin typeface="+mn-lt"/>
                          <a:ea typeface="+mn-ea"/>
                          <a:cs typeface="+mn-cs"/>
                        </a:rPr>
                        <a:t>排名</a:t>
                      </a:r>
                    </a:p>
                  </a:txBody>
                  <a:tcPr marL="9525" marR="9525" marT="9525" marB="0" anchor="ctr"/>
                </a:tc>
                <a:tc>
                  <a:txBody>
                    <a:bodyPr/>
                    <a:lstStyle/>
                    <a:p>
                      <a:pPr algn="ctr" fontAlgn="ctr"/>
                      <a:r>
                        <a:rPr lang="zh-CN" altLang="en-US" sz="1200" u="none" strike="noStrike" dirty="0">
                          <a:effectLst/>
                        </a:rPr>
                        <a:t>购买路径</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200" u="none" strike="noStrike" dirty="0">
                          <a:effectLst/>
                        </a:rPr>
                        <a:t>购买人数</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0"/>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146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1"/>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-1-2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64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2"/>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-1-1-2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3"/>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-2-1-2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4"/>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-3-2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97623516"/>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-1-1-1-2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52212887"/>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-1-3-2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645223924"/>
                  </a:ext>
                </a:extLst>
              </a:tr>
              <a:tr h="344805">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ctr" fontAlgn="ct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a:t>
                      </a:r>
                      <a:r>
                        <a:rPr lang="zh-CN" altLang="en-US" sz="1200" u="none" strike="noStrike" dirty="0">
                          <a:effectLst/>
                        </a:rPr>
                        <a:t>空</a:t>
                      </a:r>
                      <a:r>
                        <a:rPr lang="en-US" altLang="zh-CN" sz="1200" u="none" strike="noStrike" dirty="0">
                          <a:effectLst/>
                        </a:rPr>
                        <a:t>-2-2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dirty="0">
                          <a:effectLst/>
                        </a:rPr>
                        <a:t>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955621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91224" y="3117850"/>
            <a:ext cx="4049905" cy="784225"/>
          </a:xfrm>
        </p:spPr>
        <p:txBody>
          <a:bodyPr>
            <a:normAutofit/>
          </a:bodyPr>
          <a:lstStyle/>
          <a:p>
            <a:r>
              <a:rPr lang="zh-CN" altLang="en-US" sz="2800" dirty="0"/>
              <a:t>留存分析部分</a:t>
            </a:r>
            <a:endParaRPr lang="zh-CN" sz="2800" dirty="0"/>
          </a:p>
        </p:txBody>
      </p:sp>
      <p:sp>
        <p:nvSpPr>
          <p:cNvPr id="6" name="文本框 5"/>
          <p:cNvSpPr txBox="1"/>
          <p:nvPr/>
        </p:nvSpPr>
        <p:spPr>
          <a:xfrm>
            <a:off x="3494314" y="2332660"/>
            <a:ext cx="1545772" cy="134399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233057" y="3715702"/>
            <a:ext cx="6793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42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738" y="0"/>
            <a:ext cx="10801350" cy="923924"/>
          </a:xfrm>
        </p:spPr>
        <p:txBody>
          <a:bodyPr/>
          <a:lstStyle/>
          <a:p>
            <a:r>
              <a:rPr lang="zh-CN" altLang="en-US" dirty="0">
                <a:solidFill>
                  <a:srgbClr val="00AEB3"/>
                </a:solidFill>
              </a:rPr>
              <a:t>留存分析</a:t>
            </a:r>
            <a:endParaRPr lang="zh-CN" dirty="0">
              <a:solidFill>
                <a:srgbClr val="00AEB3"/>
              </a:solidFill>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pic>
        <p:nvPicPr>
          <p:cNvPr id="11" name="图片 10">
            <a:extLst>
              <a:ext uri="{FF2B5EF4-FFF2-40B4-BE49-F238E27FC236}">
                <a16:creationId xmlns:a16="http://schemas.microsoft.com/office/drawing/2014/main" id="{33A5FDFD-8F76-EF46-A6A0-7171BF449FAA}"/>
              </a:ext>
            </a:extLst>
          </p:cNvPr>
          <p:cNvPicPr>
            <a:picLocks noChangeAspect="1"/>
          </p:cNvPicPr>
          <p:nvPr/>
        </p:nvPicPr>
        <p:blipFill>
          <a:blip r:embed="rId2"/>
          <a:stretch>
            <a:fillRect/>
          </a:stretch>
        </p:blipFill>
        <p:spPr>
          <a:xfrm>
            <a:off x="670559" y="2657792"/>
            <a:ext cx="5275389" cy="3608896"/>
          </a:xfrm>
          <a:prstGeom prst="rect">
            <a:avLst/>
          </a:prstGeom>
        </p:spPr>
      </p:pic>
      <p:pic>
        <p:nvPicPr>
          <p:cNvPr id="13" name="图片 12" descr="图片包含 游戏机&#10;&#10;描述已自动生成">
            <a:extLst>
              <a:ext uri="{FF2B5EF4-FFF2-40B4-BE49-F238E27FC236}">
                <a16:creationId xmlns:a16="http://schemas.microsoft.com/office/drawing/2014/main" id="{7EFBDD18-B710-A84F-9506-B4F8C1F7F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3" y="2717292"/>
            <a:ext cx="5942448" cy="3573780"/>
          </a:xfrm>
          <a:prstGeom prst="rect">
            <a:avLst/>
          </a:prstGeom>
        </p:spPr>
      </p:pic>
      <p:sp>
        <p:nvSpPr>
          <p:cNvPr id="14" name="文本框 4">
            <a:extLst>
              <a:ext uri="{FF2B5EF4-FFF2-40B4-BE49-F238E27FC236}">
                <a16:creationId xmlns:a16="http://schemas.microsoft.com/office/drawing/2014/main" id="{2F797C33-4A8C-5641-941A-78C97BFF65D9}"/>
              </a:ext>
            </a:extLst>
          </p:cNvPr>
          <p:cNvSpPr txBox="1"/>
          <p:nvPr/>
        </p:nvSpPr>
        <p:spPr>
          <a:xfrm>
            <a:off x="613251" y="1168300"/>
            <a:ext cx="10962323" cy="115640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buFont typeface="Wingdings" panose="05000000000000000000" charset="0"/>
              <a:buChar char="n"/>
            </a:pPr>
            <a:r>
              <a:rPr lang="zh-CN" altLang="en-US" sz="1600" dirty="0"/>
              <a:t>双十二期间用户留存率维持在较高水平，基本在</a:t>
            </a:r>
            <a:r>
              <a:rPr lang="en-US" altLang="zh-CN" sz="1600" dirty="0"/>
              <a:t>55%-80%</a:t>
            </a:r>
            <a:r>
              <a:rPr lang="zh-CN" altLang="en-US" sz="1600" dirty="0"/>
              <a:t>之间。</a:t>
            </a:r>
            <a:endParaRPr lang="en-US" altLang="zh-CN" sz="1600" dirty="0"/>
          </a:p>
          <a:p>
            <a:pPr marL="285750" indent="-285750" fontAlgn="auto">
              <a:lnSpc>
                <a:spcPct val="150000"/>
              </a:lnSpc>
              <a:buFont typeface="Wingdings" panose="05000000000000000000" charset="0"/>
              <a:buChar char="n"/>
            </a:pPr>
            <a:r>
              <a:rPr lang="zh-CN" altLang="en-US" sz="1600" dirty="0"/>
              <a:t>活动当日的留存率最高</a:t>
            </a:r>
            <a:r>
              <a:rPr lang="en-US" altLang="zh-CN" sz="1600" dirty="0"/>
              <a:t>(12.11</a:t>
            </a:r>
            <a:r>
              <a:rPr lang="zh-CN" altLang="en-US" sz="1600" dirty="0"/>
              <a:t>当日在</a:t>
            </a:r>
            <a:r>
              <a:rPr lang="en-US" altLang="zh-CN" sz="1600" dirty="0"/>
              <a:t>70%</a:t>
            </a:r>
            <a:r>
              <a:rPr lang="zh-CN" altLang="en-US" sz="1600" dirty="0"/>
              <a:t>以上，</a:t>
            </a:r>
            <a:r>
              <a:rPr lang="en-US" altLang="zh-CN" sz="1600" dirty="0"/>
              <a:t>12.12</a:t>
            </a:r>
            <a:r>
              <a:rPr lang="zh-CN" altLang="en-US" sz="1600" dirty="0"/>
              <a:t>当日</a:t>
            </a:r>
            <a:r>
              <a:rPr lang="en-US" altLang="zh-CN" sz="1600" dirty="0"/>
              <a:t>80%</a:t>
            </a:r>
            <a:r>
              <a:rPr lang="zh-CN" altLang="en-US" sz="1600" dirty="0"/>
              <a:t>以上</a:t>
            </a:r>
            <a:r>
              <a:rPr lang="en-US" altLang="zh-CN" sz="1600" dirty="0"/>
              <a:t>)</a:t>
            </a:r>
            <a:r>
              <a:rPr lang="zh-CN" altLang="en-US" sz="1600" dirty="0"/>
              <a:t>。</a:t>
            </a:r>
            <a:endParaRPr lang="en-US" altLang="zh-CN" sz="1600" dirty="0"/>
          </a:p>
          <a:p>
            <a:pPr marL="285750" indent="-285750" fontAlgn="auto">
              <a:lnSpc>
                <a:spcPct val="150000"/>
              </a:lnSpc>
              <a:buFont typeface="Wingdings" panose="05000000000000000000" charset="0"/>
              <a:buChar char="n"/>
            </a:pPr>
            <a:r>
              <a:rPr lang="zh-CN" altLang="en-US" sz="1600" dirty="0"/>
              <a:t>该月总体留存率变化趋势较为平稳，平均留存率在次日留存到二日留存处下降稍多，后续与运营团队沟通原因。</a:t>
            </a:r>
            <a:endParaRPr lang="en-US" altLang="zh-CN" sz="1600" dirty="0"/>
          </a:p>
        </p:txBody>
      </p:sp>
    </p:spTree>
    <p:extLst>
      <p:ext uri="{BB962C8B-B14F-4D97-AF65-F5344CB8AC3E}">
        <p14:creationId xmlns:p14="http://schemas.microsoft.com/office/powerpoint/2010/main" val="245891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rgbClr val="00AEB3"/>
                </a:solidFill>
              </a:rPr>
              <a:t>结论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sp>
        <p:nvSpPr>
          <p:cNvPr id="5" name="文本框 4"/>
          <p:cNvSpPr txBox="1"/>
          <p:nvPr/>
        </p:nvSpPr>
        <p:spPr>
          <a:xfrm>
            <a:off x="694690" y="1158240"/>
            <a:ext cx="10801985" cy="4131900"/>
          </a:xfrm>
          <a:prstGeom prst="rect">
            <a:avLst/>
          </a:prstGeom>
          <a:noFill/>
        </p:spPr>
        <p:txBody>
          <a:bodyPr wrap="square" rtlCol="0" anchor="t">
            <a:spAutoFit/>
          </a:bodyPr>
          <a:lstStyle/>
          <a:p>
            <a:pPr fontAlgn="auto">
              <a:lnSpc>
                <a:spcPct val="150000"/>
              </a:lnSpc>
            </a:pPr>
            <a:r>
              <a:rPr lang="en-US" altLang="zh-CN" sz="1400" dirty="0"/>
              <a:t>1</a:t>
            </a:r>
            <a:r>
              <a:rPr lang="zh-CN" altLang="en-US" sz="1400" dirty="0"/>
              <a:t>.</a:t>
            </a:r>
            <a:r>
              <a:rPr lang="zh-CN" altLang="en-US" sz="1400" dirty="0">
                <a:solidFill>
                  <a:srgbClr val="FF0000"/>
                </a:solidFill>
              </a:rPr>
              <a:t>双十二活动效果预热明显：</a:t>
            </a:r>
            <a:r>
              <a:rPr lang="zh-CN" altLang="en-US" sz="1400" dirty="0"/>
              <a:t>双十二前（</a:t>
            </a:r>
            <a:r>
              <a:rPr lang="en-US" altLang="zh-CN" sz="1400" dirty="0"/>
              <a:t>11</a:t>
            </a:r>
            <a:r>
              <a:rPr lang="zh-CN" altLang="en-US" sz="1400" dirty="0"/>
              <a:t>月</a:t>
            </a:r>
            <a:r>
              <a:rPr lang="en-US" altLang="zh-CN" sz="1400" dirty="0"/>
              <a:t>18-12</a:t>
            </a:r>
            <a:r>
              <a:rPr lang="zh-CN" altLang="en-US" sz="1400" dirty="0"/>
              <a:t>月</a:t>
            </a:r>
            <a:r>
              <a:rPr lang="en-US" altLang="zh-CN" sz="1400" dirty="0"/>
              <a:t>8</a:t>
            </a:r>
            <a:r>
              <a:rPr lang="zh-CN" altLang="en-US" sz="1400" dirty="0"/>
              <a:t>日）日均活跃用户数</a:t>
            </a:r>
            <a:r>
              <a:rPr lang="en-US" altLang="zh-CN" sz="1400" dirty="0"/>
              <a:t>237</a:t>
            </a:r>
            <a:r>
              <a:rPr lang="zh-CN" altLang="en-US" sz="1400" dirty="0"/>
              <a:t>人，日均周环比增长</a:t>
            </a:r>
            <a:r>
              <a:rPr lang="en-US" altLang="zh-CN" sz="1400" dirty="0"/>
              <a:t>2%</a:t>
            </a:r>
            <a:r>
              <a:rPr lang="zh-CN" altLang="en-US" sz="1400" dirty="0"/>
              <a:t>，用户稳定增长，说明前期活动预热效果明显；</a:t>
            </a:r>
            <a:endParaRPr lang="en-US" altLang="zh-CN" sz="1400" dirty="0"/>
          </a:p>
          <a:p>
            <a:pPr fontAlgn="auto">
              <a:lnSpc>
                <a:spcPct val="150000"/>
              </a:lnSpc>
            </a:pPr>
            <a:r>
              <a:rPr lang="en-US" altLang="zh-CN" sz="1400" dirty="0"/>
              <a:t>2</a:t>
            </a:r>
            <a:r>
              <a:rPr lang="zh-CN" altLang="en-US" sz="1400" dirty="0"/>
              <a:t>.</a:t>
            </a:r>
            <a:r>
              <a:rPr lang="zh-CN" altLang="en-US" sz="1400" dirty="0">
                <a:solidFill>
                  <a:srgbClr val="FF0000"/>
                </a:solidFill>
              </a:rPr>
              <a:t>已挖掘出部分高价值用户：</a:t>
            </a:r>
            <a:r>
              <a:rPr lang="zh-CN" altLang="en-US" sz="1400" dirty="0"/>
              <a:t>已经挖掘出来</a:t>
            </a:r>
            <a:r>
              <a:rPr lang="en-US" altLang="zh-CN" sz="1400" dirty="0"/>
              <a:t>54</a:t>
            </a:r>
            <a:r>
              <a:rPr lang="zh-CN" altLang="en-US" sz="1400" dirty="0"/>
              <a:t>个重要深耕用户、</a:t>
            </a:r>
            <a:r>
              <a:rPr lang="en-US" altLang="zh-CN" sz="1400" dirty="0"/>
              <a:t>34</a:t>
            </a:r>
            <a:r>
              <a:rPr lang="zh-CN" altLang="en-US" sz="1400" dirty="0"/>
              <a:t>个重要高价值用户、</a:t>
            </a:r>
            <a:r>
              <a:rPr lang="en-US" altLang="zh-CN" sz="1400" dirty="0"/>
              <a:t>70</a:t>
            </a:r>
            <a:r>
              <a:rPr lang="zh-CN" altLang="en-US" sz="1400" dirty="0"/>
              <a:t>个重要挽留用户。后续运营活动可以直接使用；</a:t>
            </a:r>
          </a:p>
          <a:p>
            <a:pPr>
              <a:lnSpc>
                <a:spcPct val="150000"/>
              </a:lnSpc>
            </a:pPr>
            <a:r>
              <a:rPr lang="en-US" altLang="zh-CN" sz="1400" dirty="0">
                <a:sym typeface="+mn-ea"/>
              </a:rPr>
              <a:t>3.</a:t>
            </a:r>
            <a:r>
              <a:rPr lang="zh-CN" altLang="en-US" sz="1400" dirty="0">
                <a:solidFill>
                  <a:srgbClr val="FF0000"/>
                </a:solidFill>
                <a:sym typeface="+mn-ea"/>
              </a:rPr>
              <a:t>头部商品品类基本保持正常转化率：</a:t>
            </a:r>
            <a:r>
              <a:rPr lang="zh-CN" altLang="en-US" sz="1400" dirty="0"/>
              <a:t>头部商品品类基本保持正常平均转化率</a:t>
            </a:r>
            <a:r>
              <a:rPr lang="en-US" altLang="zh-CN" sz="1400" dirty="0"/>
              <a:t>10.4%</a:t>
            </a:r>
            <a:r>
              <a:rPr lang="zh-CN" altLang="en-US" sz="1400" dirty="0"/>
              <a:t>，部分品类’</a:t>
            </a:r>
            <a:r>
              <a:rPr lang="en-US" altLang="zh-CN" sz="1400" dirty="0"/>
              <a:t>5027‘</a:t>
            </a:r>
            <a:r>
              <a:rPr lang="zh-CN" altLang="en-US" sz="1400" dirty="0"/>
              <a:t>、’</a:t>
            </a:r>
            <a:r>
              <a:rPr lang="en-US" altLang="zh-CN" sz="1400" dirty="0"/>
              <a:t>5399‘</a:t>
            </a:r>
            <a:r>
              <a:rPr lang="zh-CN" altLang="en-US" sz="1400" dirty="0"/>
              <a:t>转化率偏低，需要后续与商品运营团队沟通方案；</a:t>
            </a:r>
            <a:endParaRPr lang="zh-CN" altLang="en-US" sz="1400" dirty="0">
              <a:sym typeface="+mn-ea"/>
            </a:endParaRPr>
          </a:p>
          <a:p>
            <a:r>
              <a:rPr lang="zh-CN" altLang="en-US" sz="1400" dirty="0"/>
              <a:t>4.</a:t>
            </a:r>
            <a:r>
              <a:rPr lang="zh-CN" altLang="en-US" sz="1400" dirty="0">
                <a:solidFill>
                  <a:srgbClr val="FF0000"/>
                </a:solidFill>
              </a:rPr>
              <a:t>购物车转化率偏低：</a:t>
            </a:r>
            <a:r>
              <a:rPr lang="zh-CN" altLang="en-US" sz="1400" dirty="0"/>
              <a:t>在所有的消费路径中，</a:t>
            </a:r>
            <a:r>
              <a:rPr lang="en-US" altLang="zh-CN" sz="1400" dirty="0"/>
              <a:t>58%</a:t>
            </a:r>
            <a:r>
              <a:rPr lang="zh-CN" altLang="en-US" sz="1400" dirty="0"/>
              <a:t>的用户有加入购物车的行为；但仅有</a:t>
            </a:r>
            <a:r>
              <a:rPr lang="en-US" altLang="zh-CN" sz="1400" dirty="0"/>
              <a:t>0.6%</a:t>
            </a:r>
            <a:r>
              <a:rPr lang="zh-CN" altLang="en-US" sz="1400" dirty="0"/>
              <a:t>的用户在加入购物车之后发生购买；</a:t>
            </a:r>
            <a:endParaRPr lang="en-US" altLang="zh-CN" sz="1400" dirty="0"/>
          </a:p>
          <a:p>
            <a:r>
              <a:rPr lang="zh-CN" altLang="en-US" sz="1400" dirty="0"/>
              <a:t>说明加入购物车购买转化率偏低的情况，后续与产品团队协商改进建议。</a:t>
            </a:r>
            <a:endParaRPr lang="en-US" altLang="zh-CN" sz="1400" dirty="0"/>
          </a:p>
          <a:p>
            <a:pPr fontAlgn="auto">
              <a:lnSpc>
                <a:spcPct val="150000"/>
              </a:lnSpc>
            </a:pPr>
            <a:r>
              <a:rPr lang="en-US" altLang="zh-CN" sz="1400" dirty="0"/>
              <a:t>5.</a:t>
            </a:r>
            <a:r>
              <a:rPr lang="zh-CN" altLang="en-US" sz="1400" dirty="0"/>
              <a:t> </a:t>
            </a:r>
            <a:r>
              <a:rPr lang="zh-CN" altLang="en-US" sz="1400" dirty="0">
                <a:solidFill>
                  <a:srgbClr val="FF0000"/>
                </a:solidFill>
              </a:rPr>
              <a:t>活动已吸引一批目标用户：</a:t>
            </a:r>
            <a:r>
              <a:rPr lang="zh-CN" altLang="en-US" sz="1400" dirty="0"/>
              <a:t>双十二期间用户留存率维持在</a:t>
            </a:r>
            <a:r>
              <a:rPr lang="en-US" altLang="zh-CN" sz="1400" dirty="0"/>
              <a:t>55%-80%</a:t>
            </a:r>
            <a:r>
              <a:rPr lang="zh-CN" altLang="en-US" sz="1400" dirty="0"/>
              <a:t>的较高水平，并且总体的留存变化趋势较为平稳。另外，平均留存率在次日留存到二日留存处下降稍多，后续与运营团队沟通原因。</a:t>
            </a:r>
            <a:endParaRPr lang="en-US" altLang="zh-CN" sz="1400" dirty="0"/>
          </a:p>
          <a:p>
            <a:pPr>
              <a:lnSpc>
                <a:spcPct val="150000"/>
              </a:lnSpc>
            </a:pPr>
            <a:r>
              <a:rPr lang="en-US" altLang="zh-CN" sz="1400" dirty="0"/>
              <a:t>6.</a:t>
            </a:r>
            <a:r>
              <a:rPr lang="zh-CN" altLang="en-US" sz="1400" dirty="0">
                <a:solidFill>
                  <a:srgbClr val="FF0000"/>
                </a:solidFill>
              </a:rPr>
              <a:t>活动前后吸引一批价格敏感性用户，他们在活动之后迅速离开。</a:t>
            </a:r>
            <a:r>
              <a:rPr lang="zh-CN" altLang="en-US" sz="1400" dirty="0"/>
              <a:t>活动当日的留存率最高</a:t>
            </a:r>
            <a:r>
              <a:rPr lang="en-US" altLang="zh-CN" sz="1400" dirty="0"/>
              <a:t>(12.11</a:t>
            </a:r>
            <a:r>
              <a:rPr lang="zh-CN" altLang="en-US" sz="1400" dirty="0"/>
              <a:t>当日在</a:t>
            </a:r>
            <a:r>
              <a:rPr lang="en-US" altLang="zh-CN" sz="1400" dirty="0"/>
              <a:t>70%</a:t>
            </a:r>
            <a:r>
              <a:rPr lang="zh-CN" altLang="en-US" sz="1400" dirty="0"/>
              <a:t>以上，</a:t>
            </a:r>
            <a:r>
              <a:rPr lang="en-US" altLang="zh-CN" sz="1400" dirty="0"/>
              <a:t>12.12</a:t>
            </a:r>
            <a:r>
              <a:rPr lang="zh-CN" altLang="en-US" sz="1400" dirty="0"/>
              <a:t>当日</a:t>
            </a:r>
            <a:r>
              <a:rPr lang="en-US" altLang="zh-CN" sz="1400" dirty="0"/>
              <a:t>80%</a:t>
            </a:r>
            <a:r>
              <a:rPr lang="zh-CN" altLang="en-US" sz="1400" dirty="0"/>
              <a:t>以上</a:t>
            </a:r>
            <a:r>
              <a:rPr lang="en-US" altLang="zh-CN" sz="1400" dirty="0"/>
              <a:t>)</a:t>
            </a:r>
            <a:r>
              <a:rPr lang="zh-CN" altLang="en-US" sz="1400" dirty="0"/>
              <a:t>，活动之后留存率又下降回</a:t>
            </a:r>
            <a:r>
              <a:rPr lang="en-US" altLang="zh-CN" sz="1400" dirty="0"/>
              <a:t>60%</a:t>
            </a:r>
            <a:r>
              <a:rPr lang="zh-CN" altLang="en-US" sz="1400" dirty="0"/>
              <a:t>的水平。这表明在活期期间可能吸引了一批其他平台的价格敏感型用户，可以通过用户来源查看这部分用户主要来源于哪里以及这部分用户感兴趣的商品类目。对于这部分用户，可以在他们感兴趣的商品类目上发放优惠券，吸引他们驻留平台，培养他们在平台的消费习惯。</a:t>
            </a:r>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AEB3"/>
                </a:solidFill>
              </a:rPr>
              <a:t>指标、数据说明</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5" name="文本框 4"/>
          <p:cNvSpPr txBox="1"/>
          <p:nvPr/>
        </p:nvSpPr>
        <p:spPr>
          <a:xfrm>
            <a:off x="694690" y="1184275"/>
            <a:ext cx="10801985" cy="2962734"/>
          </a:xfrm>
          <a:prstGeom prst="rect">
            <a:avLst/>
          </a:prstGeom>
          <a:noFill/>
        </p:spPr>
        <p:txBody>
          <a:bodyPr wrap="square" rtlCol="0" anchor="t">
            <a:spAutoFit/>
          </a:bodyPr>
          <a:lstStyle/>
          <a:p>
            <a:pPr>
              <a:lnSpc>
                <a:spcPct val="150000"/>
              </a:lnSpc>
            </a:pPr>
            <a:r>
              <a:rPr lang="zh-CN" altLang="en-US" sz="1400" dirty="0">
                <a:latin typeface="微软雅黑" panose="020B0503020204020204" charset="-122"/>
                <a:ea typeface="微软雅黑" panose="020B0503020204020204" charset="-122"/>
                <a:cs typeface="微软雅黑" panose="020B0503020204020204" charset="-122"/>
                <a:sym typeface="+mn-ea"/>
              </a:rPr>
              <a:t>1.</a:t>
            </a:r>
            <a:r>
              <a:rPr lang="zh-CN" altLang="en-US" sz="1400" dirty="0">
                <a:solidFill>
                  <a:srgbClr val="FF0000"/>
                </a:solidFill>
                <a:latin typeface="微软雅黑" panose="020B0503020204020204" charset="-122"/>
                <a:ea typeface="微软雅黑" panose="020B0503020204020204" charset="-122"/>
                <a:cs typeface="微软雅黑" panose="020B0503020204020204" charset="-122"/>
                <a:sym typeface="+mn-ea"/>
              </a:rPr>
              <a:t>统计周期：</a:t>
            </a:r>
            <a:r>
              <a:rPr lang="en-US" altLang="zh-CN" sz="1400" dirty="0"/>
              <a:t>2019</a:t>
            </a:r>
            <a:r>
              <a:rPr lang="zh-CN" altLang="en-US" sz="1400" dirty="0"/>
              <a:t>年</a:t>
            </a:r>
            <a:r>
              <a:rPr lang="en-US" altLang="zh-CN" sz="1400" dirty="0"/>
              <a:t>11</a:t>
            </a:r>
            <a:r>
              <a:rPr lang="zh-CN" altLang="en-US" sz="1400" dirty="0"/>
              <a:t>月</a:t>
            </a:r>
            <a:r>
              <a:rPr lang="en-US" altLang="zh-CN" sz="1400" dirty="0"/>
              <a:t>18</a:t>
            </a:r>
            <a:r>
              <a:rPr lang="zh-CN" altLang="en-US" sz="1400" dirty="0"/>
              <a:t>日至</a:t>
            </a:r>
            <a:r>
              <a:rPr lang="en-US" altLang="zh-CN" sz="1400" dirty="0"/>
              <a:t>2019</a:t>
            </a:r>
            <a:r>
              <a:rPr lang="zh-CN" altLang="en-US" sz="1400" dirty="0"/>
              <a:t>年</a:t>
            </a:r>
            <a:r>
              <a:rPr lang="en-US" altLang="zh-CN" sz="1400" dirty="0"/>
              <a:t>12</a:t>
            </a:r>
            <a:r>
              <a:rPr lang="zh-CN" altLang="en-US" sz="1400" dirty="0"/>
              <a:t>月</a:t>
            </a:r>
            <a:r>
              <a:rPr lang="en-US" altLang="zh-CN" sz="1400" dirty="0"/>
              <a:t>18</a:t>
            </a:r>
            <a:r>
              <a:rPr lang="zh-CN" altLang="en-US" sz="1400" dirty="0"/>
              <a:t>日。</a:t>
            </a:r>
            <a:endParaRPr lang="en-US" altLang="zh-CN" sz="1400" dirty="0"/>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当日</a:t>
            </a:r>
            <a:r>
              <a:rPr lang="en-US" altLang="zh-CN" sz="1400" dirty="0">
                <a:solidFill>
                  <a:srgbClr val="FF0000"/>
                </a:solidFill>
                <a:latin typeface="微软雅黑" panose="020B0503020204020204" charset="-122"/>
                <a:ea typeface="微软雅黑" panose="020B0503020204020204" charset="-122"/>
              </a:rPr>
              <a:t>UV</a:t>
            </a:r>
            <a:r>
              <a:rPr lang="zh-CN" altLang="en-US" sz="1400" dirty="0">
                <a:solidFill>
                  <a:srgbClr val="FF0000"/>
                </a:solidFill>
                <a:latin typeface="微软雅黑" panose="020B0503020204020204" charset="-122"/>
                <a:ea typeface="微软雅黑" panose="020B0503020204020204" charset="-122"/>
              </a:rPr>
              <a:t>：</a:t>
            </a:r>
            <a:r>
              <a:rPr lang="zh-CN" altLang="en-US" sz="1400" dirty="0">
                <a:latin typeface="微软雅黑" panose="020B0503020204020204" charset="-122"/>
                <a:ea typeface="微软雅黑" panose="020B0503020204020204" charset="-122"/>
                <a:cs typeface="微软雅黑" panose="020B0503020204020204" charset="-122"/>
              </a:rPr>
              <a:t>指当日的用户排重计数；</a:t>
            </a: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3.</a:t>
            </a:r>
            <a:r>
              <a:rPr lang="zh-CN" altLang="en-US" sz="1400" dirty="0">
                <a:solidFill>
                  <a:srgbClr val="FF0000"/>
                </a:solidFill>
                <a:latin typeface="微软雅黑" panose="020B0503020204020204" charset="-122"/>
                <a:ea typeface="微软雅黑" panose="020B0503020204020204" charset="-122"/>
              </a:rPr>
              <a:t>重要高价值客户：</a:t>
            </a:r>
            <a:r>
              <a:rPr lang="zh-CN" altLang="en-US" sz="1400" dirty="0">
                <a:latin typeface="微软雅黑" panose="020B0503020204020204" charset="-122"/>
                <a:ea typeface="微软雅黑" panose="020B0503020204020204" charset="-122"/>
                <a:cs typeface="微软雅黑" panose="020B0503020204020204" charset="-122"/>
              </a:rPr>
              <a:t>指最近一次消费较近而且消费频率较高的客户；</a:t>
            </a: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4.</a:t>
            </a:r>
            <a:r>
              <a:rPr lang="zh-CN" altLang="en-US" sz="1400" dirty="0">
                <a:solidFill>
                  <a:srgbClr val="FF0000"/>
                </a:solidFill>
                <a:latin typeface="微软雅黑" panose="020B0503020204020204" charset="-122"/>
                <a:ea typeface="微软雅黑" panose="020B0503020204020204" charset="-122"/>
              </a:rPr>
              <a:t>重要唤回客户：</a:t>
            </a:r>
            <a:r>
              <a:rPr lang="zh-CN" altLang="en-US" sz="1400" dirty="0">
                <a:latin typeface="微软雅黑" panose="020B0503020204020204" charset="-122"/>
                <a:ea typeface="微软雅黑" panose="020B0503020204020204" charset="-122"/>
                <a:cs typeface="微软雅黑" panose="020B0503020204020204" charset="-122"/>
              </a:rPr>
              <a:t>指最近一次消费较远且消费频率较高的客户；</a:t>
            </a: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5.</a:t>
            </a:r>
            <a:r>
              <a:rPr lang="zh-CN" altLang="en-US" sz="1400" dirty="0">
                <a:solidFill>
                  <a:srgbClr val="FF0000"/>
                </a:solidFill>
                <a:latin typeface="微软雅黑" panose="020B0503020204020204" charset="-122"/>
                <a:ea typeface="微软雅黑" panose="020B0503020204020204" charset="-122"/>
              </a:rPr>
              <a:t>重要深耕客户：</a:t>
            </a:r>
            <a:r>
              <a:rPr lang="zh-CN" altLang="en-US" sz="1400" dirty="0">
                <a:latin typeface="微软雅黑" panose="020B0503020204020204" charset="-122"/>
                <a:ea typeface="微软雅黑" panose="020B0503020204020204" charset="-122"/>
                <a:cs typeface="微软雅黑" panose="020B0503020204020204" charset="-122"/>
              </a:rPr>
              <a:t>指最近一次消费较近且消费频率较低的客户；</a:t>
            </a: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6.</a:t>
            </a:r>
            <a:r>
              <a:rPr lang="zh-CN" altLang="en-US" sz="1400" dirty="0">
                <a:solidFill>
                  <a:srgbClr val="FF0000"/>
                </a:solidFill>
                <a:latin typeface="微软雅黑" panose="020B0503020204020204" charset="-122"/>
                <a:ea typeface="微软雅黑" panose="020B0503020204020204" charset="-122"/>
              </a:rPr>
              <a:t>重要挽留客户：</a:t>
            </a:r>
            <a:r>
              <a:rPr lang="zh-CN" altLang="en-US" sz="1400" dirty="0">
                <a:latin typeface="微软雅黑" panose="020B0503020204020204" charset="-122"/>
                <a:ea typeface="微软雅黑" panose="020B0503020204020204" charset="-122"/>
                <a:cs typeface="微软雅黑" panose="020B0503020204020204" charset="-122"/>
              </a:rPr>
              <a:t>指最近一次消费较远且消费频率较低的客户；</a:t>
            </a: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7.</a:t>
            </a:r>
            <a:r>
              <a:rPr lang="zh-CN" altLang="en-US" sz="1400" dirty="0">
                <a:solidFill>
                  <a:srgbClr val="FF0000"/>
                </a:solidFill>
                <a:latin typeface="微软雅黑" panose="020B0503020204020204" charset="-122"/>
                <a:ea typeface="微软雅黑" panose="020B0503020204020204" charset="-122"/>
              </a:rPr>
              <a:t>购买转化率：</a:t>
            </a:r>
            <a:r>
              <a:rPr lang="zh-CN" altLang="en-US" sz="1400" dirty="0">
                <a:latin typeface="微软雅黑" panose="020B0503020204020204" charset="-122"/>
                <a:ea typeface="微软雅黑" panose="020B0503020204020204" charset="-122"/>
                <a:cs typeface="微软雅黑" panose="020B0503020204020204" charset="-122"/>
              </a:rPr>
              <a:t>商品的被购买次数除以所有对商品的行为数。</a:t>
            </a:r>
            <a:endParaRPr lang="en-US" altLang="zh-CN" sz="1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8.</a:t>
            </a:r>
            <a:r>
              <a:rPr lang="zh-CN" altLang="en-US" sz="1400" dirty="0">
                <a:solidFill>
                  <a:srgbClr val="FF0000"/>
                </a:solidFill>
                <a:latin typeface="微软雅黑" panose="020B0503020204020204" charset="-122"/>
                <a:ea typeface="微软雅黑" panose="020B0503020204020204" charset="-122"/>
                <a:cs typeface="微软雅黑" panose="020B0503020204020204" charset="-122"/>
              </a:rPr>
              <a:t>第</a:t>
            </a:r>
            <a:r>
              <a:rPr lang="en-US" altLang="zh-CN" sz="1400" dirty="0">
                <a:solidFill>
                  <a:srgbClr val="FF0000"/>
                </a:solidFill>
                <a:latin typeface="微软雅黑" panose="020B0503020204020204" charset="-122"/>
                <a:ea typeface="微软雅黑" panose="020B0503020204020204" charset="-122"/>
                <a:cs typeface="微软雅黑" panose="020B0503020204020204" charset="-122"/>
              </a:rPr>
              <a:t>N</a:t>
            </a:r>
            <a:r>
              <a:rPr lang="zh-CN" altLang="en-US" sz="1400" dirty="0">
                <a:solidFill>
                  <a:srgbClr val="FF0000"/>
                </a:solidFill>
                <a:latin typeface="微软雅黑" panose="020B0503020204020204" charset="-122"/>
                <a:ea typeface="微软雅黑" panose="020B0503020204020204" charset="-122"/>
                <a:cs typeface="微软雅黑" panose="020B0503020204020204" charset="-122"/>
              </a:rPr>
              <a:t>天留存率：</a:t>
            </a:r>
            <a:r>
              <a:rPr lang="zh-CN" altLang="en-US" sz="1400" dirty="0">
                <a:latin typeface="微软雅黑" panose="020B0503020204020204" charset="-122"/>
                <a:ea typeface="微软雅黑" panose="020B0503020204020204" charset="-122"/>
                <a:cs typeface="微软雅黑" panose="020B0503020204020204" charset="-122"/>
              </a:rPr>
              <a:t>当日新增的用户中第</a:t>
            </a:r>
            <a:r>
              <a:rPr lang="en-US" altLang="zh-CN" sz="1400" dirty="0">
                <a:latin typeface="微软雅黑" panose="020B0503020204020204" charset="-122"/>
                <a:ea typeface="微软雅黑" panose="020B0503020204020204" charset="-122"/>
                <a:cs typeface="微软雅黑" panose="020B0503020204020204" charset="-122"/>
              </a:rPr>
              <a:t>N</a:t>
            </a:r>
            <a:r>
              <a:rPr lang="zh-CN" altLang="en-US" sz="1400" dirty="0">
                <a:latin typeface="微软雅黑" panose="020B0503020204020204" charset="-122"/>
                <a:ea typeface="微软雅黑" panose="020B0503020204020204" charset="-122"/>
                <a:cs typeface="微软雅黑" panose="020B0503020204020204" charset="-122"/>
              </a:rPr>
              <a:t>天还在使用产品的人数</a:t>
            </a:r>
            <a:r>
              <a:rPr lang="en-US" altLang="zh-CN" sz="1400" dirty="0">
                <a:latin typeface="微软雅黑" panose="020B0503020204020204" charset="-122"/>
                <a:ea typeface="微软雅黑" panose="020B0503020204020204" charset="-122"/>
                <a:cs typeface="微软雅黑" panose="020B0503020204020204" charset="-122"/>
              </a:rPr>
              <a:t>/</a:t>
            </a:r>
            <a:r>
              <a:rPr lang="zh-CN" altLang="en-US" sz="1400" dirty="0">
                <a:latin typeface="微软雅黑" panose="020B0503020204020204" charset="-122"/>
                <a:ea typeface="微软雅黑" panose="020B0503020204020204" charset="-122"/>
                <a:cs typeface="微软雅黑" panose="020B0503020204020204" charset="-122"/>
              </a:rPr>
              <a:t>当日新增人数；</a:t>
            </a:r>
            <a:endParaRPr lang="en-US" altLang="zh-CN" sz="1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00" dirty="0">
                <a:latin typeface="微软雅黑" panose="020B0503020204020204" charset="-122"/>
                <a:ea typeface="微软雅黑" panose="020B0503020204020204" charset="-122"/>
                <a:cs typeface="微软雅黑" panose="020B0503020204020204" charset="-122"/>
              </a:rPr>
              <a:t>9.</a:t>
            </a:r>
            <a:r>
              <a:rPr lang="zh-CN" altLang="en-US" sz="1400" dirty="0">
                <a:solidFill>
                  <a:srgbClr val="FF0000"/>
                </a:solidFill>
                <a:latin typeface="微软雅黑" panose="020B0503020204020204" charset="-122"/>
                <a:ea typeface="微软雅黑" panose="020B0503020204020204" charset="-122"/>
                <a:cs typeface="微软雅黑" panose="020B0503020204020204" charset="-122"/>
              </a:rPr>
              <a:t>第</a:t>
            </a:r>
            <a:r>
              <a:rPr lang="en-US" altLang="zh-CN" sz="1400" dirty="0">
                <a:solidFill>
                  <a:srgbClr val="FF0000"/>
                </a:solidFill>
                <a:latin typeface="微软雅黑" panose="020B0503020204020204" charset="-122"/>
                <a:ea typeface="微软雅黑" panose="020B0503020204020204" charset="-122"/>
                <a:cs typeface="微软雅黑" panose="020B0503020204020204" charset="-122"/>
              </a:rPr>
              <a:t>N</a:t>
            </a:r>
            <a:r>
              <a:rPr lang="zh-CN" altLang="en-US" sz="1400" dirty="0">
                <a:solidFill>
                  <a:srgbClr val="FF0000"/>
                </a:solidFill>
                <a:latin typeface="微软雅黑" panose="020B0503020204020204" charset="-122"/>
                <a:ea typeface="微软雅黑" panose="020B0503020204020204" charset="-122"/>
                <a:cs typeface="微软雅黑" panose="020B0503020204020204" charset="-122"/>
              </a:rPr>
              <a:t>天平均留存率：</a:t>
            </a:r>
            <a:r>
              <a:rPr lang="zh-CN" altLang="en-US" sz="1400" dirty="0">
                <a:latin typeface="微软雅黑" panose="020B0503020204020204" charset="-122"/>
                <a:ea typeface="微软雅黑" panose="020B0503020204020204" charset="-122"/>
                <a:cs typeface="微软雅黑" panose="020B0503020204020204" charset="-122"/>
              </a:rPr>
              <a:t>每个日期第</a:t>
            </a:r>
            <a:r>
              <a:rPr lang="en-US" altLang="zh-CN" sz="1400" dirty="0">
                <a:latin typeface="微软雅黑" panose="020B0503020204020204" charset="-122"/>
                <a:ea typeface="微软雅黑" panose="020B0503020204020204" charset="-122"/>
                <a:cs typeface="微软雅黑" panose="020B0503020204020204" charset="-122"/>
              </a:rPr>
              <a:t>N</a:t>
            </a:r>
            <a:r>
              <a:rPr lang="zh-CN" altLang="en-US" sz="1400" dirty="0">
                <a:latin typeface="微软雅黑" panose="020B0503020204020204" charset="-122"/>
                <a:ea typeface="微软雅黑" panose="020B0503020204020204" charset="-122"/>
                <a:cs typeface="微软雅黑" panose="020B0503020204020204" charset="-122"/>
              </a:rPr>
              <a:t>天留存率的平均值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a0afefe-8d8e-4304-8fde-5df01c78f0d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51683" y="1854000"/>
            <a:ext cx="8654257" cy="2807577"/>
            <a:chOff x="2031743" y="1854000"/>
            <a:chExt cx="8654257" cy="2807577"/>
          </a:xfrm>
        </p:grpSpPr>
        <p:cxnSp>
          <p:nvCxnSpPr>
            <p:cNvPr id="6" name="直接连接符 5"/>
            <p:cNvCxnSpPr>
              <a:stCxn id="7" idx="1"/>
              <a:endCxn id="7" idx="5"/>
            </p:cNvCxnSpPr>
            <p:nvPr/>
          </p:nvCxnSpPr>
          <p:spPr>
            <a:xfrm>
              <a:off x="2404242" y="2490496"/>
              <a:ext cx="1798582" cy="1798582"/>
            </a:xfrm>
            <a:prstGeom prst="line">
              <a:avLst/>
            </a:prstGeom>
            <a:noFill/>
            <a:ln w="57150">
              <a:solidFill>
                <a:schemeClr val="tx2">
                  <a:lumMod val="20000"/>
                  <a:lumOff val="80000"/>
                </a:schemeClr>
              </a:solidFill>
              <a:round/>
            </a:ln>
          </p:spPr>
        </p:cxnSp>
        <p:sp>
          <p:nvSpPr>
            <p:cNvPr id="7" name="ïsḻiḍê"/>
            <p:cNvSpPr/>
            <p:nvPr/>
          </p:nvSpPr>
          <p:spPr bwMode="auto">
            <a:xfrm>
              <a:off x="2031743" y="2117997"/>
              <a:ext cx="2543580" cy="2543580"/>
            </a:xfrm>
            <a:prstGeom prst="ellipse">
              <a:avLst/>
            </a:prstGeom>
            <a:noFill/>
            <a:ln w="57150">
              <a:solidFill>
                <a:schemeClr val="tx2">
                  <a:lumMod val="20000"/>
                  <a:lumOff val="80000"/>
                </a:schemeClr>
              </a:solidFill>
              <a:round/>
            </a:ln>
          </p:spPr>
          <p:txBody>
            <a:bodyPr anchor="ctr"/>
            <a:lstStyle/>
            <a:p>
              <a:pPr algn="ctr"/>
              <a:endParaRPr dirty="0"/>
            </a:p>
          </p:txBody>
        </p:sp>
        <p:sp>
          <p:nvSpPr>
            <p:cNvPr id="8" name="iŝḻíḍè"/>
            <p:cNvSpPr txBox="1"/>
            <p:nvPr/>
          </p:nvSpPr>
          <p:spPr>
            <a:xfrm>
              <a:off x="2205044" y="3020455"/>
              <a:ext cx="2196977" cy="738664"/>
            </a:xfrm>
            <a:prstGeom prst="rect">
              <a:avLst/>
            </a:prstGeom>
            <a:solidFill>
              <a:schemeClr val="bg1"/>
            </a:solidFill>
          </p:spPr>
          <p:txBody>
            <a:bodyPr wrap="square" lIns="90000" tIns="46800" rIns="90000" bIns="46800" anchor="ctr" anchorCtr="1"/>
            <a:lstStyle/>
            <a:p>
              <a:pPr algn="ctr"/>
              <a:r>
                <a:rPr lang="en-US" altLang="zh-CN" sz="2800" b="1" dirty="0">
                  <a:solidFill>
                    <a:schemeClr val="tx2">
                      <a:lumMod val="75000"/>
                    </a:schemeClr>
                  </a:solidFill>
                </a:rPr>
                <a:t>CONTENTS</a:t>
              </a:r>
            </a:p>
          </p:txBody>
        </p:sp>
        <p:sp>
          <p:nvSpPr>
            <p:cNvPr id="9" name="îşḻîḑê"/>
            <p:cNvSpPr/>
            <p:nvPr/>
          </p:nvSpPr>
          <p:spPr bwMode="auto">
            <a:xfrm>
              <a:off x="4712736" y="1862535"/>
              <a:ext cx="455656" cy="455656"/>
            </a:xfrm>
            <a:prstGeom prst="ellipse">
              <a:avLst/>
            </a:prstGeom>
            <a:solidFill>
              <a:schemeClr val="accent1"/>
            </a:solidFill>
            <a:ln w="19050">
              <a:solidFill>
                <a:schemeClr val="bg1"/>
              </a:solidFill>
              <a:round/>
            </a:ln>
          </p:spPr>
          <p:txBody>
            <a:bodyPr vert="horz" wrap="none" lIns="90000" tIns="46800" rIns="90000" bIns="46800" anchor="ctr" anchorCtr="1" compatLnSpc="1"/>
            <a:lstStyle/>
            <a:p>
              <a:pPr algn="ctr"/>
              <a:r>
                <a:rPr lang="en-US" altLang="zh-CN" sz="2000" dirty="0">
                  <a:solidFill>
                    <a:schemeClr val="bg1"/>
                  </a:solidFill>
                  <a:latin typeface="Impact" panose="020B0806030902050204" pitchFamily="34" charset="0"/>
                </a:rPr>
                <a:t>1</a:t>
              </a:r>
            </a:p>
          </p:txBody>
        </p:sp>
        <p:sp>
          <p:nvSpPr>
            <p:cNvPr id="10" name="ï$ḷïdè"/>
            <p:cNvSpPr/>
            <p:nvPr/>
          </p:nvSpPr>
          <p:spPr>
            <a:xfrm>
              <a:off x="5213392" y="1854000"/>
              <a:ext cx="5117289" cy="453412"/>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2000" b="1" dirty="0">
                  <a:solidFill>
                    <a:schemeClr val="bg1"/>
                  </a:solidFill>
                </a:rPr>
                <a:t>用户分析部分</a:t>
              </a:r>
              <a:endParaRPr lang="zh-CN" sz="2000" b="1" dirty="0">
                <a:solidFill>
                  <a:schemeClr val="bg1"/>
                </a:solidFill>
              </a:endParaRPr>
            </a:p>
          </p:txBody>
        </p:sp>
        <p:sp>
          <p:nvSpPr>
            <p:cNvPr id="12" name="ïṡḻidè"/>
            <p:cNvSpPr/>
            <p:nvPr/>
          </p:nvSpPr>
          <p:spPr bwMode="auto">
            <a:xfrm>
              <a:off x="5068055" y="2765752"/>
              <a:ext cx="455656" cy="455656"/>
            </a:xfrm>
            <a:prstGeom prst="ellipse">
              <a:avLst/>
            </a:prstGeom>
            <a:solidFill>
              <a:srgbClr val="00AEB3"/>
            </a:solidFill>
            <a:ln w="19050">
              <a:solidFill>
                <a:schemeClr val="bg1">
                  <a:alpha val="40000"/>
                </a:schemeClr>
              </a:solidFill>
              <a:round/>
            </a:ln>
          </p:spPr>
          <p:txBody>
            <a:bodyPr vert="horz" wrap="none" lIns="90000" tIns="46800" rIns="90000" bIns="46800" anchor="ctr" anchorCtr="1" compatLnSpc="1"/>
            <a:lstStyle/>
            <a:p>
              <a:pPr algn="ctr"/>
              <a:r>
                <a:rPr lang="en-US" altLang="zh-CN" sz="2000" dirty="0">
                  <a:solidFill>
                    <a:schemeClr val="bg1"/>
                  </a:solidFill>
                  <a:latin typeface="Impact" panose="020B0806030902050204" pitchFamily="34" charset="0"/>
                </a:rPr>
                <a:t>2</a:t>
              </a:r>
            </a:p>
          </p:txBody>
        </p:sp>
        <p:sp>
          <p:nvSpPr>
            <p:cNvPr id="13" name="ïṥļîḍê"/>
            <p:cNvSpPr/>
            <p:nvPr/>
          </p:nvSpPr>
          <p:spPr>
            <a:xfrm>
              <a:off x="5568711" y="2757839"/>
              <a:ext cx="5117289" cy="453412"/>
            </a:xfrm>
            <a:prstGeom prst="roundRect">
              <a:avLst>
                <a:gd name="adj" fmla="val 50000"/>
              </a:avLst>
            </a:prstGeom>
            <a:solidFill>
              <a:srgbClr val="00AE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2000" b="1" dirty="0">
                  <a:solidFill>
                    <a:schemeClr val="bg1"/>
                  </a:solidFill>
                </a:rPr>
                <a:t>商品分析部分</a:t>
              </a:r>
              <a:endParaRPr lang="zh-CN" sz="2000" b="1" dirty="0">
                <a:solidFill>
                  <a:schemeClr val="bg1"/>
                </a:solidFill>
              </a:endParaRPr>
            </a:p>
          </p:txBody>
        </p:sp>
        <p:sp>
          <p:nvSpPr>
            <p:cNvPr id="15" name="îSļîḓé"/>
            <p:cNvSpPr/>
            <p:nvPr/>
          </p:nvSpPr>
          <p:spPr bwMode="auto">
            <a:xfrm>
              <a:off x="5068055" y="3667877"/>
              <a:ext cx="455656" cy="455656"/>
            </a:xfrm>
            <a:prstGeom prst="ellipse">
              <a:avLst/>
            </a:prstGeom>
            <a:solidFill>
              <a:srgbClr val="00AEB3"/>
            </a:solidFill>
            <a:ln w="19050">
              <a:solidFill>
                <a:schemeClr val="bg1">
                  <a:alpha val="40000"/>
                </a:schemeClr>
              </a:solidFill>
              <a:round/>
            </a:ln>
          </p:spPr>
          <p:txBody>
            <a:bodyPr vert="horz" wrap="none" lIns="90000" tIns="46800" rIns="90000" bIns="46800" anchor="ctr" anchorCtr="1" compatLnSpc="1"/>
            <a:lstStyle/>
            <a:p>
              <a:pPr algn="ctr"/>
              <a:r>
                <a:rPr lang="en-US" altLang="zh-CN" sz="2000" dirty="0">
                  <a:solidFill>
                    <a:schemeClr val="bg1"/>
                  </a:solidFill>
                  <a:latin typeface="Impact" panose="020B0806030902050204" pitchFamily="34" charset="0"/>
                </a:rPr>
                <a:t>3</a:t>
              </a:r>
            </a:p>
          </p:txBody>
        </p:sp>
        <p:sp>
          <p:nvSpPr>
            <p:cNvPr id="16" name="ïS1îďè"/>
            <p:cNvSpPr/>
            <p:nvPr/>
          </p:nvSpPr>
          <p:spPr>
            <a:xfrm>
              <a:off x="5568711" y="3660586"/>
              <a:ext cx="5117289" cy="453412"/>
            </a:xfrm>
            <a:prstGeom prst="roundRect">
              <a:avLst>
                <a:gd name="adj" fmla="val 50000"/>
              </a:avLst>
            </a:prstGeom>
            <a:solidFill>
              <a:srgbClr val="00AE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2000" dirty="0"/>
                <a:t>产品分析部分</a:t>
              </a:r>
              <a:endParaRPr lang="zh-CN" sz="2000" b="1" dirty="0">
                <a:solidFill>
                  <a:schemeClr val="bg1"/>
                </a:solidFill>
              </a:endParaRPr>
            </a:p>
          </p:txBody>
        </p:sp>
      </p:grpSp>
      <p:sp>
        <p:nvSpPr>
          <p:cNvPr id="14" name="îSļîḓé">
            <a:extLst>
              <a:ext uri="{FF2B5EF4-FFF2-40B4-BE49-F238E27FC236}">
                <a16:creationId xmlns:a16="http://schemas.microsoft.com/office/drawing/2014/main" id="{B6DBB9B0-10A6-46BB-A820-1D46BD3F028B}"/>
              </a:ext>
            </a:extLst>
          </p:cNvPr>
          <p:cNvSpPr/>
          <p:nvPr/>
        </p:nvSpPr>
        <p:spPr bwMode="auto">
          <a:xfrm>
            <a:off x="4087339" y="4442162"/>
            <a:ext cx="455656" cy="455656"/>
          </a:xfrm>
          <a:prstGeom prst="ellipse">
            <a:avLst/>
          </a:prstGeom>
          <a:solidFill>
            <a:srgbClr val="00AEB3"/>
          </a:solidFill>
          <a:ln w="19050">
            <a:solidFill>
              <a:schemeClr val="bg1">
                <a:alpha val="40000"/>
              </a:schemeClr>
            </a:solidFill>
            <a:round/>
          </a:ln>
        </p:spPr>
        <p:txBody>
          <a:bodyPr vert="horz" wrap="none" lIns="90000" tIns="46800" rIns="90000" bIns="46800" anchor="ctr" anchorCtr="1" compatLnSpc="1"/>
          <a:lstStyle/>
          <a:p>
            <a:pPr algn="ctr"/>
            <a:r>
              <a:rPr lang="en-US" altLang="zh-CN" sz="2000" dirty="0">
                <a:solidFill>
                  <a:schemeClr val="bg1"/>
                </a:solidFill>
                <a:latin typeface="Impact" panose="020B0806030902050204" pitchFamily="34" charset="0"/>
              </a:rPr>
              <a:t>4</a:t>
            </a:r>
          </a:p>
        </p:txBody>
      </p:sp>
      <p:sp>
        <p:nvSpPr>
          <p:cNvPr id="17" name="ïS1îďè">
            <a:extLst>
              <a:ext uri="{FF2B5EF4-FFF2-40B4-BE49-F238E27FC236}">
                <a16:creationId xmlns:a16="http://schemas.microsoft.com/office/drawing/2014/main" id="{B414BAF3-E9DF-4EA3-89B2-0A829DA3F1D1}"/>
              </a:ext>
            </a:extLst>
          </p:cNvPr>
          <p:cNvSpPr/>
          <p:nvPr/>
        </p:nvSpPr>
        <p:spPr>
          <a:xfrm>
            <a:off x="4587995" y="4434871"/>
            <a:ext cx="5117289" cy="453412"/>
          </a:xfrm>
          <a:prstGeom prst="roundRect">
            <a:avLst>
              <a:gd name="adj" fmla="val 50000"/>
            </a:avLst>
          </a:prstGeom>
          <a:solidFill>
            <a:srgbClr val="00AEB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2000" dirty="0"/>
              <a:t>留存分析部分</a:t>
            </a:r>
            <a:endParaRPr lang="zh-CN" sz="2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15024" y="3117850"/>
            <a:ext cx="4049905" cy="784225"/>
          </a:xfrm>
        </p:spPr>
        <p:txBody>
          <a:bodyPr>
            <a:normAutofit/>
          </a:bodyPr>
          <a:lstStyle/>
          <a:p>
            <a:r>
              <a:rPr lang="zh-CN" altLang="en-US" sz="2800" dirty="0"/>
              <a:t>用户分析部分</a:t>
            </a:r>
            <a:endParaRPr lang="zh-CN" sz="2800" dirty="0"/>
          </a:p>
        </p:txBody>
      </p:sp>
      <p:sp>
        <p:nvSpPr>
          <p:cNvPr id="6" name="文本框 5"/>
          <p:cNvSpPr txBox="1"/>
          <p:nvPr/>
        </p:nvSpPr>
        <p:spPr>
          <a:xfrm>
            <a:off x="3494314" y="2332660"/>
            <a:ext cx="1545772" cy="134399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233057" y="3715702"/>
            <a:ext cx="6793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AEB3"/>
                </a:solidFill>
              </a:rPr>
              <a:t>双十二后前用户稳步上升</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34" name="文本框 33"/>
          <p:cNvSpPr txBox="1"/>
          <p:nvPr/>
        </p:nvSpPr>
        <p:spPr>
          <a:xfrm>
            <a:off x="593090" y="1183005"/>
            <a:ext cx="10902950" cy="1289456"/>
          </a:xfrm>
          <a:prstGeom prst="rect">
            <a:avLst/>
          </a:prstGeom>
          <a:noFill/>
        </p:spPr>
        <p:txBody>
          <a:bodyPr wrap="square" rtlCol="0" anchor="t">
            <a:spAutoFit/>
          </a:bodyPr>
          <a:lstStyle/>
          <a:p>
            <a:pPr marL="285750" indent="-285750" fontAlgn="auto">
              <a:lnSpc>
                <a:spcPct val="150000"/>
              </a:lnSpc>
              <a:buFont typeface="Wingdings" panose="05000000000000000000" charset="0"/>
              <a:buChar char="n"/>
            </a:pPr>
            <a:r>
              <a:rPr lang="zh-CN" altLang="en-US" dirty="0"/>
              <a:t>双十二前（</a:t>
            </a:r>
            <a:r>
              <a:rPr lang="en-US" altLang="zh-CN" dirty="0"/>
              <a:t>11</a:t>
            </a:r>
            <a:r>
              <a:rPr lang="zh-CN" altLang="en-US" dirty="0"/>
              <a:t>月</a:t>
            </a:r>
            <a:r>
              <a:rPr lang="en-US" altLang="zh-CN" dirty="0"/>
              <a:t>18-12</a:t>
            </a:r>
            <a:r>
              <a:rPr lang="zh-CN" altLang="en-US" dirty="0"/>
              <a:t>月</a:t>
            </a:r>
            <a:r>
              <a:rPr lang="en-US" altLang="zh-CN" dirty="0"/>
              <a:t>8</a:t>
            </a:r>
            <a:r>
              <a:rPr lang="zh-CN" altLang="en-US" dirty="0"/>
              <a:t>日）日均活跃用户数</a:t>
            </a:r>
            <a:r>
              <a:rPr lang="en-US" altLang="zh-CN" dirty="0"/>
              <a:t>237</a:t>
            </a:r>
            <a:r>
              <a:rPr lang="zh-CN" altLang="en-US" dirty="0"/>
              <a:t>人，日均周环比增长</a:t>
            </a:r>
            <a:r>
              <a:rPr lang="en-US" altLang="zh-CN" dirty="0"/>
              <a:t>2%</a:t>
            </a:r>
          </a:p>
          <a:p>
            <a:pPr marL="285750" indent="-285750" fontAlgn="auto">
              <a:lnSpc>
                <a:spcPct val="150000"/>
              </a:lnSpc>
              <a:buFont typeface="Wingdings" panose="05000000000000000000" charset="0"/>
              <a:buChar char="n"/>
            </a:pPr>
            <a:r>
              <a:rPr lang="zh-CN" altLang="en-US" dirty="0"/>
              <a:t>双十二当日用户提升至</a:t>
            </a:r>
            <a:r>
              <a:rPr lang="en-US" altLang="zh-CN" dirty="0"/>
              <a:t>324</a:t>
            </a:r>
            <a:r>
              <a:rPr lang="zh-CN" altLang="en-US" dirty="0"/>
              <a:t>人</a:t>
            </a:r>
            <a:endParaRPr lang="en-US" altLang="zh-CN" dirty="0"/>
          </a:p>
          <a:p>
            <a:pPr marL="285750" indent="-285750" fontAlgn="auto">
              <a:lnSpc>
                <a:spcPct val="150000"/>
              </a:lnSpc>
              <a:buFont typeface="Wingdings" panose="05000000000000000000" charset="0"/>
              <a:buChar char="n"/>
            </a:pPr>
            <a:r>
              <a:rPr lang="zh-CN" altLang="en-US" dirty="0"/>
              <a:t>双十二后，用户回落</a:t>
            </a:r>
          </a:p>
        </p:txBody>
      </p:sp>
      <p:graphicFrame>
        <p:nvGraphicFramePr>
          <p:cNvPr id="8" name="图表 7">
            <a:extLst>
              <a:ext uri="{FF2B5EF4-FFF2-40B4-BE49-F238E27FC236}">
                <a16:creationId xmlns:a16="http://schemas.microsoft.com/office/drawing/2014/main" id="{84523471-206A-4C20-A742-39200811B799}"/>
              </a:ext>
            </a:extLst>
          </p:cNvPr>
          <p:cNvGraphicFramePr>
            <a:graphicFrameLocks/>
          </p:cNvGraphicFramePr>
          <p:nvPr>
            <p:extLst>
              <p:ext uri="{D42A27DB-BD31-4B8C-83A1-F6EECF244321}">
                <p14:modId xmlns:p14="http://schemas.microsoft.com/office/powerpoint/2010/main" val="2483053697"/>
              </p:ext>
            </p:extLst>
          </p:nvPr>
        </p:nvGraphicFramePr>
        <p:xfrm>
          <a:off x="339143" y="3429000"/>
          <a:ext cx="11513713" cy="30488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AEB3"/>
                </a:solidFill>
              </a:rPr>
              <a:t>重点挖掘用户以及后续策略</a:t>
            </a:r>
            <a:endParaRPr lang="zh-CN" dirty="0">
              <a:solidFill>
                <a:srgbClr val="00AEB3"/>
              </a:solidFill>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p:sp>
        <p:nvSpPr>
          <p:cNvPr id="3" name="文本框 2"/>
          <p:cNvSpPr txBox="1"/>
          <p:nvPr/>
        </p:nvSpPr>
        <p:spPr>
          <a:xfrm>
            <a:off x="615315" y="1183640"/>
            <a:ext cx="10881360" cy="1895071"/>
          </a:xfrm>
          <a:prstGeom prst="rect">
            <a:avLst/>
          </a:prstGeom>
          <a:noFill/>
        </p:spPr>
        <p:txBody>
          <a:bodyPr wrap="square" rtlCol="0" anchor="t">
            <a:spAutoFit/>
          </a:bodyPr>
          <a:lstStyle/>
          <a:p>
            <a:pPr marL="285750" indent="-285750" fontAlgn="auto">
              <a:lnSpc>
                <a:spcPct val="150000"/>
              </a:lnSpc>
              <a:buFont typeface="Wingdings" panose="05000000000000000000" charset="0"/>
              <a:buChar char="n"/>
            </a:pPr>
            <a:r>
              <a:rPr lang="zh-CN" altLang="en-US" sz="1600" dirty="0"/>
              <a:t>共挖掘重要客户</a:t>
            </a:r>
            <a:r>
              <a:rPr lang="en-US" altLang="zh-CN" sz="1600" dirty="0"/>
              <a:t>165</a:t>
            </a:r>
            <a:r>
              <a:rPr lang="zh-CN" altLang="en-US" sz="1600" dirty="0"/>
              <a:t>人。</a:t>
            </a:r>
          </a:p>
          <a:p>
            <a:pPr marL="285750" indent="-285750" fontAlgn="auto">
              <a:lnSpc>
                <a:spcPct val="150000"/>
              </a:lnSpc>
              <a:buFont typeface="Wingdings" panose="05000000000000000000" charset="0"/>
              <a:buChar char="n"/>
            </a:pPr>
            <a:r>
              <a:rPr lang="zh-CN" altLang="en-US" sz="1600" dirty="0"/>
              <a:t>后续工作重点，需要对高价值客户（</a:t>
            </a:r>
            <a:r>
              <a:rPr lang="en-US" altLang="zh-CN" sz="1600" dirty="0"/>
              <a:t>44</a:t>
            </a:r>
            <a:r>
              <a:rPr lang="zh-CN" altLang="en-US" sz="1600" dirty="0"/>
              <a:t>人）做</a:t>
            </a:r>
            <a:r>
              <a:rPr lang="en-US" altLang="zh-CN" sz="1600" dirty="0"/>
              <a:t>VIP</a:t>
            </a:r>
            <a:r>
              <a:rPr lang="zh-CN" altLang="en-US" sz="1600" dirty="0"/>
              <a:t>服务设计，增加用户粘性同时通过设计优惠券提升客户消费；</a:t>
            </a:r>
          </a:p>
          <a:p>
            <a:pPr marL="285750" indent="-285750" fontAlgn="auto">
              <a:lnSpc>
                <a:spcPct val="150000"/>
              </a:lnSpc>
              <a:buFont typeface="Wingdings" panose="05000000000000000000" charset="0"/>
              <a:buChar char="n"/>
            </a:pPr>
            <a:r>
              <a:rPr lang="zh-CN" altLang="en-US" sz="1600" dirty="0"/>
              <a:t>对深耕客户（</a:t>
            </a:r>
            <a:r>
              <a:rPr lang="en-US" altLang="zh-CN" sz="1600" dirty="0"/>
              <a:t>44</a:t>
            </a:r>
            <a:r>
              <a:rPr lang="zh-CN" altLang="en-US" sz="1600" dirty="0"/>
              <a:t>人）做广告、推送刺激，提升消费频次；</a:t>
            </a:r>
          </a:p>
          <a:p>
            <a:pPr marL="285750" indent="-285750" fontAlgn="auto">
              <a:lnSpc>
                <a:spcPct val="150000"/>
              </a:lnSpc>
              <a:buFont typeface="Wingdings" panose="05000000000000000000" charset="0"/>
              <a:buChar char="n"/>
            </a:pPr>
            <a:r>
              <a:rPr lang="zh-CN" altLang="en-US" sz="1600" dirty="0"/>
              <a:t>对挽留客户（</a:t>
            </a:r>
            <a:r>
              <a:rPr lang="en-US" altLang="zh-CN" sz="1600" dirty="0"/>
              <a:t>66</a:t>
            </a:r>
            <a:r>
              <a:rPr lang="zh-CN" altLang="en-US" sz="1600" dirty="0"/>
              <a:t>人）做优惠券、签到送礼策略，增加挽留用户粘性；</a:t>
            </a:r>
          </a:p>
          <a:p>
            <a:pPr marL="285750" indent="-285750" fontAlgn="auto">
              <a:lnSpc>
                <a:spcPct val="150000"/>
              </a:lnSpc>
              <a:buFont typeface="Wingdings" panose="05000000000000000000" charset="0"/>
              <a:buChar char="n"/>
            </a:pPr>
            <a:r>
              <a:rPr lang="zh-CN" altLang="en-US" sz="1600" dirty="0"/>
              <a:t>对唤回客户（</a:t>
            </a:r>
            <a:r>
              <a:rPr lang="en-US" altLang="zh-CN" sz="1600" dirty="0"/>
              <a:t>11</a:t>
            </a:r>
            <a:r>
              <a:rPr lang="zh-CN" altLang="en-US" sz="1600" dirty="0"/>
              <a:t>人）做定向广告、短信召回策略，尝试召回用户。</a:t>
            </a:r>
          </a:p>
        </p:txBody>
      </p:sp>
      <p:graphicFrame>
        <p:nvGraphicFramePr>
          <p:cNvPr id="6" name="图表 5">
            <a:extLst>
              <a:ext uri="{FF2B5EF4-FFF2-40B4-BE49-F238E27FC236}">
                <a16:creationId xmlns:a16="http://schemas.microsoft.com/office/drawing/2014/main" id="{8B502644-DFD2-41B5-A003-74DC19706E6B}"/>
              </a:ext>
            </a:extLst>
          </p:cNvPr>
          <p:cNvGraphicFramePr>
            <a:graphicFrameLocks/>
          </p:cNvGraphicFramePr>
          <p:nvPr>
            <p:extLst>
              <p:ext uri="{D42A27DB-BD31-4B8C-83A1-F6EECF244321}">
                <p14:modId xmlns:p14="http://schemas.microsoft.com/office/powerpoint/2010/main" val="254194430"/>
              </p:ext>
            </p:extLst>
          </p:nvPr>
        </p:nvGraphicFramePr>
        <p:xfrm>
          <a:off x="693312" y="3428999"/>
          <a:ext cx="5402687" cy="3063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06832E62-8105-4AAD-983E-62B62F8E3DE8}"/>
              </a:ext>
            </a:extLst>
          </p:cNvPr>
          <p:cNvGraphicFramePr>
            <a:graphicFrameLocks/>
          </p:cNvGraphicFramePr>
          <p:nvPr>
            <p:extLst>
              <p:ext uri="{D42A27DB-BD31-4B8C-83A1-F6EECF244321}">
                <p14:modId xmlns:p14="http://schemas.microsoft.com/office/powerpoint/2010/main" val="4225112071"/>
              </p:ext>
            </p:extLst>
          </p:nvPr>
        </p:nvGraphicFramePr>
        <p:xfrm>
          <a:off x="6256985" y="3429000"/>
          <a:ext cx="5501425" cy="3063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81699" y="3117850"/>
            <a:ext cx="4049905" cy="784225"/>
          </a:xfrm>
        </p:spPr>
        <p:txBody>
          <a:bodyPr>
            <a:normAutofit/>
          </a:bodyPr>
          <a:lstStyle/>
          <a:p>
            <a:r>
              <a:rPr lang="zh-CN" altLang="en-US" sz="2800" dirty="0"/>
              <a:t>商品分析部分</a:t>
            </a:r>
          </a:p>
        </p:txBody>
      </p:sp>
      <p:sp>
        <p:nvSpPr>
          <p:cNvPr id="6" name="文本框 5"/>
          <p:cNvSpPr txBox="1"/>
          <p:nvPr/>
        </p:nvSpPr>
        <p:spPr>
          <a:xfrm>
            <a:off x="3494314" y="2332660"/>
            <a:ext cx="1545772" cy="134399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p:cNvCxnSpPr/>
          <p:nvPr/>
        </p:nvCxnSpPr>
        <p:spPr>
          <a:xfrm>
            <a:off x="3233057" y="3715702"/>
            <a:ext cx="6793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AEB3"/>
                </a:solidFill>
              </a:rPr>
              <a:t>重点维护商品品类</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5" name="文本框 4"/>
          <p:cNvSpPr txBox="1"/>
          <p:nvPr/>
        </p:nvSpPr>
        <p:spPr>
          <a:xfrm>
            <a:off x="599440" y="1170305"/>
            <a:ext cx="8757285" cy="1156407"/>
          </a:xfrm>
          <a:prstGeom prst="rect">
            <a:avLst/>
          </a:prstGeom>
          <a:noFill/>
        </p:spPr>
        <p:txBody>
          <a:bodyPr wrap="square" rtlCol="0" anchor="t">
            <a:spAutoFit/>
          </a:bodyPr>
          <a:lstStyle/>
          <a:p>
            <a:pPr marL="285750" indent="-285750" fontAlgn="auto">
              <a:lnSpc>
                <a:spcPct val="150000"/>
              </a:lnSpc>
              <a:buFont typeface="Wingdings" panose="05000000000000000000" charset="0"/>
              <a:buChar char="n"/>
            </a:pPr>
            <a:r>
              <a:rPr lang="zh-CN" altLang="en-US" sz="1600" dirty="0"/>
              <a:t>该周期内销量靠前的品类如下所示。</a:t>
            </a:r>
          </a:p>
          <a:p>
            <a:pPr marL="285750" indent="-285750" fontAlgn="auto">
              <a:lnSpc>
                <a:spcPct val="150000"/>
              </a:lnSpc>
              <a:buFont typeface="Wingdings" panose="05000000000000000000" charset="0"/>
              <a:buChar char="n"/>
            </a:pPr>
            <a:r>
              <a:rPr lang="zh-CN" altLang="en-US" sz="1600" dirty="0"/>
              <a:t>以下品类后续需要重点维护；同时，对于 “</a:t>
            </a:r>
            <a:r>
              <a:rPr lang="en-US" altLang="zh-CN" sz="1600" dirty="0"/>
              <a:t>5027”</a:t>
            </a:r>
            <a:r>
              <a:rPr lang="zh-CN" altLang="en-US" sz="1600" dirty="0"/>
              <a:t>、“</a:t>
            </a:r>
            <a:r>
              <a:rPr lang="en-US" altLang="zh-CN" sz="1600" dirty="0"/>
              <a:t>5399”</a:t>
            </a:r>
            <a:r>
              <a:rPr lang="zh-CN" altLang="en-US" sz="1600" dirty="0"/>
              <a:t>品类，发现存在曝光转化较低的情况，后续还需要进一步分析曝光较低的原因，提升品类曝光转化。</a:t>
            </a:r>
          </a:p>
        </p:txBody>
      </p:sp>
      <p:graphicFrame>
        <p:nvGraphicFramePr>
          <p:cNvPr id="7" name="图表 6">
            <a:extLst>
              <a:ext uri="{FF2B5EF4-FFF2-40B4-BE49-F238E27FC236}">
                <a16:creationId xmlns:a16="http://schemas.microsoft.com/office/drawing/2014/main" id="{D7D6788B-DDCE-4555-9D2E-BA87285B198F}"/>
              </a:ext>
            </a:extLst>
          </p:cNvPr>
          <p:cNvGraphicFramePr>
            <a:graphicFrameLocks/>
          </p:cNvGraphicFramePr>
          <p:nvPr>
            <p:extLst>
              <p:ext uri="{D42A27DB-BD31-4B8C-83A1-F6EECF244321}">
                <p14:modId xmlns:p14="http://schemas.microsoft.com/office/powerpoint/2010/main" val="2589434138"/>
              </p:ext>
            </p:extLst>
          </p:nvPr>
        </p:nvGraphicFramePr>
        <p:xfrm>
          <a:off x="309093" y="3028986"/>
          <a:ext cx="11187581" cy="37998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54c26946-f33d-4aa1-b2d7-53c9b839b0a8"/>
</p:tagLst>
</file>

<file path=ppt/tags/tag2.xml><?xml version="1.0" encoding="utf-8"?>
<p:tagLst xmlns:a="http://schemas.openxmlformats.org/drawingml/2006/main" xmlns:r="http://schemas.openxmlformats.org/officeDocument/2006/relationships" xmlns:p="http://schemas.openxmlformats.org/presentationml/2006/main">
  <p:tag name="ISLIDE.DIAGRAM" val="1a0afefe-8d8e-4304-8fde-5df01c78f0d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fc7d451-755e-4c4a-9d72-d8ae0eb758a0}"/>
  <p:tag name="REFSHAPE" val="691181660"/>
</p:tagLst>
</file>

<file path=ppt/theme/theme1.xml><?xml version="1.0" encoding="utf-8"?>
<a:theme xmlns:a="http://schemas.openxmlformats.org/drawingml/2006/main" name="主题10">
  <a:themeElements>
    <a:clrScheme name="自定义 23">
      <a:dk1>
        <a:srgbClr val="000000"/>
      </a:dk1>
      <a:lt1>
        <a:srgbClr val="FFFFFF"/>
      </a:lt1>
      <a:dk2>
        <a:srgbClr val="44546A"/>
      </a:dk2>
      <a:lt2>
        <a:srgbClr val="E7E6E6"/>
      </a:lt2>
      <a:accent1>
        <a:srgbClr val="00AEB3"/>
      </a:accent1>
      <a:accent2>
        <a:srgbClr val="EE3C30"/>
      </a:accent2>
      <a:accent3>
        <a:srgbClr val="9BBB59"/>
      </a:accent3>
      <a:accent4>
        <a:srgbClr val="F39C12"/>
      </a:accent4>
      <a:accent5>
        <a:srgbClr val="C0392B"/>
      </a:accent5>
      <a:accent6>
        <a:srgbClr val="2C3F50"/>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1455</TotalTime>
  <Words>1081</Words>
  <Application>Microsoft Macintosh PowerPoint</Application>
  <PresentationFormat>宽屏</PresentationFormat>
  <Paragraphs>106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等线</vt:lpstr>
      <vt:lpstr>微软雅黑</vt:lpstr>
      <vt:lpstr>Segoe UI Light</vt:lpstr>
      <vt:lpstr>Arial</vt:lpstr>
      <vt:lpstr>Impact</vt:lpstr>
      <vt:lpstr>Wingdings</vt:lpstr>
      <vt:lpstr>主题10</vt:lpstr>
      <vt:lpstr>OfficePLUS</vt:lpstr>
      <vt:lpstr>电商用户、商品、平台价值分析报告</vt:lpstr>
      <vt:lpstr>结论</vt:lpstr>
      <vt:lpstr>指标、数据说明</vt:lpstr>
      <vt:lpstr>PowerPoint 演示文稿</vt:lpstr>
      <vt:lpstr>用户分析部分</vt:lpstr>
      <vt:lpstr>双十二后前用户稳步上升</vt:lpstr>
      <vt:lpstr>重点挖掘用户以及后续策略</vt:lpstr>
      <vt:lpstr>商品分析部分</vt:lpstr>
      <vt:lpstr>重点维护商品品类</vt:lpstr>
      <vt:lpstr>产品分析部分</vt:lpstr>
      <vt:lpstr>产品主要消费路径</vt:lpstr>
      <vt:lpstr>留存分析部分</vt:lpstr>
      <vt:lpstr>留存分析</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 Eric</cp:lastModifiedBy>
  <cp:revision>57</cp:revision>
  <cp:lastPrinted>2018-02-05T16:00:00Z</cp:lastPrinted>
  <dcterms:created xsi:type="dcterms:W3CDTF">2018-02-05T16:00:00Z</dcterms:created>
  <dcterms:modified xsi:type="dcterms:W3CDTF">2020-08-31T03:40:59Z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54c26946-f33d-4aa1-b2d7-53c9b839b0a8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2018-11-16T07:35:16.1236738Z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2052-11.1.0.9440</vt:lpwstr>
  </property>
</Properties>
</file>