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520" y="-120"/>
      </p:cViewPr>
      <p:guideLst>
        <p:guide orient="horz" pos="21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6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8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9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274639"/>
            <a:ext cx="403161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274639"/>
            <a:ext cx="11885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4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406901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1600201"/>
            <a:ext cx="795877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1600201"/>
            <a:ext cx="7958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6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3"/>
            <a:ext cx="56562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1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8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2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73050"/>
            <a:ext cx="4211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1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435101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6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2A13-C4D4-1849-AD29-E4E7B622AC27}" type="datetimeFigureOut">
              <a:rPr lang="en-US" smtClean="0"/>
              <a:t>9/3/15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1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2A13-C4D4-1849-AD29-E4E7B622AC27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1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97A8B-689E-704B-B904-11CBE091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1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_figure_filt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9" y="236308"/>
            <a:ext cx="6400800" cy="6400800"/>
          </a:xfrm>
          <a:prstGeom prst="rect">
            <a:avLst/>
          </a:prstGeom>
        </p:spPr>
      </p:pic>
      <p:pic>
        <p:nvPicPr>
          <p:cNvPr id="6" name="Picture 5" descr="samplesize_figure_filt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32" y="110448"/>
            <a:ext cx="6502502" cy="65025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761" y="129257"/>
            <a:ext cx="453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Lato Regular"/>
                <a:cs typeface="Lato Regular"/>
              </a:rPr>
              <a:t>a</a:t>
            </a:r>
            <a:endParaRPr lang="en-US" sz="4000" b="1" dirty="0">
              <a:latin typeface="Lato Regular"/>
              <a:cs typeface="Lat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8501" y="184481"/>
            <a:ext cx="477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Lato Regular"/>
                <a:cs typeface="Lato Regular"/>
              </a:rPr>
              <a:t>b</a:t>
            </a:r>
            <a:endParaRPr lang="en-US" sz="4000" b="1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6818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Johns Hopkins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Leek</dc:creator>
  <cp:lastModifiedBy>Jeffrey Leek</cp:lastModifiedBy>
  <cp:revision>1</cp:revision>
  <dcterms:created xsi:type="dcterms:W3CDTF">2015-09-04T00:30:40Z</dcterms:created>
  <dcterms:modified xsi:type="dcterms:W3CDTF">2015-09-04T00:32:40Z</dcterms:modified>
</cp:coreProperties>
</file>