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28" y="-728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7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40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40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4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2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2" y="1600202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8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8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2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2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2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2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2A13-C4D4-1849-AD29-E4E7B622AC27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2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2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1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-value-repl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" y="205457"/>
            <a:ext cx="6621874" cy="66218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161" y="-110430"/>
            <a:ext cx="45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Lato Regular"/>
                <a:cs typeface="Lato Regular"/>
              </a:rPr>
              <a:t>a</a:t>
            </a:r>
            <a:endParaRPr lang="en-US" sz="4000" b="1" dirty="0">
              <a:latin typeface="Lato Regular"/>
              <a:cs typeface="Lat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3365" y="0"/>
            <a:ext cx="477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ato Regular"/>
                <a:cs typeface="Lato Regular"/>
              </a:rPr>
              <a:t>b</a:t>
            </a:r>
            <a:endParaRPr lang="en-US" sz="4000" b="1" dirty="0">
              <a:latin typeface="Lato Regular"/>
              <a:cs typeface="Lato Regular"/>
            </a:endParaRPr>
          </a:p>
        </p:txBody>
      </p:sp>
      <p:pic>
        <p:nvPicPr>
          <p:cNvPr id="3" name="Picture 2" descr="Screen Shot 2015-09-11 at 11.0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92" y="4458302"/>
            <a:ext cx="1004862" cy="17378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7082" y="2628348"/>
            <a:ext cx="1126386" cy="161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pi_figure_filt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87" y="-110431"/>
            <a:ext cx="7156169" cy="71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8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Leek</dc:creator>
  <cp:lastModifiedBy>Jeffrey Leek</cp:lastModifiedBy>
  <cp:revision>2</cp:revision>
  <dcterms:created xsi:type="dcterms:W3CDTF">2015-09-04T00:30:40Z</dcterms:created>
  <dcterms:modified xsi:type="dcterms:W3CDTF">2015-09-11T15:04:53Z</dcterms:modified>
</cp:coreProperties>
</file>