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703B-FC3B-4C0D-8EDB-FD54E12E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7C27-5F20-47ED-AC05-26244AE5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B3F5-0165-4E4E-948C-AB238392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E4FC-AFEA-418B-ABA9-91C7C81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DA763-DC4D-4068-A5D3-DFACBE5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A076-67A9-48FB-9B66-44A8F618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A91CB-989A-4B61-A6E8-57370353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0886-5538-4C17-B341-C415481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D714-CCFC-473D-AAF5-FDEB55AC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8CAA-44E6-4DB4-A5D2-82B3F656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9C6F4-9178-41E8-AFC6-70C431E72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F24A-0A18-496C-A055-5A8796CB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A855-E553-447A-AB2B-FFCEF3F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3B6D-EC46-46D5-8CDF-C591478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4062-2CFC-449F-AA89-7A61513B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1A68-EA2F-4738-AB8B-656522F1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3EFE-36CD-45CB-9EE6-A2A2170C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0B68-02DA-4FB3-BF34-9FBFE65A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C4A9-8D09-4B43-B01B-E905859B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DCFB-F603-4FB7-BF04-BA2CADA9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0A3A-55F1-408F-ADAA-F6DB945E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2D76-4909-42B0-ADA3-1A598421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2E5F-D398-4789-A7DA-93B59C5E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A1A1-3F6B-4D7C-84F4-C937A602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9A6A-CD2C-4629-9AE8-693D4876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BD90-E7CA-423A-98B7-F80384D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6745-9658-42E8-A575-68E47111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1CBD-2378-4B91-AF1E-15CF4EB14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87AA-88B1-4653-AE9A-C3486650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0F0A5-8D0E-4CF0-B1B1-2D33FB3D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DD938-5208-4DAE-BA5F-5CAEEC79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5279-CBA5-4FA4-95ED-466F300F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2BBC-5A01-4063-B365-FCC61360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ED73-ED34-415F-92D8-46D8B83A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D1BC9-E11F-4D74-9867-D8BE7D5D3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947A9-24A7-4A88-8381-9583FA57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F5F37-9A56-44D9-99CD-4D70CB22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E97B2-DE41-48E1-8023-8BEBA3C4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69805-4E81-4E22-9D2B-1721AD9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DF1F-6E6F-4D20-A099-2F6EC3C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6476E-8808-4EF8-8A62-D1D3367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0BCF5-27ED-465B-8937-6DFDDD24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5668E-C4E8-43FA-B6DC-1B14C33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927E2-E161-4A9A-99E7-18C26DE7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85686-91DF-4235-B37C-E48E4793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16B9D-5D16-4B9C-9A54-6E7A0281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C79E-13FD-4942-AAD3-05302C7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C986-C20E-449F-9B16-71C6E684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392AF-E932-46DD-90B8-FC93200D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4C190-8123-4EC9-9B27-90BA75B3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50F33-5EC5-4596-9464-A76C2622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1D3D-1E5E-4B40-9280-8A6CB545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0FCB-D613-4AE2-A996-A0F2233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7DCD4-7F15-40D9-B410-A651AAF18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43DE-889E-4A32-BAF6-4353F636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382A-D6AD-41ED-9D38-C9D960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06D3-B160-4D25-8AA1-7D767AE4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C3CD-3751-410B-865E-B58A26BA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684A1-D485-4A95-AE32-BCEBEA97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3ED0-B70D-4605-B2F1-CDB9F004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810E-E1E0-47E4-B6EC-C5D290F3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8383-068E-423E-98E4-6F3FBFF7248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29EB-D08A-4933-AF45-6E7E5A3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3ABE-2256-482B-B938-0DC3A15FE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22C7-0BB4-4DF6-AD0D-F5C60A3F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DA453-D4CC-4C10-810E-5216D8999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531" y="3909390"/>
            <a:ext cx="5522919" cy="1587681"/>
          </a:xfrm>
        </p:spPr>
        <p:txBody>
          <a:bodyPr anchor="b">
            <a:noAutofit/>
          </a:bodyPr>
          <a:lstStyle/>
          <a:p>
            <a:pPr algn="l"/>
            <a:r>
              <a:rPr lang="en-US" sz="9600" dirty="0">
                <a:latin typeface="influence" panose="02000603000000000000" pitchFamily="2" charset="0"/>
              </a:rPr>
              <a:t>JENSEN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8BB606D-45F1-4AD4-BCAF-243EE747D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342F7-37C5-47DD-8392-493AE057075A}"/>
              </a:ext>
            </a:extLst>
          </p:cNvPr>
          <p:cNvSpPr txBox="1"/>
          <p:nvPr/>
        </p:nvSpPr>
        <p:spPr>
          <a:xfrm>
            <a:off x="368531" y="1526037"/>
            <a:ext cx="650902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influence" panose="02000603000000000000" pitchFamily="2" charset="0"/>
              </a:rPr>
              <a:t>ERIC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B195F20-84CC-40BA-A15A-6A2C9162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3" y="1675969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7D04C65-724C-4201-B72E-B7B642C9707C}"/>
              </a:ext>
            </a:extLst>
          </p:cNvPr>
          <p:cNvSpPr txBox="1">
            <a:spLocks/>
          </p:cNvSpPr>
          <p:nvPr/>
        </p:nvSpPr>
        <p:spPr>
          <a:xfrm>
            <a:off x="368531" y="3909390"/>
            <a:ext cx="5522919" cy="1587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>
                <a:latin typeface="influence" panose="02000603000000000000" pitchFamily="2" charset="0"/>
              </a:rPr>
              <a:t>JENSEN</a:t>
            </a:r>
            <a:endParaRPr lang="en-US" sz="9600" dirty="0">
              <a:latin typeface="influence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4BC5A-3F85-420F-8734-873A38F4F1CA}"/>
              </a:ext>
            </a:extLst>
          </p:cNvPr>
          <p:cNvSpPr txBox="1"/>
          <p:nvPr/>
        </p:nvSpPr>
        <p:spPr>
          <a:xfrm>
            <a:off x="368531" y="808619"/>
            <a:ext cx="650902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influence" panose="02000603000000000000" pitchFamily="2" charset="0"/>
              </a:rPr>
              <a:t>ERIC</a:t>
            </a:r>
            <a:endParaRPr lang="en-US" sz="28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0318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E67FB1-60EF-43E2-AF13-F7D73934AB7C}"/>
              </a:ext>
            </a:extLst>
          </p:cNvPr>
          <p:cNvSpPr txBox="1">
            <a:spLocks/>
          </p:cNvSpPr>
          <p:nvPr/>
        </p:nvSpPr>
        <p:spPr>
          <a:xfrm>
            <a:off x="368531" y="3645039"/>
            <a:ext cx="5522919" cy="1587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6082C"/>
                </a:solidFill>
                <a:latin typeface="influence" panose="02000603000000000000" pitchFamily="2" charset="0"/>
              </a:rPr>
              <a:t>JENSEN</a:t>
            </a:r>
          </a:p>
        </p:txBody>
      </p:sp>
      <p:pic>
        <p:nvPicPr>
          <p:cNvPr id="8" name="Graphic 7" descr="Topography Map outline">
            <a:extLst>
              <a:ext uri="{FF2B5EF4-FFF2-40B4-BE49-F238E27FC236}">
                <a16:creationId xmlns:a16="http://schemas.microsoft.com/office/drawing/2014/main" id="{78282C26-69A1-4424-A355-CC69A26AF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412" y="1824094"/>
            <a:ext cx="3549297" cy="3602309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4AB02E-4873-46F5-8F5D-0BD5C8CA78EA}"/>
              </a:ext>
            </a:extLst>
          </p:cNvPr>
          <p:cNvSpPr txBox="1"/>
          <p:nvPr/>
        </p:nvSpPr>
        <p:spPr>
          <a:xfrm>
            <a:off x="302270" y="1729237"/>
            <a:ext cx="650902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solidFill>
                  <a:srgbClr val="06082C"/>
                </a:solidFill>
                <a:latin typeface="influence" panose="02000603000000000000" pitchFamily="2" charset="0"/>
              </a:rPr>
              <a:t>ERIC</a:t>
            </a:r>
            <a:endParaRPr lang="en-US" sz="2800" dirty="0">
              <a:solidFill>
                <a:srgbClr val="060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1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influence</vt:lpstr>
      <vt:lpstr>Office Theme</vt:lpstr>
      <vt:lpstr>JENSEN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JENSEN</dc:title>
  <dc:creator>Jensen,Eric</dc:creator>
  <cp:lastModifiedBy>Jensen,Eric</cp:lastModifiedBy>
  <cp:revision>5</cp:revision>
  <dcterms:created xsi:type="dcterms:W3CDTF">2021-12-21T00:02:34Z</dcterms:created>
  <dcterms:modified xsi:type="dcterms:W3CDTF">2021-12-22T23:39:39Z</dcterms:modified>
</cp:coreProperties>
</file>