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Components. Data binding.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762000" y="215900"/>
            <a:ext cx="11480800" cy="2146300"/>
          </a:xfrm>
          <a:prstGeom prst="rect">
            <a:avLst/>
          </a:prstGeom>
        </p:spPr>
        <p:txBody>
          <a:bodyPr/>
          <a:lstStyle/>
          <a:p>
            <a:pPr lvl="1"/>
            <a:r>
              <a:t>Event binding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Тоже самое, что и property binding, но для событий</a:t>
            </a:r>
          </a:p>
          <a:p>
            <a:pPr/>
            <a:r>
              <a:t>event нужно заключить в скобки, без слова on</a:t>
            </a:r>
          </a:p>
          <a:p>
            <a:pPr/>
            <a:r>
              <a:t>После этого вызвать метод</a:t>
            </a:r>
          </a:p>
          <a:p>
            <a:pPr/>
            <a:r>
              <a:t>В event можно передавать параметр через $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data binding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Если какие-то данные, завязанные на поле, то их можно связать с помощью [(ngModel)] - объединение двух типов связи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лабораторная работа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Сделать текстовое поле</a:t>
            </a:r>
          </a:p>
          <a:p>
            <a:pPr/>
            <a:r>
              <a:t>Данные из этого поля выводить в параграф ниже</a:t>
            </a:r>
          </a:p>
          <a:p>
            <a:pPr/>
            <a:r>
              <a:t>Сделать кнопку, которая будет активна, только если поле не пустое</a:t>
            </a:r>
          </a:p>
          <a:p>
            <a:pPr/>
            <a:r>
              <a:t>По нажатию на кнопку скидывать поле в пустое значение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7-10-11 at 15.21.2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4254" r="0" b="142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xfrm>
            <a:off x="762000" y="1181100"/>
            <a:ext cx="5384800" cy="4597400"/>
          </a:xfrm>
          <a:prstGeom prst="rect">
            <a:avLst/>
          </a:prstGeom>
        </p:spPr>
        <p:txBody>
          <a:bodyPr/>
          <a:lstStyle/>
          <a:p>
            <a:pPr/>
            <a:r>
              <a:t>Базовая структура приложения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происходит при запуске?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Rendered index.html</a:t>
            </a:r>
          </a:p>
          <a:p>
            <a:pPr marL="635000" indent="-635000">
              <a:buSzPct val="100000"/>
              <a:buAutoNum type="arabicPeriod" startAt="1"/>
            </a:pPr>
            <a:r>
              <a:t>Запускается main.ts. Там запускается модуль AppModule</a:t>
            </a:r>
          </a:p>
          <a:p>
            <a:pPr marL="635000" indent="-635000">
              <a:buSzPct val="100000"/>
              <a:buAutoNum type="arabicPeriod" startAt="1"/>
            </a:pPr>
            <a:r>
              <a:t>В app.module.ts в AppModule подключается компонент AppComponent</a:t>
            </a:r>
          </a:p>
          <a:p>
            <a:pPr marL="635000" indent="-635000">
              <a:buSzPct val="100000"/>
              <a:buAutoNum type="arabicPeriod" startAt="1"/>
            </a:pPr>
            <a:r>
              <a:t>В AppComponent рендерится app.component.html</a:t>
            </a:r>
          </a:p>
          <a:p>
            <a:pPr marL="635000" indent="-635000">
              <a:buSzPct val="100000"/>
              <a:buAutoNum type="arabicPeriod" startAt="1"/>
            </a:pPr>
            <a:r>
              <a:t>Счастье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Компоненты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Screen Shot 2017-10-11 at 15.3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705" y="2927142"/>
            <a:ext cx="10885390" cy="475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создать компонент?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 startAt="1"/>
            </a:pPr>
            <a:r>
              <a:t>Создать name.component.ts</a:t>
            </a:r>
          </a:p>
          <a:p>
            <a:pPr marL="635000" indent="-635000">
              <a:buSzPct val="100000"/>
              <a:buAutoNum type="arabicPeriod" startAt="1"/>
            </a:pPr>
            <a:r>
              <a:t>Пометить аннотацией компонент</a:t>
            </a:r>
          </a:p>
          <a:p>
            <a:pPr marL="635000" indent="-635000">
              <a:buSzPct val="100000"/>
              <a:buAutoNum type="arabicPeriod" startAt="1"/>
            </a:pPr>
            <a:r>
              <a:t>Указать селектор и путь к шаблону</a:t>
            </a:r>
          </a:p>
          <a:p>
            <a:pPr marL="635000" indent="-635000">
              <a:buSzPct val="100000"/>
              <a:buAutoNum type="arabicPeriod" startAt="1"/>
            </a:pPr>
            <a:r>
              <a:t>Сделать шаблон</a:t>
            </a:r>
          </a:p>
          <a:p>
            <a:pPr marL="635000" indent="-635000">
              <a:buSzPct val="100000"/>
              <a:buAutoNum type="arabicPeriod" startAt="1"/>
            </a:pPr>
            <a:r>
              <a:t>Зарегистрировать компонент</a:t>
            </a:r>
          </a:p>
          <a:p>
            <a:pPr marL="635000" indent="-635000">
              <a:buSzPct val="100000"/>
              <a:buAutoNum type="arabicPeriod" startAt="1"/>
            </a:pPr>
            <a:r>
              <a:t>Добавить компонент в другой компонент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 generate component component-name</a:t>
            </a:r>
          </a:p>
        </p:txBody>
      </p:sp>
      <p:sp>
        <p:nvSpPr>
          <p:cNvPr id="136" name="Shape 13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Или…..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Шаблоны (templates)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Вместо templateUrl можно использовать template, и писать javascript код там</a:t>
            </a:r>
          </a:p>
          <a:p>
            <a:pPr/>
            <a:r>
              <a:t>Одинарные кавычки для one-line, обратные для multiline</a:t>
            </a:r>
          </a:p>
          <a:p>
            <a:pPr/>
            <a:r>
              <a:t>Тоже самое верно для стилей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Quotefancy-2000926-3840x216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Но статический сайт я могу и просто на html написать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Для того, чтобы избавиться от статики нам нужен databinding</a:t>
            </a:r>
          </a:p>
          <a:p>
            <a:pPr/>
            <a:r>
              <a:t>Самый простой способ - string interpolation - {{dataFromJS}}</a:t>
            </a:r>
          </a:p>
          <a:p>
            <a:pPr/>
            <a:r>
              <a:t>Также можно воспользоваться property binding с [property]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