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EBEBEB"/>
        </a:solidFill>
        <a:effectLst>
          <a:outerShdw sx="100000" sy="100000" kx="0" ky="0" algn="b" rotWithShape="0" blurRad="50800" dist="25400" dir="540000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EBEBEB"/>
        </a:solidFill>
        <a:effectLst>
          <a:outerShdw sx="100000" sy="100000" kx="0" ky="0" algn="b" rotWithShape="0" blurRad="50800" dist="25400" dir="540000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EBEBEB"/>
        </a:solidFill>
        <a:effectLst>
          <a:outerShdw sx="100000" sy="100000" kx="0" ky="0" algn="b" rotWithShape="0" blurRad="50800" dist="25400" dir="540000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EBEBEB"/>
        </a:solidFill>
        <a:effectLst>
          <a:outerShdw sx="100000" sy="100000" kx="0" ky="0" algn="b" rotWithShape="0" blurRad="50800" dist="25400" dir="540000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EBEBEB"/>
        </a:solidFill>
        <a:effectLst>
          <a:outerShdw sx="100000" sy="100000" kx="0" ky="0" algn="b" rotWithShape="0" blurRad="50800" dist="25400" dir="540000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EBEBEB"/>
        </a:solidFill>
        <a:effectLst>
          <a:outerShdw sx="100000" sy="100000" kx="0" ky="0" algn="b" rotWithShape="0" blurRad="50800" dist="25400" dir="540000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EBEBEB"/>
        </a:solidFill>
        <a:effectLst>
          <a:outerShdw sx="100000" sy="100000" kx="0" ky="0" algn="b" rotWithShape="0" blurRad="50800" dist="25400" dir="540000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EBEBEB"/>
        </a:solidFill>
        <a:effectLst>
          <a:outerShdw sx="100000" sy="100000" kx="0" ky="0" algn="b" rotWithShape="0" blurRad="50800" dist="25400" dir="540000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EBEBEB"/>
        </a:solidFill>
        <a:effectLst>
          <a:outerShdw sx="100000" sy="100000" kx="0" ky="0" algn="b" rotWithShape="0" blurRad="50800" dist="25400" dir="540000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" cap="flat">
              <a:solidFill>
                <a:srgbClr val="F0F0F0"/>
              </a:solidFill>
              <a:prstDash val="solid"/>
              <a:miter lim="400000"/>
            </a:ln>
          </a:top>
          <a:bottom>
            <a:ln w="635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D6D6D">
              <a:alpha val="41000"/>
            </a:srgbClr>
          </a:solidFill>
        </a:fill>
      </a:tcStyle>
    </a:wholeTbl>
    <a:band2H>
      <a:tcTxStyle b="def" i="def"/>
      <a:tcStyle>
        <a:tcBdr/>
        <a:fill>
          <a:solidFill>
            <a:srgbClr val="4E4E4E">
              <a:alpha val="4100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0F0F0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" cap="flat">
              <a:solidFill>
                <a:srgbClr val="F0F0F0"/>
              </a:solidFill>
              <a:prstDash val="solid"/>
              <a:miter lim="400000"/>
            </a:ln>
          </a:top>
          <a:bottom>
            <a:ln w="635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6565">
              <a:alpha val="75000"/>
            </a:srgbClr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0F0F0"/>
              </a:solidFill>
              <a:prstDash val="solid"/>
              <a:miter lim="400000"/>
            </a:ln>
          </a:top>
          <a:bottom>
            <a:ln w="12700" cap="flat">
              <a:solidFill>
                <a:srgbClr val="F0F0F0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861A1">
              <a:alpha val="80000"/>
            </a:srgbClr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0F0F0"/>
              </a:solidFill>
              <a:prstDash val="solid"/>
              <a:miter lim="400000"/>
            </a:ln>
          </a:top>
          <a:bottom>
            <a:ln w="25400" cap="flat">
              <a:solidFill>
                <a:srgbClr val="F0F0F0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861A1">
              <a:alpha val="80000"/>
            </a:srgb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D6D6D">
              <a:alpha val="41000"/>
            </a:srgbClr>
          </a:solidFill>
        </a:fill>
      </a:tcStyle>
    </a:wholeTbl>
    <a:band2H>
      <a:tcTxStyle b="def" i="def"/>
      <a:tcStyle>
        <a:tcBdr/>
        <a:fill>
          <a:solidFill>
            <a:srgbClr val="909090">
              <a:alpha val="4100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6350" cap="flat">
              <a:solidFill>
                <a:srgbClr val="484745"/>
              </a:solidFill>
              <a:prstDash val="solid"/>
              <a:miter lim="400000"/>
            </a:ln>
          </a:left>
          <a:right>
            <a:ln w="6350" cap="flat">
              <a:solidFill>
                <a:srgbClr val="5E5D5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6350" cap="flat">
              <a:solidFill>
                <a:srgbClr val="5E5D5B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714717"/>
              </a:solidFill>
              <a:prstDash val="solid"/>
              <a:miter lim="400000"/>
            </a:ln>
          </a:left>
          <a:right>
            <a:ln w="12700" cap="flat">
              <a:solidFill>
                <a:srgbClr val="714717"/>
              </a:solidFill>
              <a:prstDash val="solid"/>
              <a:miter lim="400000"/>
            </a:ln>
          </a:right>
          <a:top>
            <a:ln w="6350" cap="flat">
              <a:solidFill>
                <a:srgbClr val="5E5D5B"/>
              </a:solidFill>
              <a:prstDash val="solid"/>
              <a:miter lim="400000"/>
            </a:ln>
          </a:top>
          <a:bottom>
            <a:ln w="6350" cap="flat">
              <a:solidFill>
                <a:srgbClr val="484745"/>
              </a:solidFill>
              <a:prstDash val="solid"/>
              <a:miter lim="400000"/>
            </a:ln>
          </a:bottom>
          <a:insideH>
            <a:ln w="12700" cap="flat">
              <a:solidFill>
                <a:srgbClr val="714717"/>
              </a:solidFill>
              <a:prstDash val="solid"/>
              <a:miter lim="400000"/>
            </a:ln>
          </a:insideH>
          <a:insideV>
            <a:ln w="12700" cap="flat">
              <a:solidFill>
                <a:srgbClr val="714717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714717"/>
              </a:solidFill>
              <a:prstDash val="solid"/>
              <a:miter lim="400000"/>
            </a:ln>
          </a:left>
          <a:right>
            <a:ln w="12700" cap="flat">
              <a:solidFill>
                <a:srgbClr val="714717"/>
              </a:solidFill>
              <a:prstDash val="solid"/>
              <a:miter lim="400000"/>
            </a:ln>
          </a:right>
          <a:top>
            <a:ln w="6350" cap="flat">
              <a:solidFill>
                <a:srgbClr val="484745"/>
              </a:solidFill>
              <a:prstDash val="solid"/>
              <a:miter lim="400000"/>
            </a:ln>
          </a:top>
          <a:bottom>
            <a:ln w="6350" cap="flat">
              <a:solidFill>
                <a:srgbClr val="5E5D5B"/>
              </a:solidFill>
              <a:prstDash val="solid"/>
              <a:miter lim="400000"/>
            </a:ln>
          </a:bottom>
          <a:insideH>
            <a:ln w="12700" cap="flat">
              <a:solidFill>
                <a:srgbClr val="714717"/>
              </a:solidFill>
              <a:prstDash val="solid"/>
              <a:miter lim="400000"/>
            </a:ln>
          </a:insideH>
          <a:insideV>
            <a:ln w="12700" cap="flat">
              <a:solidFill>
                <a:srgbClr val="714717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3F1D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3F1D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3F1D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D4D4D"/>
          </a:solidFill>
        </a:fill>
      </a:tcStyle>
    </a:wholeTbl>
    <a:band2H>
      <a:tcTxStyle b="def" i="def"/>
      <a:tcStyle>
        <a:tcBdr/>
        <a:fill>
          <a:solidFill>
            <a:srgbClr val="5A5A5A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3F1DF"/>
              </a:solidFill>
              <a:prstDash val="solid"/>
              <a:miter lim="400000"/>
            </a:ln>
          </a:left>
          <a:right>
            <a:ln w="12700" cap="flat">
              <a:solidFill>
                <a:srgbClr val="F3F1DF"/>
              </a:solidFill>
              <a:prstDash val="solid"/>
              <a:miter lim="400000"/>
            </a:ln>
          </a:right>
          <a:top>
            <a:ln w="12700" cap="flat">
              <a:solidFill>
                <a:srgbClr val="F3F1DF"/>
              </a:solidFill>
              <a:prstDash val="solid"/>
              <a:miter lim="400000"/>
            </a:ln>
          </a:top>
          <a:bottom>
            <a:ln w="12700" cap="flat">
              <a:solidFill>
                <a:srgbClr val="F3F1DF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solidFill>
                <a:srgbClr val="F3F1DF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-1022247"/>
              <a:satOff val="34289"/>
              <a:lumOff val="-18384"/>
            </a:schemeClr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3F1DF"/>
              </a:solidFill>
              <a:prstDash val="solid"/>
              <a:miter lim="400000"/>
            </a:ln>
          </a:top>
          <a:bottom>
            <a:ln w="12700" cap="flat">
              <a:solidFill>
                <a:srgbClr val="F3F1DF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3F1DF"/>
              </a:solidFill>
              <a:prstDash val="solid"/>
              <a:miter lim="400000"/>
            </a:ln>
          </a:top>
          <a:bottom>
            <a:ln w="12700" cap="flat">
              <a:solidFill>
                <a:srgbClr val="F3F1DF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F821DB8-F4EB-4A41-A1BA-3FCAFE7338EE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D6D6D"/>
          </a:solidFill>
        </a:fill>
      </a:tcStyle>
    </a:wholeTbl>
    <a:band2H>
      <a:tcTxStyle b="def" i="def"/>
      <a:tcStyle>
        <a:tcBdr/>
        <a:fill>
          <a:solidFill>
            <a:srgbClr val="7D7D7D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C5C5B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282828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2A7A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96663"/>
              <a:satOff val="-16428"/>
              <a:lumOff val="3004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" cap="flat">
              <a:solidFill>
                <a:srgbClr val="FFFFFF"/>
              </a:solidFill>
              <a:prstDash val="solid"/>
              <a:miter lim="400000"/>
            </a:ln>
          </a:top>
          <a:bottom>
            <a:ln w="6350" cap="flat">
              <a:solidFill>
                <a:srgbClr val="FFFFFF"/>
              </a:solidFill>
              <a:prstDash val="solid"/>
              <a:miter lim="400000"/>
            </a:ln>
          </a:bottom>
          <a:insideH>
            <a:ln w="635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D5D5D"/>
          </a:solidFill>
        </a:fill>
      </a:tcStyle>
    </a:wholeTbl>
    <a:band2H>
      <a:tcTxStyle b="def" i="def"/>
      <a:tcStyle>
        <a:tcBdr/>
        <a:fill>
          <a:solidFill>
            <a:srgbClr val="696969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6350" cap="flat">
              <a:solidFill>
                <a:srgbClr val="FFFFFF"/>
              </a:solidFill>
              <a:prstDash val="solid"/>
              <a:miter lim="400000"/>
            </a:ln>
          </a:right>
          <a:top>
            <a:ln w="6350" cap="flat">
              <a:solidFill>
                <a:srgbClr val="FFFFFF"/>
              </a:solidFill>
              <a:prstDash val="solid"/>
              <a:miter lim="400000"/>
            </a:ln>
          </a:top>
          <a:bottom>
            <a:ln w="6350" cap="flat">
              <a:solidFill>
                <a:srgbClr val="FFFFFF"/>
              </a:solidFill>
              <a:prstDash val="solid"/>
              <a:miter lim="400000"/>
            </a:ln>
          </a:bottom>
          <a:insideH>
            <a:ln w="6350" cap="flat">
              <a:solidFill>
                <a:srgbClr val="FFFFFF"/>
              </a:solidFill>
              <a:prstDash val="solid"/>
              <a:miter lim="400000"/>
            </a:ln>
          </a:insideH>
          <a:insideV>
            <a:ln w="635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87878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635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635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7878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" cap="flat">
              <a:solidFill>
                <a:srgbClr val="F0F0F0"/>
              </a:solidFill>
              <a:prstDash val="solid"/>
              <a:miter lim="400000"/>
            </a:ln>
          </a:top>
          <a:bottom>
            <a:ln w="635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0000">
              <a:alpha val="10000"/>
            </a:srgbClr>
          </a:solidFill>
        </a:fill>
      </a:tcStyle>
    </a:wholeTbl>
    <a:band2H>
      <a:tcTxStyle b="def" i="def"/>
      <a:tcStyle>
        <a:tcBdr/>
        <a:fill>
          <a:solidFill>
            <a:srgbClr val="888888">
              <a:alpha val="1000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F0F0F0"/>
              </a:solidFill>
              <a:prstDash val="solid"/>
              <a:miter lim="400000"/>
            </a:ln>
          </a:right>
          <a:top>
            <a:ln w="6350" cap="flat">
              <a:solidFill>
                <a:srgbClr val="F0F0F0"/>
              </a:solidFill>
              <a:prstDash val="solid"/>
              <a:miter lim="400000"/>
            </a:ln>
          </a:top>
          <a:bottom>
            <a:ln w="635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0F0F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762000" y="2463800"/>
            <a:ext cx="11480800" cy="2540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762000" y="5156200"/>
            <a:ext cx="11480800" cy="8636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1pPr>
            <a:lvl2pPr marL="0" indent="22860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2pPr>
            <a:lvl3pPr marL="0" indent="45720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3pPr>
            <a:lvl4pPr marL="0" indent="68580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4pPr>
            <a:lvl5pPr marL="0" indent="91440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xfrm>
            <a:off x="6311798" y="9251950"/>
            <a:ext cx="368504" cy="374600"/>
          </a:xfrm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6362700"/>
            <a:ext cx="10464800" cy="461059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lnSpc>
                <a:spcPct val="110000"/>
              </a:lnSpc>
              <a:spcBef>
                <a:spcPts val="0"/>
              </a:spcBef>
              <a:buSzTx/>
              <a:buNone/>
              <a:defRPr b="1" i="1" sz="2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305300"/>
            <a:ext cx="10464800" cy="647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lnSpc>
                <a:spcPct val="110000"/>
              </a:lnSpc>
              <a:spcBef>
                <a:spcPts val="0"/>
              </a:spcBef>
              <a:buSzTx/>
              <a:buNone/>
              <a:defRPr b="1" sz="36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20202"/>
                  </a:outerShdw>
                </a:effectLst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104900" y="758938"/>
            <a:ext cx="10795000" cy="5943601"/>
          </a:xfrm>
          <a:prstGeom prst="rect">
            <a:avLst/>
          </a:prstGeom>
          <a:ln w="25400"/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762000" y="6883400"/>
            <a:ext cx="11480800" cy="10795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762000" y="8128000"/>
            <a:ext cx="11480800" cy="9144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1pPr>
            <a:lvl2pPr marL="0" indent="22860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2pPr>
            <a:lvl3pPr marL="0" indent="45720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3pPr>
            <a:lvl4pPr marL="0" indent="68580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4pPr>
            <a:lvl5pPr marL="0" indent="91440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xfrm>
            <a:off x="6311798" y="9245600"/>
            <a:ext cx="368504" cy="374600"/>
          </a:xfrm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762000" y="3517900"/>
            <a:ext cx="11480800" cy="27178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xfrm>
            <a:off x="6311798" y="9251950"/>
            <a:ext cx="368504" cy="374600"/>
          </a:xfrm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654800" y="419100"/>
            <a:ext cx="5588000" cy="8648700"/>
          </a:xfrm>
          <a:prstGeom prst="rect">
            <a:avLst/>
          </a:prstGeom>
          <a:ln w="25400"/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762000" y="419100"/>
            <a:ext cx="5384800" cy="4597400"/>
          </a:xfrm>
          <a:prstGeom prst="rect">
            <a:avLst/>
          </a:prstGeom>
        </p:spPr>
        <p:txBody>
          <a:bodyPr anchor="b"/>
          <a:lstStyle>
            <a:lvl1pPr>
              <a:defRPr sz="52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762000" y="5245100"/>
            <a:ext cx="5384800" cy="38100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1pPr>
            <a:lvl2pPr marL="0" indent="22860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2pPr>
            <a:lvl3pPr marL="0" indent="45720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3pPr>
            <a:lvl4pPr marL="0" indent="68580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4pPr>
            <a:lvl5pPr marL="0" indent="91440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xfrm>
            <a:off x="6311798" y="9251950"/>
            <a:ext cx="368504" cy="374600"/>
          </a:xfrm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654800" y="2374900"/>
            <a:ext cx="5588000" cy="6807200"/>
          </a:xfrm>
          <a:prstGeom prst="rect">
            <a:avLst/>
          </a:prstGeom>
          <a:ln w="25400"/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762000" y="2374900"/>
            <a:ext cx="5384800" cy="68072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buClr>
                <a:srgbClr val="EBEBEB"/>
              </a:buClr>
              <a:defRPr sz="2800"/>
            </a:lvl1pPr>
            <a:lvl2pPr marL="685800" indent="-342900">
              <a:spcBef>
                <a:spcPts val="3200"/>
              </a:spcBef>
              <a:buClr>
                <a:srgbClr val="EBEBEB"/>
              </a:buClr>
              <a:defRPr sz="2800"/>
            </a:lvl2pPr>
            <a:lvl3pPr marL="1028700" indent="-342900">
              <a:spcBef>
                <a:spcPts val="3200"/>
              </a:spcBef>
              <a:buClr>
                <a:srgbClr val="EBEBEB"/>
              </a:buClr>
              <a:defRPr sz="2800"/>
            </a:lvl3pPr>
            <a:lvl4pPr marL="1371600" indent="-342900">
              <a:spcBef>
                <a:spcPts val="3200"/>
              </a:spcBef>
              <a:buClr>
                <a:srgbClr val="EBEBEB"/>
              </a:buClr>
              <a:defRPr sz="2800"/>
            </a:lvl4pPr>
            <a:lvl5pPr marL="1714500" indent="-342900">
              <a:spcBef>
                <a:spcPts val="3200"/>
              </a:spcBef>
              <a:buClr>
                <a:srgbClr val="EBEBEB"/>
              </a:buClr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762000" y="965200"/>
            <a:ext cx="11480800" cy="78232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680200" y="5626100"/>
            <a:ext cx="5588000" cy="3441700"/>
          </a:xfrm>
          <a:prstGeom prst="rect">
            <a:avLst/>
          </a:prstGeom>
          <a:ln w="25400"/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half" idx="14"/>
          </p:nvPr>
        </p:nvSpPr>
        <p:spPr>
          <a:xfrm>
            <a:off x="6680200" y="419100"/>
            <a:ext cx="5588000" cy="4914900"/>
          </a:xfrm>
          <a:prstGeom prst="rect">
            <a:avLst/>
          </a:prstGeom>
          <a:ln w="25400"/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762000" y="419100"/>
            <a:ext cx="5588000" cy="8648700"/>
          </a:xfrm>
          <a:prstGeom prst="rect">
            <a:avLst/>
          </a:prstGeom>
          <a:ln w="25400"/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762000" y="203200"/>
            <a:ext cx="11480800" cy="2146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762000" y="2413000"/>
            <a:ext cx="11480800" cy="636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58300"/>
            <a:ext cx="368504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64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64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64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64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64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64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64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64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64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406400" marR="0" indent="-4064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400" u="none">
          <a:ln>
            <a:noFill/>
          </a:ln>
          <a:solidFill>
            <a:srgbClr val="EBEBEB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1pPr>
      <a:lvl2pPr marL="812800" marR="0" indent="-4064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400" u="none">
          <a:ln>
            <a:noFill/>
          </a:ln>
          <a:solidFill>
            <a:srgbClr val="EBEBEB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2pPr>
      <a:lvl3pPr marL="1219200" marR="0" indent="-4064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400" u="none">
          <a:ln>
            <a:noFill/>
          </a:ln>
          <a:solidFill>
            <a:srgbClr val="EBEBEB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3pPr>
      <a:lvl4pPr marL="1625600" marR="0" indent="-4064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400" u="none">
          <a:ln>
            <a:noFill/>
          </a:ln>
          <a:solidFill>
            <a:srgbClr val="EBEBEB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4pPr>
      <a:lvl5pPr marL="2032000" marR="0" indent="-4064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400" u="none">
          <a:ln>
            <a:noFill/>
          </a:ln>
          <a:solidFill>
            <a:srgbClr val="EBEBEB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5pPr>
      <a:lvl6pPr marL="2438400" marR="0" indent="-4064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400" u="none">
          <a:ln>
            <a:noFill/>
          </a:ln>
          <a:solidFill>
            <a:srgbClr val="EBEBEB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6pPr>
      <a:lvl7pPr marL="2844800" marR="0" indent="-4064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400" u="none">
          <a:ln>
            <a:noFill/>
          </a:ln>
          <a:solidFill>
            <a:srgbClr val="EBEBEB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7pPr>
      <a:lvl8pPr marL="3251200" marR="0" indent="-4064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400" u="none">
          <a:ln>
            <a:noFill/>
          </a:ln>
          <a:solidFill>
            <a:srgbClr val="EBEBEB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8pPr>
      <a:lvl9pPr marL="3657600" marR="0" indent="-4064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400" u="none">
          <a:ln>
            <a:noFill/>
          </a:ln>
          <a:solidFill>
            <a:srgbClr val="EBEBEB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Директивы в Angular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Что такое директива?</a:t>
            </a:r>
          </a:p>
        </p:txBody>
      </p:sp>
      <p:sp>
        <p:nvSpPr>
          <p:cNvPr id="122" name="Shape 12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Директива - это как компонент без template, т.е. какая-то логика, зашитая в атрибут</a:t>
            </a:r>
          </a:p>
          <a:p>
            <a:pPr/>
            <a:r>
              <a:t>Директивы можно писать самому, также есть набор встроенных (ngIf, ngFor, ngStyle)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Какие бывают директивы?</a:t>
            </a:r>
          </a:p>
        </p:txBody>
      </p:sp>
      <p:sp>
        <p:nvSpPr>
          <p:cNvPr id="125" name="Shape 12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Компоненты</a:t>
            </a:r>
          </a:p>
          <a:p>
            <a:pPr/>
            <a:r>
              <a:t>Структурные директивы - которые изменяют dom, добавляя или удаляя какие-то элементы (ngIf, ngFor)</a:t>
            </a:r>
          </a:p>
          <a:p>
            <a:pPr/>
            <a:r>
              <a:t>Директивы атрибутов - которые изменяют поведение компонента или элемента (ngStyle)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Структурные директивы</a:t>
            </a:r>
          </a:p>
        </p:txBody>
      </p:sp>
      <p:sp>
        <p:nvSpPr>
          <p:cNvPr id="128" name="Shape 12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Помечаются звездочкой:</a:t>
            </a:r>
            <a:br/>
            <a:r>
              <a:t>&lt;div *ngIf="hero" &gt;{{hero.name}}&lt;/div&gt;</a:t>
            </a:r>
          </a:p>
          <a:p>
            <a:pPr/>
            <a:r>
              <a:t>К одному элементу можно применить только ОДНУ структурную директиву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Директивы атрибутов </a:t>
            </a:r>
          </a:p>
        </p:txBody>
      </p:sp>
      <p:sp>
        <p:nvSpPr>
          <p:cNvPr id="131" name="Shape 13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Можно добавлять несколько к элементу</a:t>
            </a:r>
          </a:p>
          <a:p>
            <a:pPr/>
            <a:r>
              <a:t>Заключаются в квадратные скобки</a:t>
            </a:r>
          </a:p>
          <a:p>
            <a:pPr/>
            <a:r>
              <a:t>Не меняют DOM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Примеры существующих директив</a:t>
            </a:r>
          </a:p>
        </p:txBody>
      </p:sp>
      <p:sp>
        <p:nvSpPr>
          <p:cNvPr id="134" name="Shape 13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&lt;div *ngIf="hero" &gt;{{hero.name}}&lt;/div&gt;</a:t>
            </a:r>
          </a:p>
          <a:p>
            <a:pPr/>
            <a:r>
              <a:t>[ngStyle]="{сolor: ‘white'}"</a:t>
            </a:r>
          </a:p>
          <a:p>
            <a:pPr/>
            <a:r>
              <a:t>[ngClass]="{online: status === ‘online'}"</a:t>
            </a:r>
          </a:p>
          <a:p>
            <a:pPr/>
            <a:r>
              <a:t>&lt;div *ngFor=“let item of items; let i = index”&gt;</a:t>
            </a:r>
            <a:br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Создание директивы</a:t>
            </a:r>
          </a:p>
        </p:txBody>
      </p:sp>
      <p:sp>
        <p:nvSpPr>
          <p:cNvPr id="137" name="Shape 13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@Directive({ selector: ‘[selectorName]' })</a:t>
            </a:r>
          </a:p>
          <a:p>
            <a:pPr/>
            <a:r>
              <a:t>Add constructor with el: ElementRef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Лабораторная работа №2</a:t>
            </a:r>
          </a:p>
        </p:txBody>
      </p:sp>
      <p:sp>
        <p:nvSpPr>
          <p:cNvPr id="140" name="Shape 14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65759" indent="-365759" defTabSz="525779">
              <a:spcBef>
                <a:spcPts val="3700"/>
              </a:spcBef>
              <a:defRPr sz="3059">
                <a:effectLst>
                  <a:outerShdw sx="100000" sy="100000" kx="0" ky="0" algn="b" rotWithShape="0" blurRad="45720" dist="22860" dir="5400000">
                    <a:srgbClr val="000000"/>
                  </a:outerShdw>
                </a:effectLst>
              </a:defRPr>
            </a:pPr>
            <a:r>
              <a:t>Создать 2 текстовых поля для ввода названия книги и автора</a:t>
            </a:r>
          </a:p>
          <a:p>
            <a:pPr marL="365759" indent="-365759" defTabSz="525779">
              <a:spcBef>
                <a:spcPts val="3700"/>
              </a:spcBef>
              <a:defRPr sz="3059">
                <a:effectLst>
                  <a:outerShdw sx="100000" sy="100000" kx="0" ky="0" algn="b" rotWithShape="0" blurRad="45720" dist="22860" dir="5400000">
                    <a:srgbClr val="000000"/>
                  </a:outerShdw>
                </a:effectLst>
              </a:defRPr>
            </a:pPr>
            <a:r>
              <a:t>Создать кнопку “Добавить”</a:t>
            </a:r>
          </a:p>
          <a:p>
            <a:pPr marL="365759" indent="-365759" defTabSz="525779">
              <a:spcBef>
                <a:spcPts val="3700"/>
              </a:spcBef>
              <a:defRPr sz="3059">
                <a:effectLst>
                  <a:outerShdw sx="100000" sy="100000" kx="0" ky="0" algn="b" rotWithShape="0" blurRad="45720" dist="22860" dir="5400000">
                    <a:srgbClr val="000000"/>
                  </a:outerShdw>
                </a:effectLst>
              </a:defRPr>
            </a:pPr>
            <a:r>
              <a:t>При добавлении отобразить новую книгу под кнопкой</a:t>
            </a:r>
          </a:p>
          <a:p>
            <a:pPr marL="365759" indent="-365759" defTabSz="525779">
              <a:spcBef>
                <a:spcPts val="3700"/>
              </a:spcBef>
              <a:defRPr sz="3059">
                <a:effectLst>
                  <a:outerShdw sx="100000" sy="100000" kx="0" ky="0" algn="b" rotWithShape="0" blurRad="45720" dist="22860" dir="5400000">
                    <a:srgbClr val="000000"/>
                  </a:outerShdw>
                </a:effectLst>
              </a:defRPr>
            </a:pPr>
            <a:r>
              <a:t>Книги отображать в алфавитном порядке</a:t>
            </a:r>
          </a:p>
          <a:p>
            <a:pPr marL="365759" indent="-365759" defTabSz="525779">
              <a:spcBef>
                <a:spcPts val="3700"/>
              </a:spcBef>
              <a:defRPr sz="3059">
                <a:effectLst>
                  <a:outerShdw sx="100000" sy="100000" kx="0" ky="0" algn="b" rotWithShape="0" blurRad="45720" dist="22860" dir="5400000">
                    <a:srgbClr val="000000"/>
                  </a:outerShdw>
                </a:effectLst>
              </a:defRPr>
            </a:pPr>
            <a:r>
              <a:t>Рядом с каждой книгой должна быть кнопка удалить, чтобы удалить ее из библиотеки</a:t>
            </a:r>
          </a:p>
          <a:p>
            <a:pPr marL="365759" indent="-365759" defTabSz="525779">
              <a:spcBef>
                <a:spcPts val="3700"/>
              </a:spcBef>
              <a:defRPr sz="3059">
                <a:effectLst>
                  <a:outerShdw sx="100000" sy="100000" kx="0" ky="0" algn="b" rotWithShape="0" blurRad="45720" dist="22860" dir="5400000">
                    <a:srgbClr val="000000"/>
                  </a:outerShdw>
                </a:effectLst>
              </a:defRPr>
            </a:pPr>
            <a:r>
              <a:t>Книга, форма добавления - отдельные компоненты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New_Template2">
  <a:themeElements>
    <a:clrScheme name="New_Template2">
      <a:dk1>
        <a:srgbClr val="C000EB"/>
      </a:dk1>
      <a:lt1>
        <a:srgbClr val="EBEBEB"/>
      </a:lt1>
      <a:dk2>
        <a:srgbClr val="525252"/>
      </a:dk2>
      <a:lt2>
        <a:srgbClr val="C9C9C9"/>
      </a:lt2>
      <a:accent1>
        <a:srgbClr val="619AE3"/>
      </a:accent1>
      <a:accent2>
        <a:srgbClr val="54BFB9"/>
      </a:accent2>
      <a:accent3>
        <a:srgbClr val="29C439"/>
      </a:accent3>
      <a:accent4>
        <a:srgbClr val="EDAC0F"/>
      </a:accent4>
      <a:accent5>
        <a:srgbClr val="D41D03"/>
      </a:accent5>
      <a:accent6>
        <a:srgbClr val="B264DA"/>
      </a:accent6>
      <a:hlink>
        <a:srgbClr val="0000FF"/>
      </a:hlink>
      <a:folHlink>
        <a:srgbClr val="FF00FF"/>
      </a:folHlink>
    </a:clrScheme>
    <a:fontScheme name="New_Template2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New_Template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508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38100" dist="12700" dir="5400000">
                <a:srgbClr val="000000">
                  <a:alpha val="80000"/>
                </a:srgbClr>
              </a:outerShdw>
            </a:effectLst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EBEBEB"/>
            </a:solidFill>
            <a:effectLst>
              <a:outerShdw sx="100000" sy="100000" kx="0" ky="0" algn="b" rotWithShape="0" blurRad="50800" dist="25400" dir="5400000">
                <a:srgbClr val="000000"/>
              </a:outerShdw>
            </a:effectLst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2">
  <a:themeElements>
    <a:clrScheme name="New_Template2">
      <a:dk1>
        <a:srgbClr val="000000"/>
      </a:dk1>
      <a:lt1>
        <a:srgbClr val="FFFFFF"/>
      </a:lt1>
      <a:dk2>
        <a:srgbClr val="525252"/>
      </a:dk2>
      <a:lt2>
        <a:srgbClr val="C9C9C9"/>
      </a:lt2>
      <a:accent1>
        <a:srgbClr val="619AE3"/>
      </a:accent1>
      <a:accent2>
        <a:srgbClr val="54BFB9"/>
      </a:accent2>
      <a:accent3>
        <a:srgbClr val="29C439"/>
      </a:accent3>
      <a:accent4>
        <a:srgbClr val="EDAC0F"/>
      </a:accent4>
      <a:accent5>
        <a:srgbClr val="D41D03"/>
      </a:accent5>
      <a:accent6>
        <a:srgbClr val="B264DA"/>
      </a:accent6>
      <a:hlink>
        <a:srgbClr val="0000FF"/>
      </a:hlink>
      <a:folHlink>
        <a:srgbClr val="FF00FF"/>
      </a:folHlink>
    </a:clrScheme>
    <a:fontScheme name="New_Template2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New_Template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508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38100" dist="12700" dir="5400000">
                <a:srgbClr val="000000">
                  <a:alpha val="80000"/>
                </a:srgbClr>
              </a:outerShdw>
            </a:effectLst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EBEBEB"/>
            </a:solidFill>
            <a:effectLst>
              <a:outerShdw sx="100000" sy="100000" kx="0" ky="0" algn="b" rotWithShape="0" blurRad="50800" dist="25400" dir="5400000">
                <a:srgbClr val="000000"/>
              </a:outerShdw>
            </a:effectLst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