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ut\Downloads\summary_lloyd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summary_lloyds!$N$1</c:f>
              <c:strCache>
                <c:ptCount val="1"/>
                <c:pt idx="0">
                  <c:v>Claimed value in pounds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summary_lloyds!$N$2:$N$34</c:f>
              <c:numCache>
                <c:formatCode>General</c:formatCode>
                <c:ptCount val="33"/>
                <c:pt idx="0">
                  <c:v>311000</c:v>
                </c:pt>
                <c:pt idx="1">
                  <c:v>4500</c:v>
                </c:pt>
                <c:pt idx="4">
                  <c:v>20000</c:v>
                </c:pt>
                <c:pt idx="5">
                  <c:v>25000</c:v>
                </c:pt>
                <c:pt idx="7">
                  <c:v>1800</c:v>
                </c:pt>
                <c:pt idx="9">
                  <c:v>4500</c:v>
                </c:pt>
                <c:pt idx="13">
                  <c:v>2555</c:v>
                </c:pt>
                <c:pt idx="16">
                  <c:v>9500</c:v>
                </c:pt>
                <c:pt idx="17">
                  <c:v>33400</c:v>
                </c:pt>
                <c:pt idx="19">
                  <c:v>5000</c:v>
                </c:pt>
                <c:pt idx="20">
                  <c:v>1612.84</c:v>
                </c:pt>
                <c:pt idx="23">
                  <c:v>4031.25</c:v>
                </c:pt>
                <c:pt idx="28">
                  <c:v>750</c:v>
                </c:pt>
                <c:pt idx="29">
                  <c:v>3855</c:v>
                </c:pt>
                <c:pt idx="30">
                  <c:v>290</c:v>
                </c:pt>
                <c:pt idx="31">
                  <c:v>31000</c:v>
                </c:pt>
                <c:pt idx="32">
                  <c:v>1997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8A-4446-9043-C73B1166F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7442543"/>
        <c:axId val="1861265663"/>
      </c:scatterChart>
      <c:valAx>
        <c:axId val="2047442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265663"/>
        <c:crosses val="autoZero"/>
        <c:crossBetween val="midCat"/>
      </c:valAx>
      <c:valAx>
        <c:axId val="186126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4425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8BD5-A484-F46B-F94F-CB3629A0B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33DEB-9BC4-1A10-640D-BFF937CAF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F21CC-B16E-4DC4-A9E6-B80F14FB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4535-321A-4754-AEDD-D36E59D11AA5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814D7-4F52-A8A5-D1BF-E02A4744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89FB2-ACF8-8016-7A88-CF549C49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161A-9D90-4C59-89E8-17FB87868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33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EB66-A9F5-1E32-421D-A6001110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3FE33-5396-3676-96F6-26FE27740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AEA11-8F59-4AC1-53D7-F58581C8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4535-321A-4754-AEDD-D36E59D11AA5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0501-B768-B643-9A0C-C3947243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94892-78D6-BA3D-43F0-ED1A0A50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161A-9D90-4C59-89E8-17FB87868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48B94-85A1-ECE9-A311-8A4BF3AA1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DF646-92CB-4661-0B0A-5AA3C3668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A05E-3B6A-0F95-9684-48538FE2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4535-321A-4754-AEDD-D36E59D11AA5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066E-995F-8E49-13EC-77476D5C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EE2A-2D1A-8CDE-638A-973C5533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161A-9D90-4C59-89E8-17FB87868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7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B985-8B42-71FB-35E5-4F96DB2A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34CC-F2EB-8B3D-0F31-2B51611C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95ADD-681C-6EDE-E69E-8E645CB6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4535-321A-4754-AEDD-D36E59D11AA5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6059B-043D-38E3-A285-E8168405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7495F-512D-0956-3D7D-3EA3EDDD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161A-9D90-4C59-89E8-17FB87868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12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F9A0-6557-6DE3-2993-602A904A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96C71-2F5D-658D-DFB9-387AB13E6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EBD4E-C094-F117-C657-449D3DCC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4535-321A-4754-AEDD-D36E59D11AA5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3ABDD-D2E1-CA14-3CF7-92CE43B9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F48EF-4E52-38CB-85FB-3641CC6A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161A-9D90-4C59-89E8-17FB87868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87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090C-1597-A4F2-36CD-E4F14490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A045-F530-C9C6-2A03-8DDAC106C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314D7-A706-B2B4-A28A-9D7C631AB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0EEF4-FD70-6825-6885-A51C771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4535-321A-4754-AEDD-D36E59D11AA5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62F6-9A95-BBA3-96E2-CBA49DB0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AEE37-3C6A-C6CD-C2F7-9B3F560D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161A-9D90-4C59-89E8-17FB87868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2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FEA2-5EE9-FE8D-8BA8-CC59410B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E44A-C601-3649-EFA6-918E6C7B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47EB1-714D-4339-AF4E-34587CDAA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10CA9-C14B-325C-EC10-81B0DBB9E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67EEB-BF6C-A922-A5F5-F85FE28DE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E411D-55E8-7870-ED4A-1A9DAB63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4535-321A-4754-AEDD-D36E59D11AA5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37F0B-92D0-C7C5-D9EC-07B73450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B40F0-FB2B-449A-6F5E-852E4685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161A-9D90-4C59-89E8-17FB87868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8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80A4-13CA-AF77-FB84-B9B5FBAD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1C139-B91E-C110-1D0A-E39B5661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4535-321A-4754-AEDD-D36E59D11AA5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A7C68-1965-BEED-10DB-210E9C8C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F94E9-B4DA-7CF0-2DB5-7B63763C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161A-9D90-4C59-89E8-17FB87868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95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B2567-42CE-4371-57D8-4BA05B00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4535-321A-4754-AEDD-D36E59D11AA5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2F5BF-F063-0F6A-AF4B-91B88F84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67068-2A10-27D0-C9D1-0CD304B7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161A-9D90-4C59-89E8-17FB87868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22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6C98-6D4C-2276-DC34-847B5EBF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5E29-50D4-B9A3-C242-188DB1045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0F68D-8077-BB77-8CEE-51B487595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E09C0-8ABB-660D-FF1D-94614E1B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4535-321A-4754-AEDD-D36E59D11AA5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78331-E2C7-8823-44F8-56A826BF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AFF1E-1507-C58C-F59E-5C551395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161A-9D90-4C59-89E8-17FB87868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3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F3FA-F6B3-1B66-EE2B-582286A2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F734A-450E-8A7B-E6AD-6189FAB13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40024-87C9-8A19-16A0-6D379984C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C4605-BED0-0966-8FCE-E4E5CCFD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4535-321A-4754-AEDD-D36E59D11AA5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B43B-CDCA-0F42-DBB4-86E14346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E6BD4-DCFD-3F71-2254-D49A50DC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161A-9D90-4C59-89E8-17FB87868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41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DCC38-5204-FF54-BB4B-3AE9FA37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6C02A-189C-9A12-98F1-AEAD21FB1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0A875-7994-8BCC-191B-EDFF5BF1C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24535-321A-4754-AEDD-D36E59D11AA5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F023-3496-4C7A-BBAB-FB98B366C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6A12-2C31-3E47-FFF6-79842DFE0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3161A-9D90-4C59-89E8-17FB87868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57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707211-A616-5E03-C94B-B69CC3F5427F}"/>
              </a:ext>
            </a:extLst>
          </p:cNvPr>
          <p:cNvSpPr txBox="1"/>
          <p:nvPr/>
        </p:nvSpPr>
        <p:spPr>
          <a:xfrm>
            <a:off x="990600" y="1543050"/>
            <a:ext cx="10458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Approach  creativity -  Parallel design and thinking process;</a:t>
            </a:r>
          </a:p>
          <a:p>
            <a:endParaRPr lang="en-GB" dirty="0"/>
          </a:p>
          <a:p>
            <a:r>
              <a:rPr lang="en-GB" dirty="0"/>
              <a:t>- Connected ChatGPT OpenAI to find themes.</a:t>
            </a:r>
          </a:p>
          <a:p>
            <a:r>
              <a:rPr lang="en-GB" dirty="0"/>
              <a:t>- </a:t>
            </a:r>
          </a:p>
          <a:p>
            <a:endParaRPr lang="en-GB" dirty="0"/>
          </a:p>
          <a:p>
            <a:r>
              <a:rPr lang="en-GB" dirty="0"/>
              <a:t>Quality of implementation – next steps , we would implement this.</a:t>
            </a:r>
          </a:p>
          <a:p>
            <a:endParaRPr lang="en-GB" dirty="0"/>
          </a:p>
          <a:p>
            <a:r>
              <a:rPr lang="en-GB" dirty="0"/>
              <a:t>Impact – benefits of the solution</a:t>
            </a:r>
          </a:p>
          <a:p>
            <a:endParaRPr lang="en-GB" dirty="0"/>
          </a:p>
          <a:p>
            <a:r>
              <a:rPr lang="en-GB" dirty="0"/>
              <a:t>Teamwork  -  how worked together, combined different strengths and seniority</a:t>
            </a:r>
          </a:p>
          <a:p>
            <a:endParaRPr lang="en-GB" dirty="0"/>
          </a:p>
          <a:p>
            <a:r>
              <a:rPr lang="en-GB" dirty="0"/>
              <a:t>Telling the story, bringing solution to life and value adds, business context (add the other application)</a:t>
            </a:r>
          </a:p>
          <a:p>
            <a:r>
              <a:rPr lang="en-GB" dirty="0"/>
              <a:t>15 mins </a:t>
            </a:r>
          </a:p>
        </p:txBody>
      </p:sp>
    </p:spTree>
    <p:extLst>
      <p:ext uri="{BB962C8B-B14F-4D97-AF65-F5344CB8AC3E}">
        <p14:creationId xmlns:p14="http://schemas.microsoft.com/office/powerpoint/2010/main" val="125245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5D72D7-956A-E017-C7C3-BF8FD795AD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524038"/>
              </p:ext>
            </p:extLst>
          </p:nvPr>
        </p:nvGraphicFramePr>
        <p:xfrm>
          <a:off x="6478555" y="18718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6F6D32-A542-0342-20A1-C540CCC45508}"/>
              </a:ext>
            </a:extLst>
          </p:cNvPr>
          <p:cNvSpPr txBox="1"/>
          <p:nvPr/>
        </p:nvSpPr>
        <p:spPr>
          <a:xfrm>
            <a:off x="996042" y="1820558"/>
            <a:ext cx="39678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Account Issues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Scams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Banking Services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Financial Advice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Payment Issues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Customer Service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Legal Issues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Product Issues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System Issues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Miscellaneous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E5707-4892-26BE-EE13-0136D80D8094}"/>
              </a:ext>
            </a:extLst>
          </p:cNvPr>
          <p:cNvSpPr txBox="1"/>
          <p:nvPr/>
        </p:nvSpPr>
        <p:spPr>
          <a:xfrm>
            <a:off x="996043" y="1091681"/>
            <a:ext cx="606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 10 Themes of OFS complains for Lloyds in 2023</a:t>
            </a:r>
          </a:p>
        </p:txBody>
      </p:sp>
    </p:spTree>
    <p:extLst>
      <p:ext uri="{BB962C8B-B14F-4D97-AF65-F5344CB8AC3E}">
        <p14:creationId xmlns:p14="http://schemas.microsoft.com/office/powerpoint/2010/main" val="387297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101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inherit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2395</dc:creator>
  <cp:lastModifiedBy>2395</cp:lastModifiedBy>
  <cp:revision>1</cp:revision>
  <dcterms:created xsi:type="dcterms:W3CDTF">2024-03-08T09:45:38Z</dcterms:created>
  <dcterms:modified xsi:type="dcterms:W3CDTF">2024-03-08T14:44:07Z</dcterms:modified>
</cp:coreProperties>
</file>