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ExtraBold"/>
      <p:bold r:id="rId24"/>
      <p:boldItalic r:id="rId25"/>
    </p:embeddedFont>
    <p:embeddedFont>
      <p:font typeface="Raleway Medium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iE8Qljv7EjnoaYTtALB2sXsoC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ExtraBold-bold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Medium-regular.fntdata"/><Relationship Id="rId25" Type="http://schemas.openxmlformats.org/officeDocument/2006/relationships/font" Target="fonts/RalewayExtraBold-boldItalic.fntdata"/><Relationship Id="rId28" Type="http://schemas.openxmlformats.org/officeDocument/2006/relationships/font" Target="fonts/RalewayMedium-italic.fntdata"/><Relationship Id="rId27" Type="http://schemas.openxmlformats.org/officeDocument/2006/relationships/font" Target="fonts/Raleway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f82fe12fd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2f82fe12fd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82fe12fd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2f82fe12fd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82fe12fd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f82fe12fd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82fe12fd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f82fe12f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f82fe12fd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f82fe12f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82fe12fd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2f82fe12fd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/>
          <p:nvPr>
            <p:ph type="ctrTitle"/>
          </p:nvPr>
        </p:nvSpPr>
        <p:spPr>
          <a:xfrm>
            <a:off x="713225" y="1506650"/>
            <a:ext cx="66516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" type="subTitle"/>
          </p:nvPr>
        </p:nvSpPr>
        <p:spPr>
          <a:xfrm>
            <a:off x="713225" y="3449750"/>
            <a:ext cx="3926400" cy="41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2"/>
          <p:cNvSpPr txBox="1"/>
          <p:nvPr>
            <p:ph type="title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52"/>
          <p:cNvSpPr txBox="1"/>
          <p:nvPr>
            <p:ph idx="1" type="subTitle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8" name="Google Shape;128;p52"/>
          <p:cNvSpPr txBox="1"/>
          <p:nvPr>
            <p:ph idx="2" type="title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52"/>
          <p:cNvSpPr txBox="1"/>
          <p:nvPr>
            <p:ph idx="3" type="subTitle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0" name="Google Shape;130;p52"/>
          <p:cNvSpPr txBox="1"/>
          <p:nvPr>
            <p:ph idx="4" type="title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52"/>
          <p:cNvSpPr txBox="1"/>
          <p:nvPr>
            <p:ph idx="5" type="subTitle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32" name="Google Shape;132;p52"/>
          <p:cNvGrpSpPr/>
          <p:nvPr/>
        </p:nvGrpSpPr>
        <p:grpSpPr>
          <a:xfrm>
            <a:off x="3847050" y="378431"/>
            <a:ext cx="1449900" cy="4386057"/>
            <a:chOff x="3847050" y="378431"/>
            <a:chExt cx="1449900" cy="4386057"/>
          </a:xfrm>
        </p:grpSpPr>
        <p:sp>
          <p:nvSpPr>
            <p:cNvPr id="133" name="Google Shape;133;p52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52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3"/>
          <p:cNvSpPr txBox="1"/>
          <p:nvPr>
            <p:ph hasCustomPrompt="1" type="title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7" name="Google Shape;137;p53"/>
          <p:cNvSpPr txBox="1"/>
          <p:nvPr>
            <p:ph idx="1" type="subTitle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0" name="Google Shape;140;p54"/>
          <p:cNvGrpSpPr/>
          <p:nvPr/>
        </p:nvGrpSpPr>
        <p:grpSpPr>
          <a:xfrm>
            <a:off x="0" y="0"/>
            <a:ext cx="9144000" cy="5160150"/>
            <a:chOff x="0" y="0"/>
            <a:chExt cx="9144000" cy="5160150"/>
          </a:xfrm>
        </p:grpSpPr>
        <p:grpSp>
          <p:nvGrpSpPr>
            <p:cNvPr id="141" name="Google Shape;141;p54"/>
            <p:cNvGrpSpPr/>
            <p:nvPr/>
          </p:nvGrpSpPr>
          <p:grpSpPr>
            <a:xfrm>
              <a:off x="0" y="3445950"/>
              <a:ext cx="568500" cy="1714200"/>
              <a:chOff x="0" y="3445950"/>
              <a:chExt cx="568500" cy="1714200"/>
            </a:xfrm>
          </p:grpSpPr>
          <p:sp>
            <p:nvSpPr>
              <p:cNvPr id="142" name="Google Shape;142;p54"/>
              <p:cNvSpPr/>
              <p:nvPr/>
            </p:nvSpPr>
            <p:spPr>
              <a:xfrm flipH="1" rot="10800000">
                <a:off x="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" name="Google Shape;143;p54"/>
              <p:cNvSpPr/>
              <p:nvPr/>
            </p:nvSpPr>
            <p:spPr>
              <a:xfrm flipH="1" rot="10800000">
                <a:off x="0" y="344595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4" name="Google Shape;144;p54"/>
            <p:cNvGrpSpPr/>
            <p:nvPr/>
          </p:nvGrpSpPr>
          <p:grpSpPr>
            <a:xfrm>
              <a:off x="8575500" y="0"/>
              <a:ext cx="568500" cy="5160150"/>
              <a:chOff x="8575500" y="0"/>
              <a:chExt cx="568500" cy="5160150"/>
            </a:xfrm>
          </p:grpSpPr>
          <p:sp>
            <p:nvSpPr>
              <p:cNvPr id="145" name="Google Shape;145;p54"/>
              <p:cNvSpPr/>
              <p:nvPr/>
            </p:nvSpPr>
            <p:spPr>
              <a:xfrm flipH="1" rot="10800000">
                <a:off x="857550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" name="Google Shape;146;p54"/>
              <p:cNvSpPr/>
              <p:nvPr/>
            </p:nvSpPr>
            <p:spPr>
              <a:xfrm flipH="1" rot="10800000">
                <a:off x="8575500" y="3445950"/>
                <a:ext cx="568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" name="Google Shape;147;p54"/>
              <p:cNvSpPr/>
              <p:nvPr/>
            </p:nvSpPr>
            <p:spPr>
              <a:xfrm flipH="1" rot="10800000">
                <a:off x="8575500" y="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8" name="Google Shape;148;p54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1" name="Google Shape;151;p55"/>
          <p:cNvGrpSpPr/>
          <p:nvPr/>
        </p:nvGrpSpPr>
        <p:grpSpPr>
          <a:xfrm>
            <a:off x="0" y="0"/>
            <a:ext cx="9145075" cy="5143500"/>
            <a:chOff x="0" y="0"/>
            <a:chExt cx="9145075" cy="5143500"/>
          </a:xfrm>
        </p:grpSpPr>
        <p:sp>
          <p:nvSpPr>
            <p:cNvPr id="152" name="Google Shape;152;p55"/>
            <p:cNvSpPr/>
            <p:nvPr/>
          </p:nvSpPr>
          <p:spPr>
            <a:xfrm flipH="1" rot="10800000">
              <a:off x="0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55"/>
            <p:cNvSpPr/>
            <p:nvPr/>
          </p:nvSpPr>
          <p:spPr>
            <a:xfrm flipH="1" rot="10800000">
              <a:off x="0" y="3429300"/>
              <a:ext cx="7143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55"/>
            <p:cNvSpPr/>
            <p:nvPr/>
          </p:nvSpPr>
          <p:spPr>
            <a:xfrm flipH="1" rot="10800000">
              <a:off x="0" y="257220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55"/>
            <p:cNvSpPr/>
            <p:nvPr/>
          </p:nvSpPr>
          <p:spPr>
            <a:xfrm flipH="1" rot="10800000">
              <a:off x="8430775" y="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55"/>
            <p:cNvSpPr/>
            <p:nvPr/>
          </p:nvSpPr>
          <p:spPr>
            <a:xfrm flipH="1" rot="10800000">
              <a:off x="8430775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7" name="Google Shape;157;p5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/>
          <p:nvPr>
            <p:ph type="title"/>
          </p:nvPr>
        </p:nvSpPr>
        <p:spPr>
          <a:xfrm>
            <a:off x="3718663" y="959100"/>
            <a:ext cx="28725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56"/>
          <p:cNvSpPr txBox="1"/>
          <p:nvPr>
            <p:ph idx="1" type="subTitle"/>
          </p:nvPr>
        </p:nvSpPr>
        <p:spPr>
          <a:xfrm>
            <a:off x="3718675" y="2167200"/>
            <a:ext cx="41424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61" name="Google Shape;161;p56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162" name="Google Shape;162;p56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 flipH="1" rot="10800000">
              <a:off x="843077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 flipH="1" rot="10800000"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0" name="Google Shape;170;p57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171" name="Google Shape;171;p57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57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57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57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57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6" name="Google Shape;176;p57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9" name="Google Shape;179;p58"/>
          <p:cNvGrpSpPr/>
          <p:nvPr/>
        </p:nvGrpSpPr>
        <p:grpSpPr>
          <a:xfrm>
            <a:off x="-100" y="3429300"/>
            <a:ext cx="1433325" cy="1714200"/>
            <a:chOff x="-100" y="3429300"/>
            <a:chExt cx="1433325" cy="1714200"/>
          </a:xfrm>
        </p:grpSpPr>
        <p:sp>
          <p:nvSpPr>
            <p:cNvPr id="180" name="Google Shape;180;p58"/>
            <p:cNvSpPr/>
            <p:nvPr/>
          </p:nvSpPr>
          <p:spPr>
            <a:xfrm>
              <a:off x="72012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Google Shape;181;p58"/>
            <p:cNvSpPr/>
            <p:nvPr/>
          </p:nvSpPr>
          <p:spPr>
            <a:xfrm>
              <a:off x="-10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58"/>
            <p:cNvSpPr/>
            <p:nvPr/>
          </p:nvSpPr>
          <p:spPr>
            <a:xfrm>
              <a:off x="-100" y="34293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3" name="Google Shape;183;p58"/>
          <p:cNvSpPr/>
          <p:nvPr/>
        </p:nvSpPr>
        <p:spPr>
          <a:xfrm>
            <a:off x="713000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9"/>
          <p:cNvSpPr txBox="1"/>
          <p:nvPr>
            <p:ph type="title"/>
          </p:nvPr>
        </p:nvSpPr>
        <p:spPr>
          <a:xfrm>
            <a:off x="6261775" y="538900"/>
            <a:ext cx="21690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59"/>
          <p:cNvSpPr txBox="1"/>
          <p:nvPr>
            <p:ph idx="1" type="subTitle"/>
          </p:nvPr>
        </p:nvSpPr>
        <p:spPr>
          <a:xfrm>
            <a:off x="6261775" y="1491281"/>
            <a:ext cx="216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59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59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59"/>
          <p:cNvSpPr/>
          <p:nvPr>
            <p:ph idx="4" type="pic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0" name="Google Shape;190;p59"/>
          <p:cNvGrpSpPr/>
          <p:nvPr/>
        </p:nvGrpSpPr>
        <p:grpSpPr>
          <a:xfrm>
            <a:off x="0" y="0"/>
            <a:ext cx="713100" cy="5143500"/>
            <a:chOff x="0" y="0"/>
            <a:chExt cx="713100" cy="5143500"/>
          </a:xfrm>
        </p:grpSpPr>
        <p:sp>
          <p:nvSpPr>
            <p:cNvPr id="191" name="Google Shape;191;p59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59"/>
            <p:cNvSpPr/>
            <p:nvPr/>
          </p:nvSpPr>
          <p:spPr>
            <a:xfrm flipH="1" rot="10800000">
              <a:off x="0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59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4" name="Google Shape;194;p59"/>
          <p:cNvSpPr/>
          <p:nvPr/>
        </p:nvSpPr>
        <p:spPr>
          <a:xfrm flipH="1" rot="10800000">
            <a:off x="8430775" y="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59"/>
          <p:cNvSpPr/>
          <p:nvPr/>
        </p:nvSpPr>
        <p:spPr>
          <a:xfrm>
            <a:off x="626177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8" name="Google Shape;198;p60"/>
          <p:cNvGrpSpPr/>
          <p:nvPr/>
        </p:nvGrpSpPr>
        <p:grpSpPr>
          <a:xfrm>
            <a:off x="0" y="3275875"/>
            <a:ext cx="9144000" cy="1863925"/>
            <a:chOff x="0" y="3275875"/>
            <a:chExt cx="9144000" cy="1863925"/>
          </a:xfrm>
        </p:grpSpPr>
        <p:sp>
          <p:nvSpPr>
            <p:cNvPr id="199" name="Google Shape;199;p60"/>
            <p:cNvSpPr/>
            <p:nvPr/>
          </p:nvSpPr>
          <p:spPr>
            <a:xfrm flipH="1" rot="10800000">
              <a:off x="0" y="4282700"/>
              <a:ext cx="708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0" name="Google Shape;200;p60"/>
            <p:cNvGrpSpPr/>
            <p:nvPr/>
          </p:nvGrpSpPr>
          <p:grpSpPr>
            <a:xfrm>
              <a:off x="8435700" y="3275875"/>
              <a:ext cx="708300" cy="1863925"/>
              <a:chOff x="8435700" y="3275875"/>
              <a:chExt cx="708300" cy="1863925"/>
            </a:xfrm>
          </p:grpSpPr>
          <p:sp>
            <p:nvSpPr>
              <p:cNvPr id="201" name="Google Shape;201;p60"/>
              <p:cNvSpPr/>
              <p:nvPr/>
            </p:nvSpPr>
            <p:spPr>
              <a:xfrm>
                <a:off x="8435700" y="3275875"/>
                <a:ext cx="7083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60"/>
              <p:cNvSpPr/>
              <p:nvPr/>
            </p:nvSpPr>
            <p:spPr>
              <a:xfrm flipH="1" rot="10800000">
                <a:off x="8435700" y="4282700"/>
                <a:ext cx="7083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" name="Google Shape;203;p60"/>
              <p:cNvSpPr/>
              <p:nvPr/>
            </p:nvSpPr>
            <p:spPr>
              <a:xfrm flipH="1" rot="10800000">
                <a:off x="8435700" y="3436375"/>
                <a:ext cx="7083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04" name="Google Shape;204;p60"/>
            <p:cNvSpPr/>
            <p:nvPr/>
          </p:nvSpPr>
          <p:spPr>
            <a:xfrm>
              <a:off x="0" y="4132975"/>
              <a:ext cx="7083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5" name="Google Shape;205;p60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8" name="Google Shape;208;p61"/>
          <p:cNvGrpSpPr/>
          <p:nvPr/>
        </p:nvGrpSpPr>
        <p:grpSpPr>
          <a:xfrm>
            <a:off x="0" y="3429300"/>
            <a:ext cx="9141475" cy="1714200"/>
            <a:chOff x="0" y="3429300"/>
            <a:chExt cx="9141475" cy="1714200"/>
          </a:xfrm>
        </p:grpSpPr>
        <p:sp>
          <p:nvSpPr>
            <p:cNvPr id="209" name="Google Shape;209;p61"/>
            <p:cNvSpPr/>
            <p:nvPr/>
          </p:nvSpPr>
          <p:spPr>
            <a:xfrm flipH="1" rot="10800000">
              <a:off x="0" y="4286400"/>
              <a:ext cx="710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61"/>
            <p:cNvSpPr/>
            <p:nvPr/>
          </p:nvSpPr>
          <p:spPr>
            <a:xfrm flipH="1" rot="10800000">
              <a:off x="0" y="34293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61"/>
            <p:cNvSpPr/>
            <p:nvPr/>
          </p:nvSpPr>
          <p:spPr>
            <a:xfrm flipH="1" rot="10800000">
              <a:off x="8430775" y="42864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61"/>
            <p:cNvSpPr/>
            <p:nvPr/>
          </p:nvSpPr>
          <p:spPr>
            <a:xfrm>
              <a:off x="8430775" y="4125900"/>
              <a:ext cx="710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3" name="Google Shape;213;p61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" name="Google Shape;13;p44"/>
          <p:cNvGrpSpPr/>
          <p:nvPr/>
        </p:nvGrpSpPr>
        <p:grpSpPr>
          <a:xfrm>
            <a:off x="0" y="275063"/>
            <a:ext cx="9144000" cy="4868437"/>
            <a:chOff x="0" y="275063"/>
            <a:chExt cx="9144000" cy="4868437"/>
          </a:xfrm>
        </p:grpSpPr>
        <p:sp>
          <p:nvSpPr>
            <p:cNvPr id="14" name="Google Shape;14;p44"/>
            <p:cNvSpPr/>
            <p:nvPr/>
          </p:nvSpPr>
          <p:spPr>
            <a:xfrm>
              <a:off x="713225" y="275063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" name="Google Shape;15;p44"/>
            <p:cNvGrpSpPr/>
            <p:nvPr/>
          </p:nvGrpSpPr>
          <p:grpSpPr>
            <a:xfrm>
              <a:off x="0" y="4822500"/>
              <a:ext cx="9144000" cy="321000"/>
              <a:chOff x="0" y="4822500"/>
              <a:chExt cx="9144000" cy="321000"/>
            </a:xfrm>
          </p:grpSpPr>
          <p:sp>
            <p:nvSpPr>
              <p:cNvPr id="16" name="Google Shape;16;p44"/>
              <p:cNvSpPr/>
              <p:nvPr/>
            </p:nvSpPr>
            <p:spPr>
              <a:xfrm>
                <a:off x="0" y="4983000"/>
                <a:ext cx="91440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44"/>
              <p:cNvSpPr/>
              <p:nvPr/>
            </p:nvSpPr>
            <p:spPr>
              <a:xfrm>
                <a:off x="0" y="4822500"/>
                <a:ext cx="91440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8" name="Google Shape;18;p44"/>
          <p:cNvGrpSpPr/>
          <p:nvPr/>
        </p:nvGrpSpPr>
        <p:grpSpPr>
          <a:xfrm>
            <a:off x="8430775" y="0"/>
            <a:ext cx="713318" cy="857100"/>
            <a:chOff x="8430775" y="0"/>
            <a:chExt cx="713318" cy="857100"/>
          </a:xfrm>
        </p:grpSpPr>
        <p:sp>
          <p:nvSpPr>
            <p:cNvPr id="19" name="Google Shape;19;p44"/>
            <p:cNvSpPr/>
            <p:nvPr/>
          </p:nvSpPr>
          <p:spPr>
            <a:xfrm flipH="1" rot="10800000">
              <a:off x="8787393" y="0"/>
              <a:ext cx="356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44"/>
            <p:cNvSpPr/>
            <p:nvPr/>
          </p:nvSpPr>
          <p:spPr>
            <a:xfrm flipH="1" rot="10800000">
              <a:off x="8430775" y="0"/>
              <a:ext cx="356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2"/>
          <p:cNvSpPr txBox="1"/>
          <p:nvPr>
            <p:ph type="title"/>
          </p:nvPr>
        </p:nvSpPr>
        <p:spPr>
          <a:xfrm>
            <a:off x="4253750" y="769400"/>
            <a:ext cx="36840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62"/>
          <p:cNvSpPr txBox="1"/>
          <p:nvPr>
            <p:ph idx="1" type="subTitle"/>
          </p:nvPr>
        </p:nvSpPr>
        <p:spPr>
          <a:xfrm>
            <a:off x="4253750" y="1859617"/>
            <a:ext cx="3684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62"/>
          <p:cNvSpPr txBox="1"/>
          <p:nvPr/>
        </p:nvSpPr>
        <p:spPr>
          <a:xfrm>
            <a:off x="4253760" y="3320333"/>
            <a:ext cx="368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b="0" i="0" sz="1200" u="sng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3"/>
          <p:cNvSpPr txBox="1"/>
          <p:nvPr>
            <p:ph type="title"/>
          </p:nvPr>
        </p:nvSpPr>
        <p:spPr>
          <a:xfrm>
            <a:off x="713225" y="1350150"/>
            <a:ext cx="27762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63"/>
          <p:cNvSpPr txBox="1"/>
          <p:nvPr>
            <p:ph idx="1" type="body"/>
          </p:nvPr>
        </p:nvSpPr>
        <p:spPr>
          <a:xfrm>
            <a:off x="713225" y="2469150"/>
            <a:ext cx="27762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4"/>
          <p:cNvSpPr txBox="1"/>
          <p:nvPr>
            <p:ph type="title"/>
          </p:nvPr>
        </p:nvSpPr>
        <p:spPr>
          <a:xfrm>
            <a:off x="713225" y="539504"/>
            <a:ext cx="41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64"/>
          <p:cNvSpPr txBox="1"/>
          <p:nvPr>
            <p:ph idx="1" type="body"/>
          </p:nvPr>
        </p:nvSpPr>
        <p:spPr>
          <a:xfrm>
            <a:off x="713225" y="1237654"/>
            <a:ext cx="4195500" cy="30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4" name="Google Shape;224;p64"/>
          <p:cNvGrpSpPr/>
          <p:nvPr/>
        </p:nvGrpSpPr>
        <p:grpSpPr>
          <a:xfrm>
            <a:off x="0" y="4662000"/>
            <a:ext cx="9144000" cy="481500"/>
            <a:chOff x="0" y="4662000"/>
            <a:chExt cx="9144000" cy="481500"/>
          </a:xfrm>
        </p:grpSpPr>
        <p:sp>
          <p:nvSpPr>
            <p:cNvPr id="225" name="Google Shape;225;p64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64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64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8" name="Google Shape;228;p64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31" name="Google Shape;231;p6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232" name="Google Shape;232;p6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233" name="Google Shape;233;p6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4" name="Google Shape;234;p6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6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36" name="Google Shape;236;p6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7" name="Google Shape;237;p6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6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1" name="Google Shape;241;p6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242" name="Google Shape;242;p6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6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6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5" name="Google Shape;245;p6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7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72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52" name="Google Shape;252;p72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72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72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72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72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72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72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73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61" name="Google Shape;261;p73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73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73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73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73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6" name="Google Shape;266;p7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2" type="title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5"/>
          <p:cNvSpPr txBox="1"/>
          <p:nvPr>
            <p:ph idx="3" type="title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5"/>
          <p:cNvSpPr txBox="1"/>
          <p:nvPr>
            <p:ph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5"/>
          <p:cNvSpPr txBox="1"/>
          <p:nvPr>
            <p:ph idx="5" type="title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5"/>
          <p:cNvSpPr txBox="1"/>
          <p:nvPr>
            <p:ph idx="6" type="title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5"/>
          <p:cNvSpPr txBox="1"/>
          <p:nvPr>
            <p:ph idx="7" type="title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45"/>
          <p:cNvSpPr txBox="1"/>
          <p:nvPr>
            <p:ph idx="1" type="subTitle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45"/>
          <p:cNvSpPr txBox="1"/>
          <p:nvPr>
            <p:ph idx="8" type="subTitle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45"/>
          <p:cNvSpPr txBox="1"/>
          <p:nvPr>
            <p:ph idx="9" type="subTitle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3" type="subTitle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14" type="subTitle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5" type="subTitle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5" name="Google Shape;35;p45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36" name="Google Shape;36;p45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37" name="Google Shape;37;p45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" name="Google Shape;38;p45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" name="Google Shape;39;p45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0" name="Google Shape;40;p45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1" name="Google Shape;41;p4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" type="subTitle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5" name="Google Shape;45;p46"/>
          <p:cNvSpPr/>
          <p:nvPr>
            <p:ph idx="2" type="pic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6" name="Google Shape;46;p46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47" name="Google Shape;47;p46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46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46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0" name="Google Shape;50;p46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/>
          <p:nvPr>
            <p:ph type="title"/>
          </p:nvPr>
        </p:nvSpPr>
        <p:spPr>
          <a:xfrm>
            <a:off x="4858063" y="2350044"/>
            <a:ext cx="3572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47"/>
          <p:cNvSpPr txBox="1"/>
          <p:nvPr>
            <p:ph idx="2" type="title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47"/>
          <p:cNvSpPr/>
          <p:nvPr>
            <p:ph idx="3" type="pic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" name="Google Shape;55;p47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56" name="Google Shape;56;p47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47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47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47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47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47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47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" type="subTitle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2" type="subTitle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3" type="subTitle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8" name="Google Shape;68;p48"/>
          <p:cNvSpPr txBox="1"/>
          <p:nvPr>
            <p:ph idx="4" type="subTitle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69" name="Google Shape;69;p48"/>
          <p:cNvGrpSpPr/>
          <p:nvPr/>
        </p:nvGrpSpPr>
        <p:grpSpPr>
          <a:xfrm>
            <a:off x="0" y="4661988"/>
            <a:ext cx="9144000" cy="481512"/>
            <a:chOff x="0" y="4661988"/>
            <a:chExt cx="9144000" cy="481512"/>
          </a:xfrm>
        </p:grpSpPr>
        <p:sp>
          <p:nvSpPr>
            <p:cNvPr id="70" name="Google Shape;70;p48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48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48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4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subTitle"/>
          </p:nvPr>
        </p:nvSpPr>
        <p:spPr>
          <a:xfrm>
            <a:off x="713225" y="2785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2" type="subTitle"/>
          </p:nvPr>
        </p:nvSpPr>
        <p:spPr>
          <a:xfrm>
            <a:off x="3231361" y="2785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3" type="subTitle"/>
          </p:nvPr>
        </p:nvSpPr>
        <p:spPr>
          <a:xfrm>
            <a:off x="5749496" y="2785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4" type="subTitle"/>
          </p:nvPr>
        </p:nvSpPr>
        <p:spPr>
          <a:xfrm>
            <a:off x="713225" y="2202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5" type="subTitle"/>
          </p:nvPr>
        </p:nvSpPr>
        <p:spPr>
          <a:xfrm>
            <a:off x="3231357" y="2202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6" type="subTitle"/>
          </p:nvPr>
        </p:nvSpPr>
        <p:spPr>
          <a:xfrm>
            <a:off x="5749488" y="2202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82" name="Google Shape;82;p49"/>
          <p:cNvGrpSpPr/>
          <p:nvPr/>
        </p:nvGrpSpPr>
        <p:grpSpPr>
          <a:xfrm>
            <a:off x="8795925" y="2411700"/>
            <a:ext cx="364500" cy="2731800"/>
            <a:chOff x="8795925" y="2411700"/>
            <a:chExt cx="364500" cy="2731800"/>
          </a:xfrm>
        </p:grpSpPr>
        <p:sp>
          <p:nvSpPr>
            <p:cNvPr id="83" name="Google Shape;83;p49"/>
            <p:cNvSpPr/>
            <p:nvPr/>
          </p:nvSpPr>
          <p:spPr>
            <a:xfrm flipH="1" rot="10800000">
              <a:off x="8795925" y="4286400"/>
              <a:ext cx="3645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49"/>
            <p:cNvSpPr/>
            <p:nvPr/>
          </p:nvSpPr>
          <p:spPr>
            <a:xfrm flipH="1" rot="10800000">
              <a:off x="8795925" y="3429300"/>
              <a:ext cx="3645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49"/>
            <p:cNvSpPr/>
            <p:nvPr/>
          </p:nvSpPr>
          <p:spPr>
            <a:xfrm flipH="1" rot="10800000">
              <a:off x="8795925" y="2572200"/>
              <a:ext cx="3645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49"/>
            <p:cNvSpPr/>
            <p:nvPr/>
          </p:nvSpPr>
          <p:spPr>
            <a:xfrm>
              <a:off x="8795925" y="2411700"/>
              <a:ext cx="364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" name="Google Shape;87;p4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" type="subTitle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50"/>
          <p:cNvSpPr txBox="1"/>
          <p:nvPr>
            <p:ph idx="2" type="subTitle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50"/>
          <p:cNvSpPr txBox="1"/>
          <p:nvPr>
            <p:ph idx="3" type="subTitle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4" type="subTitle"/>
          </p:nvPr>
        </p:nvSpPr>
        <p:spPr>
          <a:xfrm>
            <a:off x="4698825" y="3396200"/>
            <a:ext cx="328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5" type="subTitle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5" name="Google Shape;95;p50"/>
          <p:cNvSpPr txBox="1"/>
          <p:nvPr>
            <p:ph idx="6" type="subTitle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6" name="Google Shape;96;p50"/>
          <p:cNvSpPr txBox="1"/>
          <p:nvPr>
            <p:ph idx="7" type="subTitle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Google Shape;97;p50"/>
          <p:cNvSpPr txBox="1"/>
          <p:nvPr>
            <p:ph idx="8" type="subTitle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8" name="Google Shape;98;p50"/>
          <p:cNvGrpSpPr/>
          <p:nvPr/>
        </p:nvGrpSpPr>
        <p:grpSpPr>
          <a:xfrm>
            <a:off x="0" y="3429300"/>
            <a:ext cx="9160425" cy="1714200"/>
            <a:chOff x="0" y="3429300"/>
            <a:chExt cx="9160425" cy="1714200"/>
          </a:xfrm>
        </p:grpSpPr>
        <p:grpSp>
          <p:nvGrpSpPr>
            <p:cNvPr id="99" name="Google Shape;99;p50"/>
            <p:cNvGrpSpPr/>
            <p:nvPr/>
          </p:nvGrpSpPr>
          <p:grpSpPr>
            <a:xfrm>
              <a:off x="8795925" y="3429300"/>
              <a:ext cx="364500" cy="1714200"/>
              <a:chOff x="8795925" y="3429300"/>
              <a:chExt cx="364500" cy="1714200"/>
            </a:xfrm>
          </p:grpSpPr>
          <p:sp>
            <p:nvSpPr>
              <p:cNvPr id="100" name="Google Shape;100;p50"/>
              <p:cNvSpPr/>
              <p:nvPr/>
            </p:nvSpPr>
            <p:spPr>
              <a:xfrm flipH="1" rot="10800000">
                <a:off x="8795925" y="4286400"/>
                <a:ext cx="364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50"/>
              <p:cNvSpPr/>
              <p:nvPr/>
            </p:nvSpPr>
            <p:spPr>
              <a:xfrm flipH="1" rot="10800000">
                <a:off x="8795925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2" name="Google Shape;102;p50"/>
            <p:cNvGrpSpPr/>
            <p:nvPr/>
          </p:nvGrpSpPr>
          <p:grpSpPr>
            <a:xfrm>
              <a:off x="0" y="3429300"/>
              <a:ext cx="364500" cy="1714200"/>
              <a:chOff x="0" y="3429300"/>
              <a:chExt cx="364500" cy="1714200"/>
            </a:xfrm>
          </p:grpSpPr>
          <p:sp>
            <p:nvSpPr>
              <p:cNvPr id="103" name="Google Shape;103;p50"/>
              <p:cNvSpPr/>
              <p:nvPr/>
            </p:nvSpPr>
            <p:spPr>
              <a:xfrm flipH="1" rot="10800000">
                <a:off x="0" y="4286400"/>
                <a:ext cx="364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50"/>
              <p:cNvSpPr/>
              <p:nvPr/>
            </p:nvSpPr>
            <p:spPr>
              <a:xfrm flipH="1" rot="10800000">
                <a:off x="0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5" name="Google Shape;105;p50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1" type="subTitle"/>
          </p:nvPr>
        </p:nvSpPr>
        <p:spPr>
          <a:xfrm>
            <a:off x="713100" y="1557760"/>
            <a:ext cx="2233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2" type="subTitle"/>
          </p:nvPr>
        </p:nvSpPr>
        <p:spPr>
          <a:xfrm>
            <a:off x="3455250" y="1557760"/>
            <a:ext cx="2233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3" type="subTitle"/>
          </p:nvPr>
        </p:nvSpPr>
        <p:spPr>
          <a:xfrm>
            <a:off x="713100" y="3288050"/>
            <a:ext cx="2233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4" type="subTitle"/>
          </p:nvPr>
        </p:nvSpPr>
        <p:spPr>
          <a:xfrm>
            <a:off x="3455250" y="3288050"/>
            <a:ext cx="2233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5" type="subTitle"/>
          </p:nvPr>
        </p:nvSpPr>
        <p:spPr>
          <a:xfrm>
            <a:off x="6197400" y="1557760"/>
            <a:ext cx="2233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51"/>
          <p:cNvSpPr txBox="1"/>
          <p:nvPr>
            <p:ph idx="6" type="subTitle"/>
          </p:nvPr>
        </p:nvSpPr>
        <p:spPr>
          <a:xfrm>
            <a:off x="6197400" y="3288050"/>
            <a:ext cx="2233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51"/>
          <p:cNvSpPr txBox="1"/>
          <p:nvPr>
            <p:ph idx="7" type="subTitle"/>
          </p:nvPr>
        </p:nvSpPr>
        <p:spPr>
          <a:xfrm>
            <a:off x="713100" y="1307112"/>
            <a:ext cx="2233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51"/>
          <p:cNvSpPr txBox="1"/>
          <p:nvPr>
            <p:ph idx="8" type="subTitle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51"/>
          <p:cNvSpPr txBox="1"/>
          <p:nvPr>
            <p:ph idx="9" type="subTitle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1"/>
          <p:cNvSpPr txBox="1"/>
          <p:nvPr>
            <p:ph idx="13" type="subTitle"/>
          </p:nvPr>
        </p:nvSpPr>
        <p:spPr>
          <a:xfrm>
            <a:off x="713100" y="3034188"/>
            <a:ext cx="2233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1"/>
          <p:cNvSpPr txBox="1"/>
          <p:nvPr>
            <p:ph idx="14" type="subTitle"/>
          </p:nvPr>
        </p:nvSpPr>
        <p:spPr>
          <a:xfrm>
            <a:off x="3457650" y="3034193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51"/>
          <p:cNvSpPr txBox="1"/>
          <p:nvPr>
            <p:ph idx="15" type="subTitle"/>
          </p:nvPr>
        </p:nvSpPr>
        <p:spPr>
          <a:xfrm>
            <a:off x="6199800" y="3034193"/>
            <a:ext cx="223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0" name="Google Shape;120;p51"/>
          <p:cNvGrpSpPr/>
          <p:nvPr/>
        </p:nvGrpSpPr>
        <p:grpSpPr>
          <a:xfrm>
            <a:off x="0" y="4661988"/>
            <a:ext cx="9144000" cy="481512"/>
            <a:chOff x="0" y="4661988"/>
            <a:chExt cx="9144000" cy="481512"/>
          </a:xfrm>
        </p:grpSpPr>
        <p:sp>
          <p:nvSpPr>
            <p:cNvPr id="121" name="Google Shape;121;p51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51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51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4" name="Google Shape;124;p51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b="0" i="0" sz="3000" u="none" cap="none" strike="noStrik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"/>
          <p:cNvGrpSpPr/>
          <p:nvPr/>
        </p:nvGrpSpPr>
        <p:grpSpPr>
          <a:xfrm>
            <a:off x="7468800" y="2138"/>
            <a:ext cx="1675200" cy="5139225"/>
            <a:chOff x="7468800" y="0"/>
            <a:chExt cx="1675200" cy="5139225"/>
          </a:xfrm>
        </p:grpSpPr>
        <p:grpSp>
          <p:nvGrpSpPr>
            <p:cNvPr id="272" name="Google Shape;272;p1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73" name="Google Shape;273;p1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 flipH="1" rot="10800000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 flipH="1" rot="10800000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 flipH="1" rot="10800000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79" name="Google Shape;279;p1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0" name="Google Shape;280;p1"/>
          <p:cNvSpPr txBox="1"/>
          <p:nvPr>
            <p:ph type="ctrTitle"/>
          </p:nvPr>
        </p:nvSpPr>
        <p:spPr>
          <a:xfrm>
            <a:off x="637025" y="1506650"/>
            <a:ext cx="67557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SRP</a:t>
            </a:r>
            <a:r>
              <a:rPr lang="en"/>
              <a:t> -</a:t>
            </a:r>
            <a:r>
              <a:rPr lang="en"/>
              <a:t> Sistema de Registro de Presença</a:t>
            </a:r>
            <a:endParaRPr/>
          </a:p>
        </p:txBody>
      </p:sp>
      <p:sp>
        <p:nvSpPr>
          <p:cNvPr id="281" name="Google Shape;281;p1"/>
          <p:cNvSpPr/>
          <p:nvPr/>
        </p:nvSpPr>
        <p:spPr>
          <a:xfrm>
            <a:off x="713225" y="77301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Plano de testes</a:t>
            </a:r>
            <a:endParaRPr/>
          </a:p>
        </p:txBody>
      </p:sp>
      <p:sp>
        <p:nvSpPr>
          <p:cNvPr id="438" name="Google Shape;438;p15"/>
          <p:cNvSpPr txBox="1"/>
          <p:nvPr/>
        </p:nvSpPr>
        <p:spPr>
          <a:xfrm flipH="1">
            <a:off x="713349" y="1288138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Análise inicial com testes unitários para identificar possíveis problemas.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39" name="Google Shape;439;p15"/>
          <p:cNvSpPr txBox="1"/>
          <p:nvPr/>
        </p:nvSpPr>
        <p:spPr>
          <a:xfrm flipH="1">
            <a:off x="1579421" y="3522812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Corrigir possíveis incompatibilidades.</a:t>
            </a:r>
            <a:endParaRPr b="0" i="0" sz="12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40" name="Google Shape;440;p15"/>
          <p:cNvSpPr txBox="1"/>
          <p:nvPr/>
        </p:nvSpPr>
        <p:spPr>
          <a:xfrm flipH="1">
            <a:off x="2445493" y="1288138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Avançar para etapa de integração entre as funcionalidades.</a:t>
            </a:r>
            <a:endParaRPr b="0" i="0" sz="12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41" name="Google Shape;441;p15"/>
          <p:cNvSpPr txBox="1"/>
          <p:nvPr/>
        </p:nvSpPr>
        <p:spPr>
          <a:xfrm flipH="1">
            <a:off x="3311564" y="3522812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Novamente testar a capacidade de compatibilidade.</a:t>
            </a:r>
            <a:endParaRPr b="0" i="0" sz="12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42" name="Google Shape;442;p15"/>
          <p:cNvSpPr txBox="1"/>
          <p:nvPr/>
        </p:nvSpPr>
        <p:spPr>
          <a:xfrm flipH="1">
            <a:off x="4177636" y="1288138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Testes de nível de sistema.</a:t>
            </a:r>
            <a:endParaRPr b="0" i="0" sz="12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43" name="Google Shape;443;p15"/>
          <p:cNvSpPr txBox="1"/>
          <p:nvPr/>
        </p:nvSpPr>
        <p:spPr>
          <a:xfrm flipH="1">
            <a:off x="5043707" y="3522812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Testes de Interface Gráfica e responsividade.</a:t>
            </a:r>
            <a:endParaRPr b="0" i="0" sz="12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44" name="Google Shape;444;p15"/>
          <p:cNvSpPr txBox="1"/>
          <p:nvPr/>
        </p:nvSpPr>
        <p:spPr>
          <a:xfrm flipH="1">
            <a:off x="5909779" y="1288138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Registrar o processo durante cada etapa anterior e preparar para entrega final.</a:t>
            </a:r>
            <a:endParaRPr b="0" i="0" sz="12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45" name="Google Shape;445;p15"/>
          <p:cNvSpPr txBox="1"/>
          <p:nvPr/>
        </p:nvSpPr>
        <p:spPr>
          <a:xfrm flipH="1">
            <a:off x="6775851" y="3522812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Entrega Disponível.</a:t>
            </a:r>
            <a:endParaRPr b="0" i="0" sz="1200" u="none" cap="none" strike="noStrike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1173399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01</a:t>
            </a:r>
            <a:endParaRPr b="0" i="0" sz="30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7" name="Google Shape;447;p15"/>
          <p:cNvSpPr txBox="1"/>
          <p:nvPr/>
        </p:nvSpPr>
        <p:spPr>
          <a:xfrm>
            <a:off x="3771490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04</a:t>
            </a:r>
            <a:endParaRPr b="0" i="0" sz="30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2039347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02</a:t>
            </a:r>
            <a:endParaRPr b="0" i="0" sz="30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9" name="Google Shape;449;p15"/>
          <p:cNvSpPr txBox="1"/>
          <p:nvPr/>
        </p:nvSpPr>
        <p:spPr>
          <a:xfrm>
            <a:off x="4637561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05</a:t>
            </a:r>
            <a:endParaRPr b="0" i="0" sz="30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50" name="Google Shape;450;p15"/>
          <p:cNvSpPr txBox="1"/>
          <p:nvPr/>
        </p:nvSpPr>
        <p:spPr>
          <a:xfrm>
            <a:off x="2905419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03</a:t>
            </a:r>
            <a:endParaRPr b="0" i="0" sz="30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51" name="Google Shape;451;p15"/>
          <p:cNvSpPr txBox="1"/>
          <p:nvPr/>
        </p:nvSpPr>
        <p:spPr>
          <a:xfrm>
            <a:off x="5503633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06</a:t>
            </a:r>
            <a:endParaRPr b="0" i="0" sz="30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52" name="Google Shape;452;p15"/>
          <p:cNvSpPr txBox="1"/>
          <p:nvPr/>
        </p:nvSpPr>
        <p:spPr>
          <a:xfrm>
            <a:off x="6369704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07</a:t>
            </a:r>
            <a:endParaRPr b="0" i="0" sz="30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53" name="Google Shape;453;p15"/>
          <p:cNvSpPr txBox="1"/>
          <p:nvPr/>
        </p:nvSpPr>
        <p:spPr>
          <a:xfrm>
            <a:off x="7235901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08</a:t>
            </a:r>
            <a:endParaRPr b="0" i="0" sz="3000" u="none" cap="none" strike="noStrike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454" name="Google Shape;454;p15"/>
          <p:cNvCxnSpPr>
            <a:stCxn id="446" idx="0"/>
            <a:endCxn id="438" idx="2"/>
          </p:cNvCxnSpPr>
          <p:nvPr/>
        </p:nvCxnSpPr>
        <p:spPr>
          <a:xfrm rot="10800000">
            <a:off x="1540749" y="236947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15"/>
          <p:cNvCxnSpPr>
            <a:stCxn id="439" idx="0"/>
            <a:endCxn id="448" idx="2"/>
          </p:cNvCxnSpPr>
          <p:nvPr/>
        </p:nvCxnSpPr>
        <p:spPr>
          <a:xfrm rot="10800000">
            <a:off x="2406821" y="3311912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15"/>
          <p:cNvCxnSpPr>
            <a:stCxn id="450" idx="0"/>
            <a:endCxn id="440" idx="2"/>
          </p:cNvCxnSpPr>
          <p:nvPr/>
        </p:nvCxnSpPr>
        <p:spPr>
          <a:xfrm rot="10800000">
            <a:off x="3272769" y="236947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15"/>
          <p:cNvCxnSpPr>
            <a:stCxn id="441" idx="0"/>
            <a:endCxn id="447" idx="2"/>
          </p:cNvCxnSpPr>
          <p:nvPr/>
        </p:nvCxnSpPr>
        <p:spPr>
          <a:xfrm rot="10800000">
            <a:off x="4138964" y="3311912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15"/>
          <p:cNvCxnSpPr>
            <a:stCxn id="449" idx="0"/>
            <a:endCxn id="442" idx="2"/>
          </p:cNvCxnSpPr>
          <p:nvPr/>
        </p:nvCxnSpPr>
        <p:spPr>
          <a:xfrm rot="10800000">
            <a:off x="5004911" y="236947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15"/>
          <p:cNvCxnSpPr>
            <a:stCxn id="443" idx="0"/>
            <a:endCxn id="451" idx="2"/>
          </p:cNvCxnSpPr>
          <p:nvPr/>
        </p:nvCxnSpPr>
        <p:spPr>
          <a:xfrm rot="10800000">
            <a:off x="5871107" y="3311912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15"/>
          <p:cNvCxnSpPr>
            <a:stCxn id="445" idx="0"/>
            <a:endCxn id="453" idx="2"/>
          </p:cNvCxnSpPr>
          <p:nvPr/>
        </p:nvCxnSpPr>
        <p:spPr>
          <a:xfrm rot="10800000">
            <a:off x="7603251" y="3311912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15"/>
          <p:cNvSpPr/>
          <p:nvPr/>
        </p:nvSpPr>
        <p:spPr>
          <a:xfrm flipH="1" rot="10800000">
            <a:off x="713475" y="428640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2" name="Google Shape;462;p15"/>
          <p:cNvCxnSpPr>
            <a:stCxn id="448" idx="1"/>
            <a:endCxn id="446" idx="3"/>
          </p:cNvCxnSpPr>
          <p:nvPr/>
        </p:nvCxnSpPr>
        <p:spPr>
          <a:xfrm rot="10800000">
            <a:off x="1908247" y="2946073"/>
            <a:ext cx="13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15"/>
          <p:cNvCxnSpPr>
            <a:stCxn id="450" idx="1"/>
            <a:endCxn id="448" idx="3"/>
          </p:cNvCxnSpPr>
          <p:nvPr/>
        </p:nvCxnSpPr>
        <p:spPr>
          <a:xfrm rot="10800000">
            <a:off x="2774019" y="2946073"/>
            <a:ext cx="13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15"/>
          <p:cNvCxnSpPr>
            <a:stCxn id="447" idx="1"/>
            <a:endCxn id="450" idx="3"/>
          </p:cNvCxnSpPr>
          <p:nvPr/>
        </p:nvCxnSpPr>
        <p:spPr>
          <a:xfrm rot="10800000">
            <a:off x="3640090" y="2946073"/>
            <a:ext cx="13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15"/>
          <p:cNvCxnSpPr>
            <a:stCxn id="449" idx="1"/>
            <a:endCxn id="447" idx="3"/>
          </p:cNvCxnSpPr>
          <p:nvPr/>
        </p:nvCxnSpPr>
        <p:spPr>
          <a:xfrm rot="10800000">
            <a:off x="4506161" y="2946073"/>
            <a:ext cx="13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15"/>
          <p:cNvCxnSpPr>
            <a:stCxn id="451" idx="1"/>
            <a:endCxn id="449" idx="3"/>
          </p:cNvCxnSpPr>
          <p:nvPr/>
        </p:nvCxnSpPr>
        <p:spPr>
          <a:xfrm rot="10800000">
            <a:off x="5372233" y="2946073"/>
            <a:ext cx="13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15"/>
          <p:cNvCxnSpPr>
            <a:stCxn id="452" idx="1"/>
            <a:endCxn id="451" idx="3"/>
          </p:cNvCxnSpPr>
          <p:nvPr/>
        </p:nvCxnSpPr>
        <p:spPr>
          <a:xfrm rot="10800000">
            <a:off x="6238304" y="2946073"/>
            <a:ext cx="13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15"/>
          <p:cNvCxnSpPr>
            <a:stCxn id="453" idx="1"/>
            <a:endCxn id="452" idx="3"/>
          </p:cNvCxnSpPr>
          <p:nvPr/>
        </p:nvCxnSpPr>
        <p:spPr>
          <a:xfrm rot="10800000">
            <a:off x="7104501" y="2946073"/>
            <a:ext cx="13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15"/>
          <p:cNvCxnSpPr/>
          <p:nvPr/>
        </p:nvCxnSpPr>
        <p:spPr>
          <a:xfrm rot="10800000">
            <a:off x="6737186" y="2369473"/>
            <a:ext cx="0" cy="2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82fe12fd3_0_151"/>
          <p:cNvSpPr txBox="1"/>
          <p:nvPr>
            <p:ph type="title"/>
          </p:nvPr>
        </p:nvSpPr>
        <p:spPr>
          <a:xfrm>
            <a:off x="2290350" y="2113950"/>
            <a:ext cx="4563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Artigo</a:t>
            </a:r>
            <a:endParaRPr/>
          </a:p>
        </p:txBody>
      </p:sp>
      <p:grpSp>
        <p:nvGrpSpPr>
          <p:cNvPr id="475" name="Google Shape;475;g2f82fe12fd3_0_151"/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476" name="Google Shape;476;g2f82fe12fd3_0_151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g2f82fe12fd3_0_151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g2f82fe12fd3_0_151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g2f82fe12fd3_0_151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0" name="Google Shape;480;g2f82fe12fd3_0_151"/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481" name="Google Shape;481;g2f82fe12fd3_0_151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2" name="Google Shape;482;g2f82fe12fd3_0_151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g2f82fe12fd3_0_151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g2f82fe12fd3_0_151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"/>
          <p:cNvSpPr txBox="1"/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Artigo</a:t>
            </a:r>
            <a:endParaRPr/>
          </a:p>
        </p:txBody>
      </p:sp>
      <p:sp>
        <p:nvSpPr>
          <p:cNvPr id="490" name="Google Shape;490;p4"/>
          <p:cNvSpPr txBox="1"/>
          <p:nvPr>
            <p:ph idx="1" type="subTitle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artigo para o sistema foi desenvolvido utilizando tecnologias como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LaTeX</a:t>
            </a:r>
            <a:r>
              <a:rPr lang="en"/>
              <a:t> e suas mais variadas bibliotecas, entre elas: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cite</a:t>
            </a:r>
            <a:r>
              <a:rPr lang="en"/>
              <a:t> para citações 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url</a:t>
            </a:r>
            <a:r>
              <a:rPr lang="en"/>
              <a:t> para garantir que os links do texto fossem clicáveis.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editor para o LaTeX, estamos utilizando 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vscode</a:t>
            </a:r>
            <a:r>
              <a:rPr lang="en"/>
              <a:t> em conjunto com a extensão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LaTeX Workshop</a:t>
            </a:r>
            <a:r>
              <a:rPr lang="en"/>
              <a:t>, com isso, conseguimos garantir um versionamento não só </a:t>
            </a:r>
            <a:r>
              <a:rPr lang="en"/>
              <a:t>do código e documentos do projeto, mas também do artigo que vem sendo produzido em paralelo a ele.</a:t>
            </a:r>
            <a:endParaRPr/>
          </a:p>
        </p:txBody>
      </p:sp>
      <p:pic>
        <p:nvPicPr>
          <p:cNvPr id="491" name="Google Shape;491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147" r="18461" t="0"/>
          <a:stretch/>
        </p:blipFill>
        <p:spPr>
          <a:xfrm>
            <a:off x="5479825" y="539500"/>
            <a:ext cx="2950948" cy="40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82fe12fd3_0_165"/>
          <p:cNvSpPr txBox="1"/>
          <p:nvPr>
            <p:ph type="title"/>
          </p:nvPr>
        </p:nvSpPr>
        <p:spPr>
          <a:xfrm>
            <a:off x="2290350" y="1663050"/>
            <a:ext cx="45633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Repositório e commits</a:t>
            </a:r>
            <a:endParaRPr/>
          </a:p>
        </p:txBody>
      </p:sp>
      <p:grpSp>
        <p:nvGrpSpPr>
          <p:cNvPr id="497" name="Google Shape;497;g2f82fe12fd3_0_165"/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498" name="Google Shape;498;g2f82fe12fd3_0_165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g2f82fe12fd3_0_165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g2f82fe12fd3_0_165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g2f82fe12fd3_0_165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2" name="Google Shape;502;g2f82fe12fd3_0_165"/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503" name="Google Shape;503;g2f82fe12fd3_0_165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g2f82fe12fd3_0_165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g2f82fe12fd3_0_165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g2f82fe12fd3_0_165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"/>
          <p:cNvSpPr txBox="1"/>
          <p:nvPr>
            <p:ph idx="4" type="subTitle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Husky</a:t>
            </a:r>
            <a:endParaRPr/>
          </a:p>
        </p:txBody>
      </p:sp>
      <p:sp>
        <p:nvSpPr>
          <p:cNvPr id="512" name="Google Shape;512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Repositório e commits</a:t>
            </a:r>
            <a:endParaRPr/>
          </a:p>
        </p:txBody>
      </p:sp>
      <p:sp>
        <p:nvSpPr>
          <p:cNvPr id="513" name="Google Shape;513;p6"/>
          <p:cNvSpPr txBox="1"/>
          <p:nvPr>
            <p:ph idx="1" type="subTitle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Para garantir que os commits seguissem um padrão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semântico</a:t>
            </a:r>
            <a:r>
              <a:rPr lang="en"/>
              <a:t>, utilizamos a biblioteca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Husky</a:t>
            </a:r>
            <a:r>
              <a:rPr lang="en"/>
              <a:t>, a mesma faz a checagem dos commits </a:t>
            </a:r>
            <a:r>
              <a:rPr lang="en"/>
              <a:t>e bloqueia </a:t>
            </a:r>
            <a:r>
              <a:rPr lang="en"/>
              <a:t>os que estão fora do padrão estipulado.</a:t>
            </a:r>
            <a:endParaRPr/>
          </a:p>
        </p:txBody>
      </p:sp>
      <p:sp>
        <p:nvSpPr>
          <p:cNvPr id="514" name="Google Shape;514;p6"/>
          <p:cNvSpPr txBox="1"/>
          <p:nvPr>
            <p:ph idx="2" type="subTitle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Para versionar e armazenar todos os artefatos relacionados ao projeto, utilizamos 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en"/>
              <a:t> em conjunto com 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GitHub</a:t>
            </a:r>
            <a:r>
              <a:rPr lang="en"/>
              <a:t>.</a:t>
            </a:r>
            <a:endParaRPr/>
          </a:p>
        </p:txBody>
      </p:sp>
      <p:sp>
        <p:nvSpPr>
          <p:cNvPr id="515" name="Google Shape;515;p6"/>
          <p:cNvSpPr txBox="1"/>
          <p:nvPr>
            <p:ph idx="3" type="subTitle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Git e GitHub</a:t>
            </a:r>
            <a:endParaRPr/>
          </a:p>
        </p:txBody>
      </p:sp>
      <p:sp>
        <p:nvSpPr>
          <p:cNvPr id="516" name="Google Shape;516;p6"/>
          <p:cNvSpPr/>
          <p:nvPr/>
        </p:nvSpPr>
        <p:spPr>
          <a:xfrm>
            <a:off x="713225" y="1664364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7" name="Google Shape;517;p6"/>
          <p:cNvSpPr/>
          <p:nvPr/>
        </p:nvSpPr>
        <p:spPr>
          <a:xfrm>
            <a:off x="713225" y="3098978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518" name="Google Shape;518;p6"/>
          <p:cNvGrpSpPr/>
          <p:nvPr/>
        </p:nvGrpSpPr>
        <p:grpSpPr>
          <a:xfrm>
            <a:off x="866908" y="3260910"/>
            <a:ext cx="379035" cy="379035"/>
            <a:chOff x="3984786" y="3963895"/>
            <a:chExt cx="379035" cy="379035"/>
          </a:xfrm>
        </p:grpSpPr>
        <p:sp>
          <p:nvSpPr>
            <p:cNvPr id="519" name="Google Shape;519;p6"/>
            <p:cNvSpPr/>
            <p:nvPr/>
          </p:nvSpPr>
          <p:spPr>
            <a:xfrm>
              <a:off x="4140864" y="3963895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4029400" y="4164531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3984786" y="4030829"/>
              <a:ext cx="379035" cy="312101"/>
            </a:xfrm>
            <a:custGeom>
              <a:rect b="b" l="l" r="r" t="t"/>
              <a:pathLst>
                <a:path extrusionOk="0" h="11256" w="1367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252357" y="4164531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6"/>
          <p:cNvGrpSpPr/>
          <p:nvPr/>
        </p:nvGrpSpPr>
        <p:grpSpPr>
          <a:xfrm>
            <a:off x="878012" y="1826310"/>
            <a:ext cx="356825" cy="379008"/>
            <a:chOff x="4790492" y="3367504"/>
            <a:chExt cx="356825" cy="379008"/>
          </a:xfrm>
        </p:grpSpPr>
        <p:sp>
          <p:nvSpPr>
            <p:cNvPr id="524" name="Google Shape;524;p6"/>
            <p:cNvSpPr/>
            <p:nvPr/>
          </p:nvSpPr>
          <p:spPr>
            <a:xfrm>
              <a:off x="4856289" y="3657284"/>
              <a:ext cx="24483" cy="22348"/>
            </a:xfrm>
            <a:custGeom>
              <a:rect b="b" l="l" r="r" t="t"/>
              <a:pathLst>
                <a:path extrusionOk="0" h="806" w="883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965092" y="3523527"/>
              <a:ext cx="26064" cy="22348"/>
            </a:xfrm>
            <a:custGeom>
              <a:rect b="b" l="l" r="r" t="t"/>
              <a:pathLst>
                <a:path extrusionOk="0" h="806" w="94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4790492" y="3434106"/>
              <a:ext cx="267265" cy="312406"/>
            </a:xfrm>
            <a:custGeom>
              <a:rect b="b" l="l" r="r" t="t"/>
              <a:pathLst>
                <a:path extrusionOk="0" h="11267" w="9639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834884" y="3367504"/>
              <a:ext cx="178426" cy="88811"/>
            </a:xfrm>
            <a:custGeom>
              <a:rect b="b" l="l" r="r" t="t"/>
              <a:pathLst>
                <a:path extrusionOk="0" h="3203" w="6435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5080660" y="3523665"/>
              <a:ext cx="66657" cy="219574"/>
            </a:xfrm>
            <a:custGeom>
              <a:rect b="b" l="l" r="r" t="t"/>
              <a:pathLst>
                <a:path extrusionOk="0" h="7919" w="2404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5080660" y="3457064"/>
              <a:ext cx="66657" cy="44419"/>
            </a:xfrm>
            <a:custGeom>
              <a:rect b="b" l="l" r="r" t="t"/>
              <a:pathLst>
                <a:path extrusionOk="0" h="1602" w="2404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"/>
          <p:cNvSpPr txBox="1"/>
          <p:nvPr>
            <p:ph type="title"/>
          </p:nvPr>
        </p:nvSpPr>
        <p:spPr>
          <a:xfrm>
            <a:off x="2348750" y="769400"/>
            <a:ext cx="47814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535" name="Google Shape;535;p20"/>
          <p:cNvSpPr txBox="1"/>
          <p:nvPr>
            <p:ph idx="1" type="subTitle"/>
          </p:nvPr>
        </p:nvSpPr>
        <p:spPr>
          <a:xfrm>
            <a:off x="2348750" y="1859617"/>
            <a:ext cx="3684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Tem alguma pergunta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Se sim, envie para esse e-mail: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naoresponderemos@gmail.com</a:t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2424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37" name="Google Shape;537;p20"/>
          <p:cNvGrpSpPr/>
          <p:nvPr/>
        </p:nvGrpSpPr>
        <p:grpSpPr>
          <a:xfrm>
            <a:off x="0" y="0"/>
            <a:ext cx="1675200" cy="5139225"/>
            <a:chOff x="7468800" y="0"/>
            <a:chExt cx="1675200" cy="5139225"/>
          </a:xfrm>
        </p:grpSpPr>
        <p:sp>
          <p:nvSpPr>
            <p:cNvPr id="538" name="Google Shape;538;p20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5" name="Google Shape;545;p20"/>
          <p:cNvSpPr/>
          <p:nvPr/>
        </p:nvSpPr>
        <p:spPr>
          <a:xfrm>
            <a:off x="4182675" y="3301175"/>
            <a:ext cx="3684000" cy="7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87" name="Google Shape;287;p3"/>
          <p:cNvSpPr txBox="1"/>
          <p:nvPr>
            <p:ph idx="2" type="title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8" name="Google Shape;288;p3"/>
          <p:cNvSpPr txBox="1"/>
          <p:nvPr>
            <p:ph idx="3" type="title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9" name="Google Shape;289;p3"/>
          <p:cNvSpPr txBox="1"/>
          <p:nvPr>
            <p:ph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" name="Google Shape;290;p3"/>
          <p:cNvSpPr txBox="1"/>
          <p:nvPr>
            <p:ph idx="5" type="title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1" name="Google Shape;291;p3"/>
          <p:cNvSpPr txBox="1"/>
          <p:nvPr>
            <p:ph idx="6" type="title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"/>
          <p:cNvSpPr txBox="1"/>
          <p:nvPr>
            <p:ph idx="7" type="title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3" name="Google Shape;293;p3"/>
          <p:cNvSpPr txBox="1"/>
          <p:nvPr>
            <p:ph idx="1" type="subTitle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Definição do projeto</a:t>
            </a:r>
            <a:endParaRPr/>
          </a:p>
        </p:txBody>
      </p:sp>
      <p:sp>
        <p:nvSpPr>
          <p:cNvPr id="294" name="Google Shape;294;p3"/>
          <p:cNvSpPr txBox="1"/>
          <p:nvPr>
            <p:ph idx="8" type="subTitle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295" name="Google Shape;295;p3"/>
          <p:cNvSpPr txBox="1"/>
          <p:nvPr>
            <p:ph idx="9" type="subTitle"/>
          </p:nvPr>
        </p:nvSpPr>
        <p:spPr>
          <a:xfrm>
            <a:off x="1607100" y="3943100"/>
            <a:ext cx="2762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Diagramas e modelos</a:t>
            </a:r>
            <a:endParaRPr/>
          </a:p>
        </p:txBody>
      </p:sp>
      <p:sp>
        <p:nvSpPr>
          <p:cNvPr id="296" name="Google Shape;296;p3"/>
          <p:cNvSpPr txBox="1"/>
          <p:nvPr>
            <p:ph idx="13" type="subTitle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Plano de testes</a:t>
            </a:r>
            <a:endParaRPr/>
          </a:p>
        </p:txBody>
      </p:sp>
      <p:sp>
        <p:nvSpPr>
          <p:cNvPr id="297" name="Google Shape;297;p3"/>
          <p:cNvSpPr txBox="1"/>
          <p:nvPr>
            <p:ph idx="14" type="subTitle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Artigo</a:t>
            </a:r>
            <a:endParaRPr/>
          </a:p>
        </p:txBody>
      </p:sp>
      <p:sp>
        <p:nvSpPr>
          <p:cNvPr id="298" name="Google Shape;298;p3"/>
          <p:cNvSpPr txBox="1"/>
          <p:nvPr>
            <p:ph idx="15" type="subTitle"/>
          </p:nvPr>
        </p:nvSpPr>
        <p:spPr>
          <a:xfrm>
            <a:off x="5459100" y="3943100"/>
            <a:ext cx="26898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Repositório e commits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 txBox="1"/>
          <p:nvPr>
            <p:ph type="title"/>
          </p:nvPr>
        </p:nvSpPr>
        <p:spPr>
          <a:xfrm>
            <a:off x="2290350" y="1573050"/>
            <a:ext cx="4563300" cy="19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Definição do projeto</a:t>
            </a: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305" name="Google Shape;305;p11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11"/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310" name="Google Shape;310;p11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>
            <p:ph idx="6" type="subTitle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Quando?</a:t>
            </a:r>
            <a:endParaRPr/>
          </a:p>
        </p:txBody>
      </p:sp>
      <p:sp>
        <p:nvSpPr>
          <p:cNvPr id="319" name="Google Shape;319;p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Definição do projeto</a:t>
            </a:r>
            <a:endParaRPr/>
          </a:p>
        </p:txBody>
      </p:sp>
      <p:sp>
        <p:nvSpPr>
          <p:cNvPr id="320" name="Google Shape;320;p8"/>
          <p:cNvSpPr txBox="1"/>
          <p:nvPr>
            <p:ph idx="1" type="subTitle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Um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sistema de registro de presença</a:t>
            </a:r>
            <a:r>
              <a:rPr lang="en"/>
              <a:t> serve para diversas finalidades onde se tem o intuito de criar eventos e registrar seus participantes nele, bem como, marcar a presença dos mesmos.</a:t>
            </a:r>
            <a:endParaRPr/>
          </a:p>
        </p:txBody>
      </p:sp>
      <p:sp>
        <p:nvSpPr>
          <p:cNvPr id="321" name="Google Shape;321;p8"/>
          <p:cNvSpPr txBox="1"/>
          <p:nvPr>
            <p:ph idx="2" type="subTitle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Nossa equipe é composta por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7 membros</a:t>
            </a:r>
            <a:r>
              <a:rPr lang="en"/>
              <a:t> divididos nas áreas de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requisitos</a:t>
            </a:r>
            <a:r>
              <a:rPr lang="en"/>
              <a:t>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design</a:t>
            </a:r>
            <a:r>
              <a:rPr lang="en"/>
              <a:t>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desenvolvimento</a:t>
            </a:r>
            <a:r>
              <a:rPr lang="en"/>
              <a:t>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testes</a:t>
            </a:r>
            <a:r>
              <a:rPr lang="en"/>
              <a:t> 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artefatos</a:t>
            </a:r>
            <a:r>
              <a:rPr lang="en"/>
              <a:t>, </a:t>
            </a:r>
            <a:r>
              <a:rPr lang="en"/>
              <a:t>onde cada um desempenha uma função importante para o desenvolvimento do projeto.</a:t>
            </a:r>
            <a:endParaRPr/>
          </a:p>
        </p:txBody>
      </p:sp>
      <p:sp>
        <p:nvSpPr>
          <p:cNvPr id="322" name="Google Shape;322;p8"/>
          <p:cNvSpPr txBox="1"/>
          <p:nvPr>
            <p:ph idx="3" type="subTitle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 entrega parcial do projeto acontece no dia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10 de setembro de 2024</a:t>
            </a:r>
            <a:r>
              <a:rPr lang="en"/>
              <a:t>, a entrega completa está prevista para o dia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22 de outubro de 2024</a:t>
            </a:r>
            <a:r>
              <a:rPr lang="en"/>
              <a:t>.</a:t>
            </a:r>
            <a:endParaRPr/>
          </a:p>
        </p:txBody>
      </p:sp>
      <p:sp>
        <p:nvSpPr>
          <p:cNvPr id="323" name="Google Shape;323;p8"/>
          <p:cNvSpPr txBox="1"/>
          <p:nvPr>
            <p:ph idx="4" type="subTitle"/>
          </p:nvPr>
        </p:nvSpPr>
        <p:spPr>
          <a:xfrm>
            <a:off x="4698825" y="3396200"/>
            <a:ext cx="32862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 projeto foi uma junção do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útil</a:t>
            </a:r>
            <a:r>
              <a:rPr lang="en"/>
              <a:t> com 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agradável</a:t>
            </a:r>
            <a:r>
              <a:rPr lang="en"/>
              <a:t>, onde a equipe já pensava no desenvolvimento do mesmo, a necessidade de um projeto para a disciplina veio como principal motivador para dar vida à ideia.</a:t>
            </a:r>
            <a:endParaRPr/>
          </a:p>
        </p:txBody>
      </p:sp>
      <p:sp>
        <p:nvSpPr>
          <p:cNvPr id="324" name="Google Shape;324;p8"/>
          <p:cNvSpPr txBox="1"/>
          <p:nvPr>
            <p:ph idx="5" type="subTitle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 </a:t>
            </a:r>
            <a:r>
              <a:rPr lang="en"/>
              <a:t>quê</a:t>
            </a:r>
            <a:r>
              <a:rPr lang="en"/>
              <a:t>?</a:t>
            </a:r>
            <a:endParaRPr/>
          </a:p>
        </p:txBody>
      </p:sp>
      <p:sp>
        <p:nvSpPr>
          <p:cNvPr id="325" name="Google Shape;325;p8"/>
          <p:cNvSpPr txBox="1"/>
          <p:nvPr>
            <p:ph idx="7" type="subTitle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Quem?</a:t>
            </a:r>
            <a:endParaRPr/>
          </a:p>
        </p:txBody>
      </p:sp>
      <p:sp>
        <p:nvSpPr>
          <p:cNvPr id="326" name="Google Shape;326;p8"/>
          <p:cNvSpPr txBox="1"/>
          <p:nvPr>
            <p:ph idx="8" type="subTitle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Por quê?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82fe12fd3_0_95"/>
          <p:cNvSpPr txBox="1"/>
          <p:nvPr>
            <p:ph type="title"/>
          </p:nvPr>
        </p:nvSpPr>
        <p:spPr>
          <a:xfrm>
            <a:off x="2290350" y="2113950"/>
            <a:ext cx="4563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Requisitos</a:t>
            </a:r>
            <a:endParaRPr/>
          </a:p>
        </p:txBody>
      </p:sp>
      <p:grpSp>
        <p:nvGrpSpPr>
          <p:cNvPr id="332" name="Google Shape;332;g2f82fe12fd3_0_95"/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333" name="Google Shape;333;g2f82fe12fd3_0_95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g2f82fe12fd3_0_95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g2f82fe12fd3_0_95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g2f82fe12fd3_0_95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7" name="Google Shape;337;g2f82fe12fd3_0_95"/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338" name="Google Shape;338;g2f82fe12fd3_0_95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g2f82fe12fd3_0_95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g2f82fe12fd3_0_95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g2f82fe12fd3_0_95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82fe12fd3_0_191"/>
          <p:cNvSpPr txBox="1"/>
          <p:nvPr>
            <p:ph idx="4" type="subTitle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Requisitos não funcionais</a:t>
            </a:r>
            <a:endParaRPr/>
          </a:p>
        </p:txBody>
      </p:sp>
      <p:sp>
        <p:nvSpPr>
          <p:cNvPr id="347" name="Google Shape;347;g2f82fe12fd3_0_19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348" name="Google Shape;348;g2f82fe12fd3_0_191"/>
          <p:cNvSpPr txBox="1"/>
          <p:nvPr>
            <p:ph idx="1" type="subTitle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 sistema conta com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5 requisitos não funcionais</a:t>
            </a:r>
            <a:r>
              <a:rPr lang="en"/>
              <a:t>, descrevendo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como</a:t>
            </a:r>
            <a:r>
              <a:rPr lang="en"/>
              <a:t> o sistema deve se comportar mediante aos diferentes tipos de perspectiva.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49" name="Google Shape;349;g2f82fe12fd3_0_191"/>
          <p:cNvSpPr txBox="1"/>
          <p:nvPr>
            <p:ph idx="2" type="subTitle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 sistema conta com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6 requisitos funcionais</a:t>
            </a:r>
            <a:r>
              <a:rPr lang="en"/>
              <a:t>, descrevendo todas as funcionalidades do sistema, buscando relatar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o que deve ser feito</a:t>
            </a:r>
            <a:r>
              <a:rPr lang="en"/>
              <a:t>.</a:t>
            </a:r>
            <a:endParaRPr/>
          </a:p>
        </p:txBody>
      </p:sp>
      <p:sp>
        <p:nvSpPr>
          <p:cNvPr id="350" name="Google Shape;350;g2f82fe12fd3_0_191"/>
          <p:cNvSpPr txBox="1"/>
          <p:nvPr>
            <p:ph idx="3" type="subTitle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Requisitos funcionais</a:t>
            </a:r>
            <a:endParaRPr/>
          </a:p>
        </p:txBody>
      </p:sp>
      <p:sp>
        <p:nvSpPr>
          <p:cNvPr id="351" name="Google Shape;351;g2f82fe12fd3_0_191"/>
          <p:cNvSpPr/>
          <p:nvPr/>
        </p:nvSpPr>
        <p:spPr>
          <a:xfrm>
            <a:off x="713225" y="1664364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2" name="Google Shape;352;g2f82fe12fd3_0_191"/>
          <p:cNvSpPr/>
          <p:nvPr/>
        </p:nvSpPr>
        <p:spPr>
          <a:xfrm>
            <a:off x="713225" y="3098978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53" name="Google Shape;353;g2f82fe12fd3_0_191"/>
          <p:cNvGrpSpPr/>
          <p:nvPr/>
        </p:nvGrpSpPr>
        <p:grpSpPr>
          <a:xfrm>
            <a:off x="866908" y="3260910"/>
            <a:ext cx="379035" cy="379035"/>
            <a:chOff x="3984786" y="3963895"/>
            <a:chExt cx="379035" cy="379035"/>
          </a:xfrm>
        </p:grpSpPr>
        <p:sp>
          <p:nvSpPr>
            <p:cNvPr id="354" name="Google Shape;354;g2f82fe12fd3_0_191"/>
            <p:cNvSpPr/>
            <p:nvPr/>
          </p:nvSpPr>
          <p:spPr>
            <a:xfrm>
              <a:off x="4140864" y="3963895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2f82fe12fd3_0_191"/>
            <p:cNvSpPr/>
            <p:nvPr/>
          </p:nvSpPr>
          <p:spPr>
            <a:xfrm>
              <a:off x="4029400" y="4164531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2f82fe12fd3_0_191"/>
            <p:cNvSpPr/>
            <p:nvPr/>
          </p:nvSpPr>
          <p:spPr>
            <a:xfrm>
              <a:off x="3984786" y="4030829"/>
              <a:ext cx="379035" cy="312101"/>
            </a:xfrm>
            <a:custGeom>
              <a:rect b="b" l="l" r="r" t="t"/>
              <a:pathLst>
                <a:path extrusionOk="0" h="11256" w="1367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2f82fe12fd3_0_191"/>
            <p:cNvSpPr/>
            <p:nvPr/>
          </p:nvSpPr>
          <p:spPr>
            <a:xfrm>
              <a:off x="4252357" y="4164531"/>
              <a:ext cx="66906" cy="66906"/>
            </a:xfrm>
            <a:custGeom>
              <a:rect b="b" l="l" r="r" t="t"/>
              <a:pathLst>
                <a:path extrusionOk="0" h="2413" w="2413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g2f82fe12fd3_0_191"/>
          <p:cNvGrpSpPr/>
          <p:nvPr/>
        </p:nvGrpSpPr>
        <p:grpSpPr>
          <a:xfrm>
            <a:off x="878012" y="1826310"/>
            <a:ext cx="356825" cy="379008"/>
            <a:chOff x="4790492" y="3367504"/>
            <a:chExt cx="356825" cy="379008"/>
          </a:xfrm>
        </p:grpSpPr>
        <p:sp>
          <p:nvSpPr>
            <p:cNvPr id="359" name="Google Shape;359;g2f82fe12fd3_0_191"/>
            <p:cNvSpPr/>
            <p:nvPr/>
          </p:nvSpPr>
          <p:spPr>
            <a:xfrm>
              <a:off x="4856289" y="3657284"/>
              <a:ext cx="24483" cy="22348"/>
            </a:xfrm>
            <a:custGeom>
              <a:rect b="b" l="l" r="r" t="t"/>
              <a:pathLst>
                <a:path extrusionOk="0" h="806" w="883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2f82fe12fd3_0_191"/>
            <p:cNvSpPr/>
            <p:nvPr/>
          </p:nvSpPr>
          <p:spPr>
            <a:xfrm>
              <a:off x="4965092" y="3523527"/>
              <a:ext cx="26064" cy="22348"/>
            </a:xfrm>
            <a:custGeom>
              <a:rect b="b" l="l" r="r" t="t"/>
              <a:pathLst>
                <a:path extrusionOk="0" h="806" w="94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2f82fe12fd3_0_191"/>
            <p:cNvSpPr/>
            <p:nvPr/>
          </p:nvSpPr>
          <p:spPr>
            <a:xfrm>
              <a:off x="4790492" y="3434106"/>
              <a:ext cx="267265" cy="312406"/>
            </a:xfrm>
            <a:custGeom>
              <a:rect b="b" l="l" r="r" t="t"/>
              <a:pathLst>
                <a:path extrusionOk="0" h="11267" w="9639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2f82fe12fd3_0_191"/>
            <p:cNvSpPr/>
            <p:nvPr/>
          </p:nvSpPr>
          <p:spPr>
            <a:xfrm>
              <a:off x="4834884" y="3367504"/>
              <a:ext cx="178426" cy="88811"/>
            </a:xfrm>
            <a:custGeom>
              <a:rect b="b" l="l" r="r" t="t"/>
              <a:pathLst>
                <a:path extrusionOk="0" h="3203" w="6435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2f82fe12fd3_0_191"/>
            <p:cNvSpPr/>
            <p:nvPr/>
          </p:nvSpPr>
          <p:spPr>
            <a:xfrm>
              <a:off x="5080660" y="3523665"/>
              <a:ext cx="66657" cy="219574"/>
            </a:xfrm>
            <a:custGeom>
              <a:rect b="b" l="l" r="r" t="t"/>
              <a:pathLst>
                <a:path extrusionOk="0" h="7919" w="2404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2f82fe12fd3_0_191"/>
            <p:cNvSpPr/>
            <p:nvPr/>
          </p:nvSpPr>
          <p:spPr>
            <a:xfrm>
              <a:off x="5080660" y="3457064"/>
              <a:ext cx="66657" cy="44419"/>
            </a:xfrm>
            <a:custGeom>
              <a:rect b="b" l="l" r="r" t="t"/>
              <a:pathLst>
                <a:path extrusionOk="0" h="1602" w="2404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82fe12fd3_0_109"/>
          <p:cNvSpPr txBox="1"/>
          <p:nvPr>
            <p:ph type="title"/>
          </p:nvPr>
        </p:nvSpPr>
        <p:spPr>
          <a:xfrm>
            <a:off x="2290350" y="1663050"/>
            <a:ext cx="45633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Diagramas e modelos</a:t>
            </a:r>
            <a:endParaRPr/>
          </a:p>
        </p:txBody>
      </p:sp>
      <p:grpSp>
        <p:nvGrpSpPr>
          <p:cNvPr id="370" name="Google Shape;370;g2f82fe12fd3_0_109"/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371" name="Google Shape;371;g2f82fe12fd3_0_109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g2f82fe12fd3_0_109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g2f82fe12fd3_0_109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g2f82fe12fd3_0_109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5" name="Google Shape;375;g2f82fe12fd3_0_109"/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376" name="Google Shape;376;g2f82fe12fd3_0_109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g2f82fe12fd3_0_109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g2f82fe12fd3_0_109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9" name="Google Shape;379;g2f82fe12fd3_0_109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Diagramas e modelos</a:t>
            </a:r>
            <a:endParaRPr/>
          </a:p>
        </p:txBody>
      </p:sp>
      <p:sp>
        <p:nvSpPr>
          <p:cNvPr id="385" name="Google Shape;385;p7"/>
          <p:cNvSpPr txBox="1"/>
          <p:nvPr>
            <p:ph idx="4" type="subTitle"/>
          </p:nvPr>
        </p:nvSpPr>
        <p:spPr>
          <a:xfrm>
            <a:off x="713225" y="1821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Diagrama de classes</a:t>
            </a:r>
            <a:endParaRPr/>
          </a:p>
        </p:txBody>
      </p:sp>
      <p:sp>
        <p:nvSpPr>
          <p:cNvPr id="386" name="Google Shape;386;p7"/>
          <p:cNvSpPr txBox="1"/>
          <p:nvPr>
            <p:ph idx="5" type="subTitle"/>
          </p:nvPr>
        </p:nvSpPr>
        <p:spPr>
          <a:xfrm>
            <a:off x="3231357" y="1821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Diagrama de casos de uso</a:t>
            </a:r>
            <a:endParaRPr/>
          </a:p>
        </p:txBody>
      </p:sp>
      <p:sp>
        <p:nvSpPr>
          <p:cNvPr id="387" name="Google Shape;387;p7"/>
          <p:cNvSpPr txBox="1"/>
          <p:nvPr>
            <p:ph idx="1" type="subTitle"/>
          </p:nvPr>
        </p:nvSpPr>
        <p:spPr>
          <a:xfrm>
            <a:off x="713225" y="2404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Nosso diagrama de classes possui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4 classes</a:t>
            </a:r>
            <a:r>
              <a:rPr lang="en"/>
              <a:t>, sendo elas: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Usuário</a:t>
            </a:r>
            <a:r>
              <a:rPr lang="en"/>
              <a:t>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ParticipanteEvento</a:t>
            </a:r>
            <a:r>
              <a:rPr lang="en"/>
              <a:t>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Evento</a:t>
            </a:r>
            <a:r>
              <a:rPr lang="en"/>
              <a:t> 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Visitante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As mesmas ainda podem ser alteradas ao decorrer do projeto conforme às futuras necessidades.</a:t>
            </a:r>
            <a:endParaRPr/>
          </a:p>
        </p:txBody>
      </p:sp>
      <p:sp>
        <p:nvSpPr>
          <p:cNvPr id="388" name="Google Shape;388;p7"/>
          <p:cNvSpPr txBox="1"/>
          <p:nvPr>
            <p:ph idx="2" type="subTitle"/>
          </p:nvPr>
        </p:nvSpPr>
        <p:spPr>
          <a:xfrm>
            <a:off x="3231361" y="2404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Nosso diagrama de caso de uso possui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6 casos de uso</a:t>
            </a:r>
            <a:r>
              <a:rPr lang="en"/>
              <a:t>, sendo eles: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Inscrever-se em evento</a:t>
            </a:r>
            <a:r>
              <a:rPr lang="en"/>
              <a:t>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Realizar cadastro</a:t>
            </a:r>
            <a:r>
              <a:rPr lang="en"/>
              <a:t>,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Realizar login</a:t>
            </a:r>
            <a:r>
              <a:rPr lang="en"/>
              <a:t>,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Marcar presença em evento</a:t>
            </a:r>
            <a:r>
              <a:rPr lang="en"/>
              <a:t>,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Gerenciar eventos </a:t>
            </a:r>
            <a:r>
              <a:rPr lang="en"/>
              <a:t>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cadastrar participantes.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Além deles, temos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3 atores</a:t>
            </a:r>
            <a:r>
              <a:rPr lang="en"/>
              <a:t>, sendo eles: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Usuário comum</a:t>
            </a:r>
            <a:r>
              <a:rPr lang="en"/>
              <a:t>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Membro de equipe</a:t>
            </a:r>
            <a:r>
              <a:rPr lang="en"/>
              <a:t> e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Visitante.</a:t>
            </a:r>
            <a:endParaRPr/>
          </a:p>
        </p:txBody>
      </p:sp>
      <p:sp>
        <p:nvSpPr>
          <p:cNvPr id="389" name="Google Shape;389;p7"/>
          <p:cNvSpPr txBox="1"/>
          <p:nvPr>
            <p:ph idx="3" type="subTitle"/>
          </p:nvPr>
        </p:nvSpPr>
        <p:spPr>
          <a:xfrm>
            <a:off x="5749496" y="2404400"/>
            <a:ext cx="236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Assim como o diagrama de classes, em nosso modelo lógico de dados temos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4 classes</a:t>
            </a:r>
            <a:r>
              <a:rPr lang="en"/>
              <a:t>, cada uma delas com a descrição detalhada de seus atributos e relacionamentos.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90" name="Google Shape;390;p7"/>
          <p:cNvSpPr txBox="1"/>
          <p:nvPr>
            <p:ph idx="6" type="subTitle"/>
          </p:nvPr>
        </p:nvSpPr>
        <p:spPr>
          <a:xfrm>
            <a:off x="5749488" y="1821125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Modelo lógico de dados</a:t>
            </a:r>
            <a:endParaRPr/>
          </a:p>
        </p:txBody>
      </p:sp>
      <p:sp>
        <p:nvSpPr>
          <p:cNvPr id="391" name="Google Shape;391;p7"/>
          <p:cNvSpPr/>
          <p:nvPr/>
        </p:nvSpPr>
        <p:spPr>
          <a:xfrm>
            <a:off x="789425" y="1188378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2" name="Google Shape;392;p7"/>
          <p:cNvSpPr/>
          <p:nvPr/>
        </p:nvSpPr>
        <p:spPr>
          <a:xfrm>
            <a:off x="3307575" y="1188436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3" name="Google Shape;393;p7"/>
          <p:cNvSpPr/>
          <p:nvPr/>
        </p:nvSpPr>
        <p:spPr>
          <a:xfrm>
            <a:off x="5901900" y="1188436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94" name="Google Shape;394;p7"/>
          <p:cNvGrpSpPr/>
          <p:nvPr/>
        </p:nvGrpSpPr>
        <p:grpSpPr>
          <a:xfrm>
            <a:off x="6030628" y="1320414"/>
            <a:ext cx="302000" cy="308823"/>
            <a:chOff x="8044647" y="3963895"/>
            <a:chExt cx="370688" cy="379063"/>
          </a:xfrm>
        </p:grpSpPr>
        <p:sp>
          <p:nvSpPr>
            <p:cNvPr id="395" name="Google Shape;395;p7"/>
            <p:cNvSpPr/>
            <p:nvPr/>
          </p:nvSpPr>
          <p:spPr>
            <a:xfrm>
              <a:off x="8307171" y="4030774"/>
              <a:ext cx="89199" cy="89227"/>
            </a:xfrm>
            <a:custGeom>
              <a:rect b="b" l="l" r="r" t="t"/>
              <a:pathLst>
                <a:path extrusionOk="0" h="3218" w="3217">
                  <a:moveTo>
                    <a:pt x="1609" y="1"/>
                  </a:moveTo>
                  <a:cubicBezTo>
                    <a:pt x="721" y="1"/>
                    <a:pt x="1" y="721"/>
                    <a:pt x="1" y="1609"/>
                  </a:cubicBezTo>
                  <a:cubicBezTo>
                    <a:pt x="1" y="2497"/>
                    <a:pt x="721" y="3218"/>
                    <a:pt x="1609" y="3218"/>
                  </a:cubicBezTo>
                  <a:cubicBezTo>
                    <a:pt x="2498" y="3218"/>
                    <a:pt x="3216" y="2497"/>
                    <a:pt x="3216" y="1609"/>
                  </a:cubicBezTo>
                  <a:cubicBezTo>
                    <a:pt x="3216" y="721"/>
                    <a:pt x="2498" y="1"/>
                    <a:pt x="1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8044647" y="4205679"/>
              <a:ext cx="257588" cy="137279"/>
            </a:xfrm>
            <a:custGeom>
              <a:rect b="b" l="l" r="r" t="t"/>
              <a:pathLst>
                <a:path extrusionOk="0" h="4951" w="9290">
                  <a:moveTo>
                    <a:pt x="7039" y="1"/>
                  </a:moveTo>
                  <a:cubicBezTo>
                    <a:pt x="6608" y="331"/>
                    <a:pt x="6364" y="555"/>
                    <a:pt x="5850" y="555"/>
                  </a:cubicBezTo>
                  <a:cubicBezTo>
                    <a:pt x="5140" y="555"/>
                    <a:pt x="5031" y="125"/>
                    <a:pt x="4645" y="125"/>
                  </a:cubicBezTo>
                  <a:cubicBezTo>
                    <a:pt x="4261" y="125"/>
                    <a:pt x="4148" y="555"/>
                    <a:pt x="3438" y="555"/>
                  </a:cubicBezTo>
                  <a:cubicBezTo>
                    <a:pt x="2963" y="555"/>
                    <a:pt x="2740" y="378"/>
                    <a:pt x="2246" y="7"/>
                  </a:cubicBezTo>
                  <a:lnTo>
                    <a:pt x="1" y="4951"/>
                  </a:lnTo>
                  <a:lnTo>
                    <a:pt x="9289" y="4951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8116516" y="3963895"/>
              <a:ext cx="157631" cy="234852"/>
            </a:xfrm>
            <a:custGeom>
              <a:rect b="b" l="l" r="r" t="t"/>
              <a:pathLst>
                <a:path extrusionOk="0" h="8470" w="5685">
                  <a:moveTo>
                    <a:pt x="1653" y="1"/>
                  </a:moveTo>
                  <a:lnTo>
                    <a:pt x="1653" y="4423"/>
                  </a:lnTo>
                  <a:lnTo>
                    <a:pt x="0" y="7982"/>
                  </a:lnTo>
                  <a:lnTo>
                    <a:pt x="389" y="8268"/>
                  </a:lnTo>
                  <a:cubicBezTo>
                    <a:pt x="582" y="8397"/>
                    <a:pt x="636" y="8470"/>
                    <a:pt x="849" y="8470"/>
                  </a:cubicBezTo>
                  <a:cubicBezTo>
                    <a:pt x="1238" y="8470"/>
                    <a:pt x="1340" y="8042"/>
                    <a:pt x="2054" y="8042"/>
                  </a:cubicBezTo>
                  <a:cubicBezTo>
                    <a:pt x="2770" y="8042"/>
                    <a:pt x="2870" y="8470"/>
                    <a:pt x="3260" y="8470"/>
                  </a:cubicBezTo>
                  <a:cubicBezTo>
                    <a:pt x="3441" y="8470"/>
                    <a:pt x="3492" y="8455"/>
                    <a:pt x="4103" y="7971"/>
                  </a:cubicBezTo>
                  <a:lnTo>
                    <a:pt x="2453" y="4423"/>
                  </a:lnTo>
                  <a:lnTo>
                    <a:pt x="2456" y="3204"/>
                  </a:lnTo>
                  <a:lnTo>
                    <a:pt x="5685" y="3204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8248943" y="4108023"/>
              <a:ext cx="104034" cy="134284"/>
            </a:xfrm>
            <a:custGeom>
              <a:rect b="b" l="l" r="r" t="t"/>
              <a:pathLst>
                <a:path extrusionOk="0" h="4843" w="3752">
                  <a:moveTo>
                    <a:pt x="1300" y="1"/>
                  </a:moveTo>
                  <a:lnTo>
                    <a:pt x="0" y="2293"/>
                  </a:lnTo>
                  <a:lnTo>
                    <a:pt x="1061" y="4623"/>
                  </a:lnTo>
                  <a:cubicBezTo>
                    <a:pt x="1240" y="4490"/>
                    <a:pt x="1456" y="4412"/>
                    <a:pt x="1687" y="4412"/>
                  </a:cubicBezTo>
                  <a:cubicBezTo>
                    <a:pt x="1938" y="4412"/>
                    <a:pt x="2206" y="4505"/>
                    <a:pt x="2462" y="4724"/>
                  </a:cubicBezTo>
                  <a:cubicBezTo>
                    <a:pt x="2574" y="4820"/>
                    <a:pt x="2605" y="4842"/>
                    <a:pt x="2704" y="4842"/>
                  </a:cubicBezTo>
                  <a:cubicBezTo>
                    <a:pt x="2961" y="4842"/>
                    <a:pt x="3075" y="4414"/>
                    <a:pt x="3709" y="4414"/>
                  </a:cubicBezTo>
                  <a:lnTo>
                    <a:pt x="3752" y="4414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8287872" y="4252982"/>
              <a:ext cx="127463" cy="89948"/>
            </a:xfrm>
            <a:custGeom>
              <a:rect b="b" l="l" r="r" t="t"/>
              <a:pathLst>
                <a:path extrusionOk="0" h="3244" w="4597">
                  <a:moveTo>
                    <a:pt x="2316" y="0"/>
                  </a:moveTo>
                  <a:cubicBezTo>
                    <a:pt x="2207" y="0"/>
                    <a:pt x="2182" y="18"/>
                    <a:pt x="2063" y="120"/>
                  </a:cubicBezTo>
                  <a:cubicBezTo>
                    <a:pt x="1918" y="242"/>
                    <a:pt x="1699" y="429"/>
                    <a:pt x="1300" y="429"/>
                  </a:cubicBezTo>
                  <a:cubicBezTo>
                    <a:pt x="666" y="429"/>
                    <a:pt x="568" y="10"/>
                    <a:pt x="313" y="10"/>
                  </a:cubicBezTo>
                  <a:cubicBezTo>
                    <a:pt x="232" y="10"/>
                    <a:pt x="135" y="52"/>
                    <a:pt x="0" y="163"/>
                  </a:cubicBezTo>
                  <a:lnTo>
                    <a:pt x="1401" y="3243"/>
                  </a:lnTo>
                  <a:lnTo>
                    <a:pt x="4596" y="3243"/>
                  </a:lnTo>
                  <a:lnTo>
                    <a:pt x="2795" y="1"/>
                  </a:lnTo>
                  <a:cubicBezTo>
                    <a:pt x="2712" y="4"/>
                    <a:pt x="2642" y="5"/>
                    <a:pt x="2583" y="5"/>
                  </a:cubicBezTo>
                  <a:cubicBezTo>
                    <a:pt x="2454" y="5"/>
                    <a:pt x="2374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7"/>
          <p:cNvGrpSpPr/>
          <p:nvPr/>
        </p:nvGrpSpPr>
        <p:grpSpPr>
          <a:xfrm>
            <a:off x="3430069" y="1320425"/>
            <a:ext cx="314266" cy="308755"/>
            <a:chOff x="1536337" y="3367504"/>
            <a:chExt cx="385745" cy="378980"/>
          </a:xfrm>
        </p:grpSpPr>
        <p:sp>
          <p:nvSpPr>
            <p:cNvPr id="401" name="Google Shape;401;p7"/>
            <p:cNvSpPr/>
            <p:nvPr/>
          </p:nvSpPr>
          <p:spPr>
            <a:xfrm>
              <a:off x="1608844" y="3568501"/>
              <a:ext cx="105475" cy="105475"/>
            </a:xfrm>
            <a:custGeom>
              <a:rect b="b" l="l" r="r" t="t"/>
              <a:pathLst>
                <a:path extrusionOk="0" h="3804" w="3804">
                  <a:moveTo>
                    <a:pt x="940" y="1"/>
                  </a:moveTo>
                  <a:lnTo>
                    <a:pt x="0" y="940"/>
                  </a:lnTo>
                  <a:lnTo>
                    <a:pt x="2864" y="3803"/>
                  </a:lnTo>
                  <a:lnTo>
                    <a:pt x="3803" y="2864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614390" y="3401886"/>
              <a:ext cx="83488" cy="73395"/>
            </a:xfrm>
            <a:custGeom>
              <a:rect b="b" l="l" r="r" t="t"/>
              <a:pathLst>
                <a:path extrusionOk="0" h="2647" w="3011">
                  <a:moveTo>
                    <a:pt x="1596" y="1"/>
                  </a:moveTo>
                  <a:lnTo>
                    <a:pt x="1" y="1596"/>
                  </a:lnTo>
                  <a:lnTo>
                    <a:pt x="1053" y="2647"/>
                  </a:lnTo>
                  <a:lnTo>
                    <a:pt x="2337" y="1098"/>
                  </a:lnTo>
                  <a:cubicBezTo>
                    <a:pt x="2547" y="836"/>
                    <a:pt x="2772" y="588"/>
                    <a:pt x="3010" y="356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807623" y="3585026"/>
              <a:ext cx="73339" cy="83432"/>
            </a:xfrm>
            <a:custGeom>
              <a:rect b="b" l="l" r="r" t="t"/>
              <a:pathLst>
                <a:path extrusionOk="0" h="3009" w="2645">
                  <a:moveTo>
                    <a:pt x="2291" y="1"/>
                  </a:moveTo>
                  <a:cubicBezTo>
                    <a:pt x="2057" y="239"/>
                    <a:pt x="1810" y="464"/>
                    <a:pt x="1547" y="674"/>
                  </a:cubicBezTo>
                  <a:lnTo>
                    <a:pt x="0" y="1958"/>
                  </a:lnTo>
                  <a:lnTo>
                    <a:pt x="1051" y="3009"/>
                  </a:lnTo>
                  <a:lnTo>
                    <a:pt x="2645" y="1415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536337" y="3610425"/>
              <a:ext cx="72535" cy="72535"/>
            </a:xfrm>
            <a:custGeom>
              <a:rect b="b" l="l" r="r" t="t"/>
              <a:pathLst>
                <a:path extrusionOk="0" h="2616" w="2616">
                  <a:moveTo>
                    <a:pt x="2043" y="1"/>
                  </a:moveTo>
                  <a:lnTo>
                    <a:pt x="0" y="2043"/>
                  </a:lnTo>
                  <a:lnTo>
                    <a:pt x="573" y="2616"/>
                  </a:lnTo>
                  <a:lnTo>
                    <a:pt x="2615" y="573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552225" y="3642173"/>
              <a:ext cx="88395" cy="88423"/>
            </a:xfrm>
            <a:custGeom>
              <a:rect b="b" l="l" r="r" t="t"/>
              <a:pathLst>
                <a:path extrusionOk="0" h="3189" w="3188">
                  <a:moveTo>
                    <a:pt x="2615" y="1"/>
                  </a:moveTo>
                  <a:lnTo>
                    <a:pt x="0" y="2616"/>
                  </a:lnTo>
                  <a:lnTo>
                    <a:pt x="573" y="3189"/>
                  </a:lnTo>
                  <a:lnTo>
                    <a:pt x="3188" y="574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599861" y="3673949"/>
              <a:ext cx="72535" cy="72535"/>
            </a:xfrm>
            <a:custGeom>
              <a:rect b="b" l="l" r="r" t="t"/>
              <a:pathLst>
                <a:path extrusionOk="0" h="2616" w="2616">
                  <a:moveTo>
                    <a:pt x="2043" y="0"/>
                  </a:moveTo>
                  <a:lnTo>
                    <a:pt x="0" y="2043"/>
                  </a:lnTo>
                  <a:lnTo>
                    <a:pt x="573" y="2615"/>
                  </a:lnTo>
                  <a:lnTo>
                    <a:pt x="2615" y="57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748231" y="3487176"/>
              <a:ext cx="49327" cy="44974"/>
            </a:xfrm>
            <a:custGeom>
              <a:rect b="b" l="l" r="r" t="t"/>
              <a:pathLst>
                <a:path extrusionOk="0" h="1622" w="1779">
                  <a:moveTo>
                    <a:pt x="890" y="0"/>
                  </a:moveTo>
                  <a:cubicBezTo>
                    <a:pt x="682" y="0"/>
                    <a:pt x="475" y="80"/>
                    <a:pt x="316" y="238"/>
                  </a:cubicBezTo>
                  <a:cubicBezTo>
                    <a:pt x="1" y="555"/>
                    <a:pt x="1" y="1067"/>
                    <a:pt x="316" y="1384"/>
                  </a:cubicBezTo>
                  <a:cubicBezTo>
                    <a:pt x="475" y="1542"/>
                    <a:pt x="682" y="1621"/>
                    <a:pt x="890" y="1621"/>
                  </a:cubicBezTo>
                  <a:cubicBezTo>
                    <a:pt x="1097" y="1621"/>
                    <a:pt x="1304" y="1542"/>
                    <a:pt x="1463" y="1384"/>
                  </a:cubicBezTo>
                  <a:cubicBezTo>
                    <a:pt x="1778" y="1068"/>
                    <a:pt x="1778" y="554"/>
                    <a:pt x="1463" y="238"/>
                  </a:cubicBezTo>
                  <a:cubicBezTo>
                    <a:pt x="1304" y="80"/>
                    <a:pt x="1097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811422" y="3367504"/>
              <a:ext cx="110660" cy="103729"/>
            </a:xfrm>
            <a:custGeom>
              <a:rect b="b" l="l" r="r" t="t"/>
              <a:pathLst>
                <a:path extrusionOk="0" h="3741" w="3991">
                  <a:moveTo>
                    <a:pt x="1786" y="0"/>
                  </a:moveTo>
                  <a:cubicBezTo>
                    <a:pt x="1268" y="0"/>
                    <a:pt x="661" y="53"/>
                    <a:pt x="1" y="212"/>
                  </a:cubicBezTo>
                  <a:lnTo>
                    <a:pt x="3529" y="3740"/>
                  </a:lnTo>
                  <a:cubicBezTo>
                    <a:pt x="3990" y="1824"/>
                    <a:pt x="3556" y="364"/>
                    <a:pt x="3540" y="201"/>
                  </a:cubicBezTo>
                  <a:cubicBezTo>
                    <a:pt x="3433" y="190"/>
                    <a:pt x="2769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627477" y="3380841"/>
              <a:ext cx="274336" cy="274336"/>
            </a:xfrm>
            <a:custGeom>
              <a:rect b="b" l="l" r="r" t="t"/>
              <a:pathLst>
                <a:path extrusionOk="0" h="9894" w="9894">
                  <a:moveTo>
                    <a:pt x="5259" y="3025"/>
                  </a:moveTo>
                  <a:cubicBezTo>
                    <a:pt x="5674" y="3025"/>
                    <a:pt x="6088" y="3183"/>
                    <a:pt x="6405" y="3500"/>
                  </a:cubicBezTo>
                  <a:cubicBezTo>
                    <a:pt x="7036" y="4132"/>
                    <a:pt x="7036" y="5160"/>
                    <a:pt x="6405" y="5791"/>
                  </a:cubicBezTo>
                  <a:cubicBezTo>
                    <a:pt x="6088" y="6108"/>
                    <a:pt x="5674" y="6266"/>
                    <a:pt x="5259" y="6266"/>
                  </a:cubicBezTo>
                  <a:cubicBezTo>
                    <a:pt x="4845" y="6266"/>
                    <a:pt x="4430" y="6108"/>
                    <a:pt x="4113" y="5791"/>
                  </a:cubicBezTo>
                  <a:cubicBezTo>
                    <a:pt x="3480" y="5159"/>
                    <a:pt x="3480" y="4133"/>
                    <a:pt x="4113" y="3500"/>
                  </a:cubicBezTo>
                  <a:cubicBezTo>
                    <a:pt x="4430" y="3183"/>
                    <a:pt x="4845" y="3025"/>
                    <a:pt x="5259" y="3025"/>
                  </a:cubicBezTo>
                  <a:close/>
                  <a:moveTo>
                    <a:pt x="5757" y="0"/>
                  </a:moveTo>
                  <a:cubicBezTo>
                    <a:pt x="4472" y="481"/>
                    <a:pt x="3342" y="1299"/>
                    <a:pt x="2484" y="2370"/>
                  </a:cubicBezTo>
                  <a:lnTo>
                    <a:pt x="1" y="5362"/>
                  </a:lnTo>
                  <a:lnTo>
                    <a:pt x="4531" y="9893"/>
                  </a:lnTo>
                  <a:lnTo>
                    <a:pt x="7524" y="7410"/>
                  </a:lnTo>
                  <a:cubicBezTo>
                    <a:pt x="8595" y="6552"/>
                    <a:pt x="9413" y="5422"/>
                    <a:pt x="9894" y="4136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7"/>
          <p:cNvGrpSpPr/>
          <p:nvPr/>
        </p:nvGrpSpPr>
        <p:grpSpPr>
          <a:xfrm>
            <a:off x="930206" y="1320357"/>
            <a:ext cx="277751" cy="308860"/>
            <a:chOff x="720012" y="1557287"/>
            <a:chExt cx="340882" cy="379062"/>
          </a:xfrm>
        </p:grpSpPr>
        <p:sp>
          <p:nvSpPr>
            <p:cNvPr id="411" name="Google Shape;411;p7"/>
            <p:cNvSpPr/>
            <p:nvPr/>
          </p:nvSpPr>
          <p:spPr>
            <a:xfrm>
              <a:off x="812705" y="1813821"/>
              <a:ext cx="156217" cy="66990"/>
            </a:xfrm>
            <a:custGeom>
              <a:rect b="b" l="l" r="r" t="t"/>
              <a:pathLst>
                <a:path extrusionOk="0" h="2416" w="5634">
                  <a:moveTo>
                    <a:pt x="1134" y="1"/>
                  </a:moveTo>
                  <a:lnTo>
                    <a:pt x="805" y="1615"/>
                  </a:lnTo>
                  <a:lnTo>
                    <a:pt x="0" y="1615"/>
                  </a:lnTo>
                  <a:lnTo>
                    <a:pt x="0" y="2416"/>
                  </a:lnTo>
                  <a:lnTo>
                    <a:pt x="5634" y="2416"/>
                  </a:lnTo>
                  <a:lnTo>
                    <a:pt x="5634" y="1615"/>
                  </a:lnTo>
                  <a:lnTo>
                    <a:pt x="4829" y="1615"/>
                  </a:lnTo>
                  <a:lnTo>
                    <a:pt x="4502" y="1"/>
                  </a:lnTo>
                  <a:cubicBezTo>
                    <a:pt x="3973" y="276"/>
                    <a:pt x="3396" y="414"/>
                    <a:pt x="2818" y="414"/>
                  </a:cubicBezTo>
                  <a:cubicBezTo>
                    <a:pt x="2240" y="414"/>
                    <a:pt x="1662" y="276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779487" y="1902993"/>
              <a:ext cx="222097" cy="33356"/>
            </a:xfrm>
            <a:custGeom>
              <a:rect b="b" l="l" r="r" t="t"/>
              <a:pathLst>
                <a:path extrusionOk="0" h="1203" w="8010">
                  <a:moveTo>
                    <a:pt x="401" y="0"/>
                  </a:moveTo>
                  <a:lnTo>
                    <a:pt x="0" y="1202"/>
                  </a:lnTo>
                  <a:lnTo>
                    <a:pt x="8009" y="1202"/>
                  </a:lnTo>
                  <a:lnTo>
                    <a:pt x="7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868243" y="1668779"/>
              <a:ext cx="44614" cy="44614"/>
            </a:xfrm>
            <a:custGeom>
              <a:rect b="b" l="l" r="r" t="t"/>
              <a:pathLst>
                <a:path extrusionOk="0" h="1609" w="1609">
                  <a:moveTo>
                    <a:pt x="804" y="0"/>
                  </a:moveTo>
                  <a:cubicBezTo>
                    <a:pt x="360" y="0"/>
                    <a:pt x="0" y="361"/>
                    <a:pt x="0" y="804"/>
                  </a:cubicBezTo>
                  <a:cubicBezTo>
                    <a:pt x="0" y="1248"/>
                    <a:pt x="360" y="1609"/>
                    <a:pt x="804" y="1609"/>
                  </a:cubicBezTo>
                  <a:cubicBezTo>
                    <a:pt x="1248" y="1609"/>
                    <a:pt x="1609" y="1248"/>
                    <a:pt x="1609" y="804"/>
                  </a:cubicBezTo>
                  <a:cubicBezTo>
                    <a:pt x="1609" y="361"/>
                    <a:pt x="1248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790495" y="1623916"/>
              <a:ext cx="200636" cy="178399"/>
            </a:xfrm>
            <a:custGeom>
              <a:rect b="b" l="l" r="r" t="t"/>
              <a:pathLst>
                <a:path extrusionOk="0" h="6434" w="7236">
                  <a:moveTo>
                    <a:pt x="3608" y="815"/>
                  </a:moveTo>
                  <a:cubicBezTo>
                    <a:pt x="4495" y="815"/>
                    <a:pt x="5216" y="1536"/>
                    <a:pt x="5216" y="2423"/>
                  </a:cubicBezTo>
                  <a:cubicBezTo>
                    <a:pt x="5216" y="3310"/>
                    <a:pt x="4495" y="4030"/>
                    <a:pt x="3608" y="4030"/>
                  </a:cubicBezTo>
                  <a:cubicBezTo>
                    <a:pt x="2721" y="4030"/>
                    <a:pt x="1999" y="3310"/>
                    <a:pt x="1999" y="2423"/>
                  </a:cubicBezTo>
                  <a:cubicBezTo>
                    <a:pt x="1999" y="1536"/>
                    <a:pt x="2721" y="815"/>
                    <a:pt x="3608" y="815"/>
                  </a:cubicBezTo>
                  <a:close/>
                  <a:moveTo>
                    <a:pt x="1" y="1"/>
                  </a:moveTo>
                  <a:lnTo>
                    <a:pt x="1" y="2815"/>
                  </a:lnTo>
                  <a:cubicBezTo>
                    <a:pt x="1" y="4817"/>
                    <a:pt x="1624" y="6433"/>
                    <a:pt x="3618" y="6433"/>
                  </a:cubicBezTo>
                  <a:cubicBezTo>
                    <a:pt x="5614" y="6433"/>
                    <a:pt x="7235" y="4815"/>
                    <a:pt x="7235" y="2815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790495" y="1557287"/>
              <a:ext cx="200636" cy="44475"/>
            </a:xfrm>
            <a:custGeom>
              <a:rect b="b" l="l" r="r" t="t"/>
              <a:pathLst>
                <a:path extrusionOk="0" h="1604" w="7236">
                  <a:moveTo>
                    <a:pt x="1" y="1"/>
                  </a:moveTo>
                  <a:lnTo>
                    <a:pt x="1" y="1603"/>
                  </a:lnTo>
                  <a:lnTo>
                    <a:pt x="7235" y="1603"/>
                  </a:lnTo>
                  <a:cubicBezTo>
                    <a:pt x="7235" y="1127"/>
                    <a:pt x="7235" y="487"/>
                    <a:pt x="7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1013341" y="1579496"/>
              <a:ext cx="47553" cy="117925"/>
            </a:xfrm>
            <a:custGeom>
              <a:rect b="b" l="l" r="r" t="t"/>
              <a:pathLst>
                <a:path extrusionOk="0" h="4253" w="1715">
                  <a:moveTo>
                    <a:pt x="1714" y="0"/>
                  </a:moveTo>
                  <a:lnTo>
                    <a:pt x="0" y="2"/>
                  </a:lnTo>
                  <a:lnTo>
                    <a:pt x="0" y="802"/>
                  </a:lnTo>
                  <a:lnTo>
                    <a:pt x="689" y="802"/>
                  </a:lnTo>
                  <a:lnTo>
                    <a:pt x="56" y="3330"/>
                  </a:lnTo>
                  <a:lnTo>
                    <a:pt x="0" y="3357"/>
                  </a:lnTo>
                  <a:lnTo>
                    <a:pt x="0" y="4253"/>
                  </a:lnTo>
                  <a:lnTo>
                    <a:pt x="744" y="3880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0012" y="1579524"/>
              <a:ext cx="47580" cy="117897"/>
            </a:xfrm>
            <a:custGeom>
              <a:rect b="b" l="l" r="r" t="t"/>
              <a:pathLst>
                <a:path extrusionOk="0" h="4252" w="1716">
                  <a:moveTo>
                    <a:pt x="1" y="1"/>
                  </a:moveTo>
                  <a:lnTo>
                    <a:pt x="971" y="3879"/>
                  </a:lnTo>
                  <a:lnTo>
                    <a:pt x="1716" y="4252"/>
                  </a:lnTo>
                  <a:lnTo>
                    <a:pt x="1716" y="3356"/>
                  </a:lnTo>
                  <a:lnTo>
                    <a:pt x="1659" y="3329"/>
                  </a:lnTo>
                  <a:lnTo>
                    <a:pt x="1026" y="801"/>
                  </a:lnTo>
                  <a:lnTo>
                    <a:pt x="1716" y="801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82fe12fd3_0_123"/>
          <p:cNvSpPr txBox="1"/>
          <p:nvPr>
            <p:ph type="title"/>
          </p:nvPr>
        </p:nvSpPr>
        <p:spPr>
          <a:xfrm>
            <a:off x="2290350" y="1663050"/>
            <a:ext cx="45633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Plano de testes</a:t>
            </a:r>
            <a:endParaRPr/>
          </a:p>
        </p:txBody>
      </p:sp>
      <p:grpSp>
        <p:nvGrpSpPr>
          <p:cNvPr id="423" name="Google Shape;423;g2f82fe12fd3_0_123"/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424" name="Google Shape;424;g2f82fe12fd3_0_123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5" name="Google Shape;425;g2f82fe12fd3_0_123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6" name="Google Shape;426;g2f82fe12fd3_0_123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g2f82fe12fd3_0_123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8" name="Google Shape;428;g2f82fe12fd3_0_123"/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429" name="Google Shape;429;g2f82fe12fd3_0_123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g2f82fe12fd3_0_123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1" name="Google Shape;431;g2f82fe12fd3_0_123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2" name="Google Shape;432;g2f82fe12fd3_0_123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C3C3C3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