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4CAA-65F5-453D-B4D8-74A5AF547B3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B7D-3501-4C66-B7B5-87B5B490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8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4CAA-65F5-453D-B4D8-74A5AF547B3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B7D-3501-4C66-B7B5-87B5B490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4CAA-65F5-453D-B4D8-74A5AF547B3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B7D-3501-4C66-B7B5-87B5B490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4CAA-65F5-453D-B4D8-74A5AF547B3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B7D-3501-4C66-B7B5-87B5B490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4CAA-65F5-453D-B4D8-74A5AF547B3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B7D-3501-4C66-B7B5-87B5B490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0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4CAA-65F5-453D-B4D8-74A5AF547B3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B7D-3501-4C66-B7B5-87B5B490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0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4CAA-65F5-453D-B4D8-74A5AF547B3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B7D-3501-4C66-B7B5-87B5B490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2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4CAA-65F5-453D-B4D8-74A5AF547B3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B7D-3501-4C66-B7B5-87B5B490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4CAA-65F5-453D-B4D8-74A5AF547B3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B7D-3501-4C66-B7B5-87B5B490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3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4CAA-65F5-453D-B4D8-74A5AF547B3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B7D-3501-4C66-B7B5-87B5B490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4CAA-65F5-453D-B4D8-74A5AF547B3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B7D-3501-4C66-B7B5-87B5B490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4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54CAA-65F5-453D-B4D8-74A5AF547B3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CEB7D-3501-4C66-B7B5-87B5B490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a Chatbot with Rasa NLU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90" y="4682560"/>
            <a:ext cx="9144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8356-87AD-4520-B91D-EC72EC18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the Intents and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50E1-C2D3-488C-BA50-7DA3F73F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Settings wheel button to the right of the Small-Talk agent then click on the Export and Import tab and click on EXPORT AS ZIP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47850-EAF7-46D9-9597-7AEA424E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55" y="2701306"/>
            <a:ext cx="6755272" cy="372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5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CDA6-01C1-4F81-8378-EAC5EBCC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Exported Intents and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1A4B-F77A-4802-AD50-300FDE6D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Small-Talk.zip file to your work folder and unzip it to the Small-Talk folder</a:t>
            </a:r>
          </a:p>
          <a:p>
            <a:r>
              <a:rPr lang="en-US" dirty="0"/>
              <a:t>Train it</a:t>
            </a:r>
          </a:p>
          <a:p>
            <a:pPr marL="457200" lvl="1" indent="0">
              <a:buNone/>
            </a:pPr>
            <a:r>
              <a:rPr lang="en-US" b="1" dirty="0"/>
              <a:t>python -m </a:t>
            </a:r>
            <a:r>
              <a:rPr lang="en-US" b="1" dirty="0" err="1"/>
              <a:t>rasa_nlu.train</a:t>
            </a:r>
            <a:r>
              <a:rPr lang="en-US" b="1" dirty="0"/>
              <a:t> --config </a:t>
            </a:r>
            <a:r>
              <a:rPr lang="en-US" b="1" dirty="0" err="1"/>
              <a:t>config_spacy.json</a:t>
            </a:r>
            <a:r>
              <a:rPr lang="en-US" b="1" dirty="0"/>
              <a:t> --data Small-Talk --path projects</a:t>
            </a:r>
          </a:p>
          <a:p>
            <a:r>
              <a:rPr lang="en-US" dirty="0"/>
              <a:t>Test it</a:t>
            </a:r>
          </a:p>
          <a:p>
            <a:pPr marL="457200" lvl="1" indent="0">
              <a:buNone/>
            </a:pPr>
            <a:r>
              <a:rPr lang="en-US" b="1" dirty="0"/>
              <a:t>curl -X POST localhost:5000/parse -d '{"</a:t>
            </a:r>
            <a:r>
              <a:rPr lang="en-US" b="1" dirty="0" err="1"/>
              <a:t>q":"how</a:t>
            </a:r>
            <a:r>
              <a:rPr lang="en-US" b="1" dirty="0"/>
              <a:t> are you buddy?"}' | python -m </a:t>
            </a:r>
            <a:r>
              <a:rPr lang="en-US" b="1" dirty="0" err="1"/>
              <a:t>json.tool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966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6EEA-730B-44F9-92C7-15118E57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590A-E448-4E3F-B543-384A62FC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anaconda 3</a:t>
            </a:r>
          </a:p>
          <a:p>
            <a:r>
              <a:rPr lang="en-US" dirty="0"/>
              <a:t>(optional) create a virtual environment</a:t>
            </a:r>
          </a:p>
          <a:p>
            <a:pPr marL="457200" lvl="1" indent="0">
              <a:buNone/>
            </a:pPr>
            <a:r>
              <a:rPr lang="en-US" b="1" dirty="0" err="1"/>
              <a:t>conda</a:t>
            </a:r>
            <a:r>
              <a:rPr lang="en-US" b="1" dirty="0"/>
              <a:t> create –n chatbot python=3</a:t>
            </a:r>
          </a:p>
          <a:p>
            <a:r>
              <a:rPr lang="en-US" dirty="0"/>
              <a:t>Install the rest of the modules</a:t>
            </a:r>
          </a:p>
          <a:p>
            <a:pPr marL="457200" lvl="1" indent="0">
              <a:buNone/>
            </a:pPr>
            <a:r>
              <a:rPr lang="en-US" b="1" dirty="0"/>
              <a:t>pip install </a:t>
            </a:r>
            <a:r>
              <a:rPr lang="en-US" b="1" dirty="0" err="1"/>
              <a:t>rasa_nlu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pip install </a:t>
            </a:r>
            <a:r>
              <a:rPr lang="en-US" b="1" dirty="0" err="1"/>
              <a:t>rasa_core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 err="1"/>
              <a:t>conda</a:t>
            </a:r>
            <a:r>
              <a:rPr lang="en-US" b="1" dirty="0"/>
              <a:t> install -c </a:t>
            </a:r>
            <a:r>
              <a:rPr lang="en-US" b="1" dirty="0" err="1"/>
              <a:t>conda</a:t>
            </a:r>
            <a:r>
              <a:rPr lang="en-US" b="1" dirty="0"/>
              <a:t>-forge spacy</a:t>
            </a:r>
          </a:p>
          <a:p>
            <a:pPr marL="457200" lvl="1" indent="0">
              <a:buNone/>
            </a:pPr>
            <a:r>
              <a:rPr lang="en-US" b="1" dirty="0"/>
              <a:t>python –m spacy download </a:t>
            </a:r>
            <a:r>
              <a:rPr lang="en-US" b="1" dirty="0" err="1"/>
              <a:t>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922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EC0A-C3B4-46ED-9DEE-A622F832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Install the Trainer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E16E-4670-422E-9684-A99891AC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the trainer UI you need node</a:t>
            </a:r>
          </a:p>
          <a:p>
            <a:r>
              <a:rPr lang="en-US" dirty="0"/>
              <a:t>(Linux) </a:t>
            </a:r>
          </a:p>
          <a:p>
            <a:pPr marL="457200" lvl="1" indent="0">
              <a:buNone/>
            </a:pPr>
            <a:r>
              <a:rPr lang="en-US" b="1" dirty="0"/>
              <a:t>curl -</a:t>
            </a:r>
            <a:r>
              <a:rPr lang="en-US" b="1" dirty="0" err="1"/>
              <a:t>sL</a:t>
            </a:r>
            <a:r>
              <a:rPr lang="en-US" b="1" dirty="0"/>
              <a:t> https://deb.nodesource.com/setup_8.x | </a:t>
            </a:r>
            <a:r>
              <a:rPr lang="en-US" b="1" dirty="0" err="1"/>
              <a:t>sudo</a:t>
            </a:r>
            <a:r>
              <a:rPr lang="en-US" b="1" dirty="0"/>
              <a:t> -E bash -</a:t>
            </a:r>
          </a:p>
          <a:p>
            <a:pPr marL="457200" lvl="1" indent="0">
              <a:buNone/>
            </a:pPr>
            <a:r>
              <a:rPr lang="en-US" b="1" dirty="0" err="1"/>
              <a:t>sudo</a:t>
            </a:r>
            <a:r>
              <a:rPr lang="en-US" b="1" dirty="0"/>
              <a:t> apt-get install -y </a:t>
            </a:r>
            <a:r>
              <a:rPr lang="en-US" b="1" dirty="0" err="1"/>
              <a:t>nodejs</a:t>
            </a:r>
            <a:r>
              <a:rPr lang="en-US" b="1" dirty="0"/>
              <a:t> build-essential</a:t>
            </a:r>
          </a:p>
          <a:p>
            <a:r>
              <a:rPr lang="en-US" dirty="0"/>
              <a:t>(Mac) </a:t>
            </a:r>
          </a:p>
          <a:p>
            <a:pPr marL="457200" lvl="1" indent="0">
              <a:buNone/>
            </a:pPr>
            <a:r>
              <a:rPr lang="en-US" b="1" dirty="0"/>
              <a:t>brew install node</a:t>
            </a:r>
          </a:p>
          <a:p>
            <a:r>
              <a:rPr lang="en-US" dirty="0"/>
              <a:t>(Windows) </a:t>
            </a:r>
          </a:p>
          <a:p>
            <a:pPr marL="457200" lvl="1" indent="0">
              <a:buNone/>
            </a:pPr>
            <a:r>
              <a:rPr lang="en-US" dirty="0"/>
              <a:t>Download installer from </a:t>
            </a:r>
            <a:r>
              <a:rPr lang="en-US" b="1" dirty="0"/>
              <a:t>https://nodejs.org/en/#download</a:t>
            </a:r>
          </a:p>
          <a:p>
            <a:r>
              <a:rPr lang="en-US" dirty="0"/>
              <a:t>To install the trainer</a:t>
            </a:r>
          </a:p>
          <a:p>
            <a:pPr marL="457200" lvl="1" indent="0">
              <a:buNone/>
            </a:pP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–g rasa-</a:t>
            </a:r>
            <a:r>
              <a:rPr lang="en-US" b="1" dirty="0" err="1"/>
              <a:t>nlu</a:t>
            </a:r>
            <a:r>
              <a:rPr lang="en-US" b="1" dirty="0"/>
              <a:t>-trainer</a:t>
            </a:r>
          </a:p>
        </p:txBody>
      </p:sp>
    </p:spTree>
    <p:extLst>
      <p:ext uri="{BB962C8B-B14F-4D97-AF65-F5344CB8AC3E}">
        <p14:creationId xmlns:p14="http://schemas.microsoft.com/office/powerpoint/2010/main" val="283308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5351-F948-4A57-9DDD-0A4C48CD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Trainer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6A24-7E24-4E78-9599-361067BE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following url:</a:t>
            </a:r>
          </a:p>
          <a:p>
            <a:pPr marL="457200" lvl="1" indent="0">
              <a:buNone/>
            </a:pPr>
            <a:r>
              <a:rPr lang="en-US" b="1" dirty="0"/>
              <a:t>https://rasahq.github.io/rasa-nlu-trainer/</a:t>
            </a:r>
          </a:p>
          <a:p>
            <a:r>
              <a:rPr lang="en-US" dirty="0"/>
              <a:t>Here you can edit the training examples, then download the files when done</a:t>
            </a:r>
          </a:p>
        </p:txBody>
      </p:sp>
    </p:spTree>
    <p:extLst>
      <p:ext uri="{BB962C8B-B14F-4D97-AF65-F5344CB8AC3E}">
        <p14:creationId xmlns:p14="http://schemas.microsoft.com/office/powerpoint/2010/main" val="331655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5CF4-3174-4E0B-B7F9-B5CEC998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Training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8B4F-C204-4470-BEF8-3E8DD87C2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A42F2-1E63-4577-82C0-DD9AB8C2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695238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8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A803-F0C1-4CD4-A007-2AD563A5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with Rasa NLU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AC58-1E1D-4479-9781-A4BB9E3EE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Click on the Download link to download the </a:t>
            </a:r>
            <a:r>
              <a:rPr lang="en-US" dirty="0" err="1"/>
              <a:t>testData.json</a:t>
            </a:r>
            <a:r>
              <a:rPr lang="en-US" dirty="0"/>
              <a:t> file</a:t>
            </a:r>
          </a:p>
          <a:p>
            <a:r>
              <a:rPr lang="en-US" dirty="0"/>
              <a:t>Move or copy the file to your work folder</a:t>
            </a:r>
          </a:p>
          <a:p>
            <a:r>
              <a:rPr lang="en-US" dirty="0"/>
              <a:t>Create a file named </a:t>
            </a:r>
            <a:r>
              <a:rPr lang="en-US" b="1" dirty="0" err="1"/>
              <a:t>config_spacy.json</a:t>
            </a:r>
            <a:r>
              <a:rPr lang="en-US" dirty="0"/>
              <a:t> and add the following lines</a:t>
            </a:r>
          </a:p>
          <a:p>
            <a:pPr marL="457200" lvl="1" indent="0">
              <a:buNone/>
            </a:pPr>
            <a:r>
              <a:rPr lang="en-US" b="1" dirty="0"/>
              <a:t>{ </a:t>
            </a:r>
          </a:p>
          <a:p>
            <a:pPr marL="457200" lvl="1" indent="0">
              <a:buNone/>
            </a:pPr>
            <a:r>
              <a:rPr lang="en-US" b="1" dirty="0"/>
              <a:t> 	"language": "</a:t>
            </a:r>
            <a:r>
              <a:rPr lang="en-US" b="1" dirty="0" err="1"/>
              <a:t>en</a:t>
            </a:r>
            <a:r>
              <a:rPr lang="en-US" b="1" dirty="0"/>
              <a:t>",</a:t>
            </a:r>
          </a:p>
          <a:p>
            <a:pPr marL="457200" lvl="1" indent="0">
              <a:buNone/>
            </a:pPr>
            <a:r>
              <a:rPr lang="en-US" b="1" dirty="0"/>
              <a:t> 	 “pipeline”: “</a:t>
            </a:r>
            <a:r>
              <a:rPr lang="en-US" b="1" dirty="0" err="1"/>
              <a:t>spacy_sklearn</a:t>
            </a:r>
            <a:r>
              <a:rPr lang="en-US" b="1" dirty="0"/>
              <a:t>“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r>
              <a:rPr lang="en-US" dirty="0"/>
              <a:t>Now we can train the model</a:t>
            </a:r>
          </a:p>
          <a:p>
            <a:pPr marL="457200" lvl="1" indent="0">
              <a:buNone/>
            </a:pPr>
            <a:r>
              <a:rPr lang="en-US" b="1" dirty="0"/>
              <a:t>python –m </a:t>
            </a:r>
            <a:r>
              <a:rPr lang="en-US" b="1" dirty="0" err="1"/>
              <a:t>rasa_nlu.train</a:t>
            </a:r>
            <a:r>
              <a:rPr lang="en-US" b="1" dirty="0"/>
              <a:t> \</a:t>
            </a:r>
          </a:p>
          <a:p>
            <a:pPr marL="457200" lvl="1" indent="0">
              <a:buNone/>
            </a:pPr>
            <a:r>
              <a:rPr lang="en-US" b="1" dirty="0"/>
              <a:t>    --config </a:t>
            </a:r>
            <a:r>
              <a:rPr lang="en-US" b="1" dirty="0" err="1"/>
              <a:t>config_spacy.json</a:t>
            </a:r>
            <a:r>
              <a:rPr lang="en-US" b="1" dirty="0"/>
              <a:t> \</a:t>
            </a:r>
          </a:p>
          <a:p>
            <a:pPr marL="457200" lvl="1" indent="0">
              <a:buNone/>
            </a:pPr>
            <a:r>
              <a:rPr lang="en-US" b="1" dirty="0"/>
              <a:t>    --data </a:t>
            </a:r>
            <a:r>
              <a:rPr lang="en-US" b="1" dirty="0" err="1"/>
              <a:t>testData.json</a:t>
            </a:r>
            <a:r>
              <a:rPr lang="en-US" b="1" dirty="0"/>
              <a:t> \</a:t>
            </a:r>
          </a:p>
          <a:p>
            <a:pPr marL="457200" lvl="1" indent="0">
              <a:buNone/>
            </a:pPr>
            <a:r>
              <a:rPr lang="en-US" b="1" dirty="0"/>
              <a:t>    --path projects</a:t>
            </a:r>
          </a:p>
        </p:txBody>
      </p:sp>
    </p:spTree>
    <p:extLst>
      <p:ext uri="{BB962C8B-B14F-4D97-AF65-F5344CB8AC3E}">
        <p14:creationId xmlns:p14="http://schemas.microsoft.com/office/powerpoint/2010/main" val="195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DE00-1D9D-48DD-A9DF-CB2D8B86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our Rasa NLU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3625-32F5-4904-9C58-B30FEDA1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Rasa NLU server</a:t>
            </a:r>
          </a:p>
          <a:p>
            <a:pPr marL="457200" lvl="1" indent="0">
              <a:buNone/>
            </a:pPr>
            <a:r>
              <a:rPr lang="en-US" b="1" dirty="0"/>
              <a:t>python -m </a:t>
            </a:r>
            <a:r>
              <a:rPr lang="en-US" b="1" dirty="0" err="1"/>
              <a:t>rasa_nlu.server</a:t>
            </a:r>
            <a:r>
              <a:rPr lang="en-US" b="1" dirty="0"/>
              <a:t> --path projects</a:t>
            </a:r>
          </a:p>
          <a:p>
            <a:r>
              <a:rPr lang="en-US" dirty="0"/>
              <a:t>Then in another shell</a:t>
            </a:r>
          </a:p>
          <a:p>
            <a:pPr marL="457200" lvl="1" indent="0">
              <a:buNone/>
            </a:pPr>
            <a:r>
              <a:rPr lang="en-US" b="1" dirty="0"/>
              <a:t>curl -X POST localhost:5000/parse -d '{"</a:t>
            </a:r>
            <a:r>
              <a:rPr lang="en-US" b="1" dirty="0" err="1"/>
              <a:t>q":"I</a:t>
            </a:r>
            <a:r>
              <a:rPr lang="en-US" b="1" dirty="0"/>
              <a:t> am looking for Mexican food"}' | python -m </a:t>
            </a:r>
            <a:r>
              <a:rPr lang="en-US" b="1" dirty="0" err="1"/>
              <a:t>json.tool</a:t>
            </a:r>
            <a:endParaRPr lang="en-US" b="1" dirty="0"/>
          </a:p>
          <a:p>
            <a:r>
              <a:rPr lang="en-US" dirty="0"/>
              <a:t>For status</a:t>
            </a:r>
          </a:p>
          <a:p>
            <a:pPr marL="457200" lvl="1" indent="0">
              <a:buNone/>
            </a:pPr>
            <a:r>
              <a:rPr lang="en-US" b="1" dirty="0"/>
              <a:t>curl 'http://localhost:5000/status’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1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8F9E-07AD-4CC1-AA75-6E4B63A4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Give our Chatbot some Personality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813D-92E4-41FC-9C3D-18A0EC1DB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Dialogflow</a:t>
            </a:r>
            <a:r>
              <a:rPr lang="en-US" dirty="0"/>
              <a:t> account and sign in with Google</a:t>
            </a:r>
          </a:p>
          <a:p>
            <a:r>
              <a:rPr lang="en-US" dirty="0"/>
              <a:t>On the left side, click on Create Agent, enter a name for the agent and click on the CREATE button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EC87C-A63D-4F70-9003-5508E2D1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49" y="3194118"/>
            <a:ext cx="8819048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6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F0D3-3C15-47A5-BF61-6B7B4BE3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6C93-6781-4211-827E-1D6C8C7E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Prebuilt Agents, then select the Small Talk agent and click on the IMPORT button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AAE0F-82FD-45D7-ADF0-AC6E6DDD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739" y="3215058"/>
            <a:ext cx="8514286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4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433</Words>
  <Application>Microsoft Office PowerPoint</Application>
  <PresentationFormat>Widescreen</PresentationFormat>
  <Paragraphs>59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Making a Chatbot with Rasa NLU</vt:lpstr>
      <vt:lpstr>Prerequisites</vt:lpstr>
      <vt:lpstr>To Install the Trainer UI</vt:lpstr>
      <vt:lpstr>Using the Trainer UI</vt:lpstr>
      <vt:lpstr>The Training UI</vt:lpstr>
      <vt:lpstr>Training with Rasa NLU</vt:lpstr>
      <vt:lpstr>Testing our Rasa NLU Model</vt:lpstr>
      <vt:lpstr>To Give our Chatbot some Personality</vt:lpstr>
      <vt:lpstr>To add Conversation</vt:lpstr>
      <vt:lpstr>Export the Intents and Entities</vt:lpstr>
      <vt:lpstr>Using the Exported Intents and Entities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Hadoop</dc:title>
  <dc:creator>Ruze Richards</dc:creator>
  <cp:lastModifiedBy>Ruze Richards</cp:lastModifiedBy>
  <cp:revision>78</cp:revision>
  <dcterms:created xsi:type="dcterms:W3CDTF">2014-04-03T22:06:05Z</dcterms:created>
  <dcterms:modified xsi:type="dcterms:W3CDTF">2018-05-07T01:54:50Z</dcterms:modified>
</cp:coreProperties>
</file>