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huffingtonpost.com/eric-schles/how-to-hack-against-slave_b_4518930.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It starts with something you deeply care about.  I saw slavery first hand when I was 11.  I was on a family vacation with my parents in Southern India at the time.  And I saw a man in the middle of street.  He had a metal collar around his neck and his back and been broken.  He was forced to beg by his owners for food.  Later I came to learn that the people most likely responsible for this were his own parents.  I was then that I decided I need to do something about this.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Find like minded individuals, locally at first and then else where.  I spent 10 years on my own trying to do this work.  During that time I learned a lot about the problem space and the work of others.  I researched and studied everything I could get my hands on.  But all of that work and research wasn’t very useful to anyone but me.  It wasn’t until I started collaborating with others that I had an impact.  Hearing what others were doing in the space by finding others that cared about my issue, ultimately lead me to have a huge impact.  It’s not about what you know at first, it’s about showing up.  Being informed and doing your homework ahead of time matters.  But social issues are hard and very dynamic.  The problems a given community had 5 years ago might not be the same as today and might require different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This is the first thing I built.  It was a simple scraper that would pull information from craigslist.</a:t>
            </a:r>
          </a:p>
          <a:p>
            <a:pPr lvl="0" rtl="0">
              <a:lnSpc>
                <a:spcPct val="115000"/>
              </a:lnSpc>
              <a:spcBef>
                <a:spcPts val="0"/>
              </a:spcBef>
              <a:spcAft>
                <a:spcPts val="1600"/>
              </a:spcAft>
              <a:buNone/>
            </a:pPr>
            <a:r>
              <a:rPr lang="en" sz="1800" u="sng">
                <a:solidFill>
                  <a:schemeClr val="hlink"/>
                </a:solidFill>
                <a:latin typeface="Average"/>
                <a:ea typeface="Average"/>
                <a:cs typeface="Average"/>
                <a:sym typeface="Average"/>
                <a:hlinkClick r:id="rId2"/>
              </a:rPr>
              <a:t>http://www.huffingtonpost.com/eric-schles/how-to-hack-against-slave_b_4518930.html</a:t>
            </a:r>
          </a:p>
          <a:p>
            <a:pPr lvl="0" rtl="0">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The first system I built “worked” in the sense that it did what it was supposed to and got me to publish an article in the huffington post.  But past that, the tool was useless.  It solved a problem that didn’t really exist - something I wouldn’t have been able to find out without having worked for the people who actually solve these crimes.  It is very easy to tell what ads are trafficking and what ads are not.  It turns out that this is an easy thing to do investigatively when you have the power of subpoena.  Also, the cops have set up a series of systems to flag certain cases.  This is standard practice for most police departments, so by the time it gets to investigators, you usually don’t need to generate any leads.  To the contrary usually you have the leads.  It’s about processing them quickly.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Once I iterated and built a system that was useful, I was able to go across the country, developing my network and refining the system.  I also would give any findings I had to others.  Usually for free.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After I built my first successful system I was able to build even more systems that helped people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ightforthefuture.org/ateams/" TargetMode="External"/><Relationship Id="rId4" Type="http://schemas.openxmlformats.org/officeDocument/2006/relationships/hyperlink" Target="https://tech-forward-2.glitch.me/" TargetMode="External"/><Relationship Id="rId5" Type="http://schemas.openxmlformats.org/officeDocument/2006/relationships/hyperlink" Target="https://lists.44.digit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Changing the world with Data. </a:t>
            </a:r>
            <a:r>
              <a:rPr lang="en" sz="1800"/>
              <a:t>(Combatting Human Trafficking, As An Example)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By Eric Schles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It starts with a feeling</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Decide on an issue you feel you have to work on,</a:t>
            </a:r>
          </a:p>
          <a:p>
            <a:pPr lvl="0">
              <a:spcBef>
                <a:spcPts val="0"/>
              </a:spcBef>
              <a:buNone/>
            </a:pPr>
            <a:r>
              <a:rPr lang="en"/>
              <a:t>for me this was ending slavery.</a:t>
            </a:r>
          </a:p>
        </p:txBody>
      </p:sp>
      <p:pic>
        <p:nvPicPr>
          <p:cNvPr id="67" name="Shape 67"/>
          <p:cNvPicPr preferRelativeResize="0"/>
          <p:nvPr/>
        </p:nvPicPr>
        <p:blipFill>
          <a:blip r:embed="rId3">
            <a:alphaModFix/>
          </a:blip>
          <a:stretch>
            <a:fillRect/>
          </a:stretch>
        </p:blipFill>
        <p:spPr>
          <a:xfrm>
            <a:off x="6039158" y="0"/>
            <a:ext cx="310483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Finding your people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can’t solve anything on your own.</a:t>
            </a:r>
          </a:p>
          <a:p>
            <a:pPr lvl="0">
              <a:spcBef>
                <a:spcPts val="0"/>
              </a:spcBef>
              <a:buNone/>
            </a:pPr>
            <a:r>
              <a:rPr lang="en"/>
              <a:t>You need a group of people with you.</a:t>
            </a:r>
          </a:p>
          <a:p>
            <a:pPr lvl="0">
              <a:spcBef>
                <a:spcPts val="0"/>
              </a:spcBef>
              <a:buNone/>
            </a:pPr>
            <a:r>
              <a:rPr lang="en"/>
              <a:t>We have power in numbers and to keep</a:t>
            </a:r>
          </a:p>
          <a:p>
            <a:pPr lvl="0">
              <a:spcBef>
                <a:spcPts val="0"/>
              </a:spcBef>
              <a:buNone/>
            </a:pPr>
            <a:r>
              <a:rPr lang="en"/>
              <a:t>The work from burning any one person out.</a:t>
            </a:r>
          </a:p>
        </p:txBody>
      </p:sp>
      <p:pic>
        <p:nvPicPr>
          <p:cNvPr id="74" name="Shape 74"/>
          <p:cNvPicPr preferRelativeResize="0"/>
          <p:nvPr/>
        </p:nvPicPr>
        <p:blipFill>
          <a:blip r:embed="rId3">
            <a:alphaModFix/>
          </a:blip>
          <a:stretch>
            <a:fillRect/>
          </a:stretch>
        </p:blipFill>
        <p:spPr>
          <a:xfrm>
            <a:off x="4793050" y="596775"/>
            <a:ext cx="4142650" cy="419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Build a thing</a:t>
            </a:r>
          </a:p>
        </p:txBody>
      </p:sp>
      <p:sp>
        <p:nvSpPr>
          <p:cNvPr id="80" name="Shape 80"/>
          <p:cNvSpPr txBox="1"/>
          <p:nvPr>
            <p:ph idx="1" type="body"/>
          </p:nvPr>
        </p:nvSpPr>
        <p:spPr>
          <a:xfrm>
            <a:off x="311700" y="1834200"/>
            <a:ext cx="8520600" cy="1475100"/>
          </a:xfrm>
          <a:prstGeom prst="rect">
            <a:avLst/>
          </a:prstGeom>
        </p:spPr>
        <p:txBody>
          <a:bodyPr anchorCtr="0" anchor="t" bIns="91425" lIns="91425" rIns="91425" tIns="91425">
            <a:noAutofit/>
          </a:bodyPr>
          <a:lstStyle/>
          <a:p>
            <a:pPr lvl="0" rtl="0" algn="ctr">
              <a:spcBef>
                <a:spcPts val="0"/>
              </a:spcBef>
              <a:buNone/>
            </a:pPr>
            <a:r>
              <a:rPr lang="en" sz="4800"/>
              <a:t>Demo (craigslist scraper)</a:t>
            </a:r>
          </a:p>
          <a:p>
            <a:pPr lvl="0" rtl="0" algn="ctr">
              <a:spcBef>
                <a:spcPts val="0"/>
              </a:spcBef>
              <a:buNone/>
            </a:pPr>
            <a:r>
              <a:rPr lang="en" sz="4800"/>
              <a:t>&amp;&amp;</a:t>
            </a:r>
          </a:p>
          <a:p>
            <a:pPr lvl="0" algn="ctr">
              <a:spcBef>
                <a:spcPts val="0"/>
              </a:spcBef>
              <a:buNone/>
            </a:pPr>
            <a:r>
              <a:rPr lang="en" sz="4800"/>
              <a:t>Results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Find people effected by the issue you care about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Get their feedback and iterate </a:t>
            </a:r>
          </a:p>
          <a:p>
            <a:pPr lvl="0">
              <a:spcBef>
                <a:spcPts val="0"/>
              </a:spcBef>
              <a:buNone/>
            </a:pPr>
            <a:r>
              <a:rPr lang="en"/>
              <a:t>on your system with them in mind.</a:t>
            </a:r>
          </a:p>
        </p:txBody>
      </p:sp>
      <p:pic>
        <p:nvPicPr>
          <p:cNvPr id="87" name="Shape 87"/>
          <p:cNvPicPr preferRelativeResize="0"/>
          <p:nvPr/>
        </p:nvPicPr>
        <p:blipFill>
          <a:blip r:embed="rId3">
            <a:alphaModFix/>
          </a:blip>
          <a:stretch>
            <a:fillRect/>
          </a:stretch>
        </p:blipFill>
        <p:spPr>
          <a:xfrm>
            <a:off x="4213850" y="1152475"/>
            <a:ext cx="4930150" cy="3991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Take your thing on the road</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Once I iterated I actually was able to </a:t>
            </a:r>
          </a:p>
          <a:p>
            <a:pPr lvl="0">
              <a:spcBef>
                <a:spcPts val="0"/>
              </a:spcBef>
              <a:buNone/>
            </a:pPr>
            <a:r>
              <a:rPr lang="en"/>
              <a:t>Build a system that helped people</a:t>
            </a:r>
          </a:p>
          <a:p>
            <a:pPr lvl="0">
              <a:spcBef>
                <a:spcPts val="0"/>
              </a:spcBef>
              <a:buNone/>
            </a:pPr>
            <a:r>
              <a:rPr lang="en" sz="4800"/>
              <a:t>DEMO</a:t>
            </a:r>
          </a:p>
          <a:p>
            <a:pPr lvl="0">
              <a:spcBef>
                <a:spcPts val="0"/>
              </a:spcBef>
              <a:buNone/>
            </a:pPr>
            <a:r>
              <a:rPr lang="en" sz="4800"/>
              <a:t>(Investigator)</a:t>
            </a:r>
          </a:p>
          <a:p>
            <a:pPr lvl="0">
              <a:spcBef>
                <a:spcPts val="0"/>
              </a:spcBef>
              <a:buNone/>
            </a:pPr>
            <a:r>
              <a:t/>
            </a:r>
            <a:endParaRPr/>
          </a:p>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4665474" y="1166612"/>
            <a:ext cx="4478524" cy="2810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Stay connected with those across the country</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Once you build a system that really works</a:t>
            </a:r>
          </a:p>
          <a:p>
            <a:pPr lvl="0">
              <a:spcBef>
                <a:spcPts val="0"/>
              </a:spcBef>
              <a:buNone/>
            </a:pPr>
            <a:r>
              <a:rPr lang="en"/>
              <a:t>It’s easy to make more</a:t>
            </a:r>
          </a:p>
          <a:p>
            <a:pPr lvl="0">
              <a:spcBef>
                <a:spcPts val="0"/>
              </a:spcBef>
              <a:buNone/>
            </a:pPr>
            <a:r>
              <a:rPr lang="en" sz="4800"/>
              <a:t>DEMO</a:t>
            </a:r>
          </a:p>
          <a:p>
            <a:pPr lvl="0">
              <a:spcBef>
                <a:spcPts val="0"/>
              </a:spcBef>
              <a:buNone/>
            </a:pPr>
            <a:r>
              <a:rPr lang="en" sz="3600"/>
              <a:t>(Document Search)</a:t>
            </a:r>
          </a:p>
        </p:txBody>
      </p:sp>
      <p:pic>
        <p:nvPicPr>
          <p:cNvPr id="101" name="Shape 101"/>
          <p:cNvPicPr preferRelativeResize="0"/>
          <p:nvPr/>
        </p:nvPicPr>
        <p:blipFill>
          <a:blip r:embed="rId3">
            <a:alphaModFix/>
          </a:blip>
          <a:stretch>
            <a:fillRect/>
          </a:stretch>
        </p:blipFill>
        <p:spPr>
          <a:xfrm>
            <a:off x="4665474" y="1455537"/>
            <a:ext cx="4478524" cy="2810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See the change in the world</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Eventually, with enough effort you will get results, but it takes long term effort.</a:t>
            </a:r>
          </a:p>
          <a:p>
            <a:pPr lvl="0">
              <a:spcBef>
                <a:spcPts val="0"/>
              </a:spcBef>
              <a:buNone/>
            </a:pPr>
            <a:r>
              <a:rPr lang="en"/>
              <a:t>With the combined efforts of many people across the country, the cause to end slavery has:</a:t>
            </a:r>
          </a:p>
          <a:p>
            <a:pPr indent="-228600" lvl="0" marL="457200" rtl="0">
              <a:spcBef>
                <a:spcPts val="0"/>
              </a:spcBef>
              <a:buChar char="●"/>
            </a:pPr>
            <a:r>
              <a:rPr lang="en"/>
              <a:t>Been able to put the CEO of backpage behind bars, sending a strong signal that trafficking has costs</a:t>
            </a:r>
          </a:p>
          <a:p>
            <a:pPr indent="-228600" lvl="0" marL="457200">
              <a:spcBef>
                <a:spcPts val="0"/>
              </a:spcBef>
              <a:buChar char="●"/>
            </a:pPr>
            <a:r>
              <a:rPr lang="en"/>
              <a:t>Been able to lift some victims out of slavery and find a better life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resources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https://www.fightforthefuture.org/ateams/</a:t>
            </a:r>
          </a:p>
          <a:p>
            <a:pPr lvl="0">
              <a:spcBef>
                <a:spcPts val="0"/>
              </a:spcBef>
              <a:buNone/>
            </a:pPr>
            <a:r>
              <a:rPr lang="en"/>
              <a:t>--start your own idea and get it funded!</a:t>
            </a:r>
          </a:p>
          <a:p>
            <a:pPr lvl="0">
              <a:spcBef>
                <a:spcPts val="0"/>
              </a:spcBef>
              <a:buNone/>
            </a:pPr>
            <a:r>
              <a:rPr lang="en" u="sng">
                <a:solidFill>
                  <a:schemeClr val="hlink"/>
                </a:solidFill>
                <a:hlinkClick r:id="rId4"/>
              </a:rPr>
              <a:t>https://tech-forward-2.glitch.me/</a:t>
            </a:r>
          </a:p>
          <a:p>
            <a:pPr lvl="0">
              <a:spcBef>
                <a:spcPts val="0"/>
              </a:spcBef>
              <a:buNone/>
            </a:pPr>
            <a:r>
              <a:rPr lang="en"/>
              <a:t>---volunteer your time with one of these wonderful orgs</a:t>
            </a:r>
          </a:p>
          <a:p>
            <a:pPr lvl="0">
              <a:spcBef>
                <a:spcPts val="0"/>
              </a:spcBef>
              <a:buNone/>
            </a:pPr>
            <a:r>
              <a:rPr lang="en" u="sng">
                <a:solidFill>
                  <a:schemeClr val="hlink"/>
                </a:solidFill>
                <a:hlinkClick r:id="rId5"/>
              </a:rPr>
              <a:t>https://lists.44.digital/</a:t>
            </a:r>
          </a:p>
          <a:p>
            <a:pPr lvl="0">
              <a:spcBef>
                <a:spcPts val="0"/>
              </a:spcBef>
              <a:buNone/>
            </a:pPr>
            <a:r>
              <a:rPr lang="en"/>
              <a:t>--or one of these wonderful orgs</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