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385A1F-C4E9-C143-8467-551AA9D3F0CC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9D3335-44D8-E34B-84B5-3480DCDAB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6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These are notes from slide 1.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B5E7A1-F0A2-A742-9AD5-1057244DCB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These are notes from slide 2.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F01F72-46F4-C04A-9848-32CCFC4A78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9040-CDF6-8745-9317-4159AAE5BE2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1532-BC35-DA40-90B8-5F358CF324D6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EF67F-3651-5B44-97C8-B5D4369D7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FE700-FA42-FD49-AC40-CB22A316105D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93881-A080-364B-894E-F35B0CC9F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AF3E-4B1F-9645-808C-03A553B1DB6F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1F89-429D-6F46-AC52-9A3D9454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EC2C5-C22B-C44E-BB8E-2A259FF68520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8BF2-CAAD-2E4A-8995-9AA0CC8C9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343B-7E6F-324C-97EF-14668425B73E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F36E-D596-9B4C-995A-9C61AD315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FC96-CC84-6B46-A642-256B5BA35B8F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19AF3-7DB5-A548-B724-120975C61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70F0-19F3-8A43-893A-71F19283856A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35B8-C41F-6D40-8B82-7095774C0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9AF40-D868-D14C-9BEF-DEE0BFE3099D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74CB-B710-0346-802C-7FC55A2E0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F07FA-D2FD-B149-AABB-2E5F7F60BAF0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77AC-1EBD-8D40-B402-18971521F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A519A-3604-1643-AB99-A5F6808400C3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20699-5191-EA47-8463-D745A3CD4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A565-2BD6-8349-892D-30436E213ACD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9583-75F3-5343-A303-5D42D4EEA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DF87F6-9061-C641-A19B-760B97643EAF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13DBF3-52E3-C346-9D74-98147679C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Sample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This is the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Second Slide</a:t>
            </a: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Bullet point 1</a:t>
            </a:r>
          </a:p>
          <a:p>
            <a:pPr lvl="1"/>
            <a:r>
              <a:rPr lang="en-US">
                <a:latin typeface="Calibri" charset="0"/>
              </a:rPr>
              <a:t>Sub-point 1</a:t>
            </a:r>
          </a:p>
          <a:p>
            <a:pPr lvl="1"/>
            <a:r>
              <a:rPr lang="en-US">
                <a:latin typeface="Calibri" charset="0"/>
              </a:rPr>
              <a:t>Sub-point 2</a:t>
            </a:r>
          </a:p>
          <a:p>
            <a:pPr lvl="2"/>
            <a:r>
              <a:rPr lang="en-US">
                <a:latin typeface="Calibri" charset="0"/>
              </a:rPr>
              <a:t>Sub-point 3</a:t>
            </a:r>
          </a:p>
          <a:p>
            <a:pPr lvl="2"/>
            <a:r>
              <a:rPr lang="en-US">
                <a:latin typeface="Calibri" charset="0"/>
              </a:rPr>
              <a:t>Sub-point 4</a:t>
            </a:r>
          </a:p>
          <a:p>
            <a:r>
              <a:rPr lang="en-US">
                <a:latin typeface="Calibri" charset="0"/>
              </a:rPr>
              <a:t>Bullet point 2</a:t>
            </a:r>
          </a:p>
          <a:p>
            <a:pPr lvl="1"/>
            <a:r>
              <a:rPr lang="en-US">
                <a:latin typeface="Calibri" charset="0"/>
              </a:rPr>
              <a:t>Sub-point 5</a:t>
            </a:r>
          </a:p>
          <a:p>
            <a:r>
              <a:rPr lang="en-US">
                <a:latin typeface="Calibri" charset="0"/>
              </a:rPr>
              <a:t>Bullet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Picture</a:t>
            </a:r>
          </a:p>
        </p:txBody>
      </p:sp>
      <p:pic>
        <p:nvPicPr>
          <p:cNvPr id="6146" name="Content Placeholder 4" descr="US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2397125" y="3614738"/>
            <a:ext cx="3878263" cy="2132012"/>
          </a:xfrm>
        </p:spPr>
      </p:pic>
      <p:sp>
        <p:nvSpPr>
          <p:cNvPr id="6147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Picture of the American Flag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Poem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477" y="1315821"/>
            <a:ext cx="79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305342"/>
            <a:ext cx="51254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和毛泽东 &lt;&lt;重上井冈山&gt;&gt;. 严永欣, 一九八八</a:t>
            </a:r>
            <a:r>
              <a:rPr lang="en-US" dirty="0" smtClean="0"/>
              <a:t>年</a:t>
            </a:r>
            <a:endParaRPr lang="en-US" dirty="0"/>
          </a:p>
          <a:p>
            <a:r>
              <a:rPr lang="en-US" dirty="0"/>
              <a:t>    和毛泽东 &lt;&lt;重上井冈山&gt;&gt;. 严永欣, 一九八八年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      久有归天愿</a:t>
            </a:r>
          </a:p>
          <a:p>
            <a:r>
              <a:rPr lang="en-US" dirty="0"/>
              <a:t>        终过鬼门关</a:t>
            </a:r>
          </a:p>
          <a:p>
            <a:r>
              <a:rPr lang="en-US" dirty="0"/>
              <a:t>        千里来寻归宿</a:t>
            </a:r>
          </a:p>
          <a:p>
            <a:r>
              <a:rPr lang="en-US" dirty="0"/>
              <a:t>        春华变苍颜</a:t>
            </a:r>
          </a:p>
          <a:p>
            <a:r>
              <a:rPr lang="en-US" dirty="0"/>
              <a:t>        到处群魔乱舞</a:t>
            </a:r>
          </a:p>
          <a:p>
            <a:r>
              <a:rPr lang="en-US" dirty="0"/>
              <a:t>        更有妖雾盘绕</a:t>
            </a:r>
          </a:p>
          <a:p>
            <a:r>
              <a:rPr lang="en-US" dirty="0"/>
              <a:t>        暗道入阴间</a:t>
            </a:r>
          </a:p>
          <a:p>
            <a:r>
              <a:rPr lang="en-US" dirty="0"/>
              <a:t>        过了阎王殿</a:t>
            </a:r>
          </a:p>
          <a:p>
            <a:r>
              <a:rPr lang="en-US" dirty="0"/>
              <a:t>        险处不须</a:t>
            </a:r>
            <a:r>
              <a:rPr lang="en-US" dirty="0" smtClean="0"/>
              <a:t>看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1804" y="1315821"/>
            <a:ext cx="281441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风雷动</a:t>
            </a:r>
          </a:p>
          <a:p>
            <a:r>
              <a:rPr lang="en-US" dirty="0"/>
              <a:t>        旌旗奋</a:t>
            </a:r>
          </a:p>
          <a:p>
            <a:r>
              <a:rPr lang="en-US" dirty="0"/>
              <a:t>        忆人寰</a:t>
            </a:r>
          </a:p>
          <a:p>
            <a:r>
              <a:rPr lang="en-US" dirty="0"/>
              <a:t>        八十三年过去</a:t>
            </a:r>
          </a:p>
          <a:p>
            <a:r>
              <a:rPr lang="en-US" dirty="0"/>
              <a:t>        弹指一挥间</a:t>
            </a:r>
          </a:p>
          <a:p>
            <a:r>
              <a:rPr lang="en-US" dirty="0"/>
              <a:t>        中原千军逐蒋</a:t>
            </a:r>
          </a:p>
          <a:p>
            <a:r>
              <a:rPr lang="en-US" dirty="0"/>
              <a:t>        城楼万众检阅</a:t>
            </a:r>
          </a:p>
          <a:p>
            <a:r>
              <a:rPr lang="en-US" dirty="0"/>
              <a:t>        褒贬满载还</a:t>
            </a:r>
          </a:p>
          <a:p>
            <a:r>
              <a:rPr lang="en-US" dirty="0"/>
              <a:t>        世上无难事</a:t>
            </a:r>
          </a:p>
          <a:p>
            <a:r>
              <a:rPr lang="en-US" dirty="0"/>
              <a:t>        只怕我癫</a:t>
            </a:r>
            <a:r>
              <a:rPr lang="en-US" dirty="0" smtClean="0"/>
              <a:t>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3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224</Words>
  <Application>Microsoft Macintosh PowerPoint</Application>
  <PresentationFormat>On-screen Show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ＭＳ Ｐゴシック</vt:lpstr>
      <vt:lpstr>Arial</vt:lpstr>
      <vt:lpstr>Office Theme</vt:lpstr>
      <vt:lpstr>Sample PowerPoint</vt:lpstr>
      <vt:lpstr>Second Slide</vt:lpstr>
      <vt:lpstr>PowerPoint Presentation</vt:lpstr>
      <vt:lpstr>PowerPoint Presentation</vt:lpstr>
      <vt:lpstr>Picture</vt:lpstr>
      <vt:lpstr>Chinese Poem</vt:lpstr>
    </vt:vector>
  </TitlesOfParts>
  <Company>MITLL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Michael Coury</dc:creator>
  <cp:lastModifiedBy>Michael Coury</cp:lastModifiedBy>
  <cp:revision>5</cp:revision>
  <dcterms:created xsi:type="dcterms:W3CDTF">2014-05-07T21:03:59Z</dcterms:created>
  <dcterms:modified xsi:type="dcterms:W3CDTF">2014-05-08T14:53:43Z</dcterms:modified>
</cp:coreProperties>
</file>