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8"/>
  </p:notesMasterIdLst>
  <p:sldIdLst>
    <p:sldId id="256" r:id="rId2"/>
    <p:sldId id="257" r:id="rId3"/>
    <p:sldId id="325" r:id="rId4"/>
    <p:sldId id="312" r:id="rId5"/>
    <p:sldId id="308" r:id="rId6"/>
    <p:sldId id="322" r:id="rId7"/>
    <p:sldId id="323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26" r:id="rId24"/>
    <p:sldId id="327" r:id="rId25"/>
    <p:sldId id="31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Courses\CS5660F13\Smartphone_Dataset\example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Courses\CS5660F13\Smartphone_Dataset\example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Standing still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standing1!$C$1</c:f>
              <c:strCache>
                <c:ptCount val="1"/>
                <c:pt idx="0">
                  <c:v>Acc_z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standing1!$C$2:$C$501</c:f>
              <c:numCache>
                <c:formatCode>General</c:formatCode>
                <c:ptCount val="500"/>
                <c:pt idx="0">
                  <c:v>-0.16278000000000001</c:v>
                </c:pt>
                <c:pt idx="1">
                  <c:v>-0.17279</c:v>
                </c:pt>
                <c:pt idx="2">
                  <c:v>-0.16792000000000001</c:v>
                </c:pt>
                <c:pt idx="3">
                  <c:v>-0.16500999999999999</c:v>
                </c:pt>
                <c:pt idx="4">
                  <c:v>-0.16594999999999999</c:v>
                </c:pt>
                <c:pt idx="5">
                  <c:v>-0.17191999999999999</c:v>
                </c:pt>
                <c:pt idx="6">
                  <c:v>-0.16893</c:v>
                </c:pt>
                <c:pt idx="7">
                  <c:v>-0.16792000000000001</c:v>
                </c:pt>
                <c:pt idx="8">
                  <c:v>-0.16095999999999999</c:v>
                </c:pt>
                <c:pt idx="9">
                  <c:v>-0.16486999999999999</c:v>
                </c:pt>
                <c:pt idx="10">
                  <c:v>-0.16472000000000001</c:v>
                </c:pt>
                <c:pt idx="11">
                  <c:v>-0.17641000000000001</c:v>
                </c:pt>
                <c:pt idx="12">
                  <c:v>-0.17146</c:v>
                </c:pt>
                <c:pt idx="13">
                  <c:v>-0.17152000000000001</c:v>
                </c:pt>
                <c:pt idx="14">
                  <c:v>-0.17157</c:v>
                </c:pt>
                <c:pt idx="15">
                  <c:v>-0.16952999999999999</c:v>
                </c:pt>
                <c:pt idx="16">
                  <c:v>-0.16564999999999999</c:v>
                </c:pt>
                <c:pt idx="17">
                  <c:v>-0.17249999999999999</c:v>
                </c:pt>
                <c:pt idx="18">
                  <c:v>-0.17144999999999999</c:v>
                </c:pt>
                <c:pt idx="19">
                  <c:v>-0.16367000000000001</c:v>
                </c:pt>
                <c:pt idx="20">
                  <c:v>-0.16855999999999999</c:v>
                </c:pt>
                <c:pt idx="21">
                  <c:v>-0.16456999999999999</c:v>
                </c:pt>
                <c:pt idx="22">
                  <c:v>-0.17258999999999999</c:v>
                </c:pt>
                <c:pt idx="23">
                  <c:v>-0.17157</c:v>
                </c:pt>
                <c:pt idx="24">
                  <c:v>-0.16066</c:v>
                </c:pt>
                <c:pt idx="25">
                  <c:v>-0.15570000000000001</c:v>
                </c:pt>
                <c:pt idx="26">
                  <c:v>-0.15584000000000001</c:v>
                </c:pt>
                <c:pt idx="27">
                  <c:v>-0.16880999999999999</c:v>
                </c:pt>
                <c:pt idx="28">
                  <c:v>-0.15792999999999999</c:v>
                </c:pt>
                <c:pt idx="29">
                  <c:v>-0.15595999999999999</c:v>
                </c:pt>
                <c:pt idx="30">
                  <c:v>-0.15584999999999999</c:v>
                </c:pt>
                <c:pt idx="31">
                  <c:v>-0.15676999999999999</c:v>
                </c:pt>
                <c:pt idx="32">
                  <c:v>-0.15387000000000001</c:v>
                </c:pt>
                <c:pt idx="33">
                  <c:v>-0.15978999999999999</c:v>
                </c:pt>
                <c:pt idx="34">
                  <c:v>-0.16270000000000001</c:v>
                </c:pt>
                <c:pt idx="35">
                  <c:v>-0.15373000000000001</c:v>
                </c:pt>
                <c:pt idx="36">
                  <c:v>-0.15679999999999999</c:v>
                </c:pt>
                <c:pt idx="37">
                  <c:v>-0.15689</c:v>
                </c:pt>
                <c:pt idx="38">
                  <c:v>-0.15978999999999999</c:v>
                </c:pt>
                <c:pt idx="39">
                  <c:v>-0.16072</c:v>
                </c:pt>
                <c:pt idx="40">
                  <c:v>-0.16561999999999999</c:v>
                </c:pt>
                <c:pt idx="41">
                  <c:v>-0.15967999999999999</c:v>
                </c:pt>
                <c:pt idx="42">
                  <c:v>-0.16353000000000001</c:v>
                </c:pt>
                <c:pt idx="43">
                  <c:v>-0.15271999999999999</c:v>
                </c:pt>
                <c:pt idx="44">
                  <c:v>-0.14782999999999999</c:v>
                </c:pt>
                <c:pt idx="45">
                  <c:v>-0.15579000000000001</c:v>
                </c:pt>
                <c:pt idx="46">
                  <c:v>-0.14796000000000001</c:v>
                </c:pt>
                <c:pt idx="47">
                  <c:v>-0.15279999999999999</c:v>
                </c:pt>
                <c:pt idx="48">
                  <c:v>-0.14802999999999999</c:v>
                </c:pt>
                <c:pt idx="49">
                  <c:v>-0.15096999999999999</c:v>
                </c:pt>
                <c:pt idx="50">
                  <c:v>-0.15503</c:v>
                </c:pt>
                <c:pt idx="51">
                  <c:v>-0.13736000000000001</c:v>
                </c:pt>
                <c:pt idx="52">
                  <c:v>-0.14621000000000001</c:v>
                </c:pt>
                <c:pt idx="53">
                  <c:v>-0.14426</c:v>
                </c:pt>
                <c:pt idx="54">
                  <c:v>-0.14423</c:v>
                </c:pt>
                <c:pt idx="55">
                  <c:v>-0.14324999999999999</c:v>
                </c:pt>
                <c:pt idx="56">
                  <c:v>-0.15787000000000001</c:v>
                </c:pt>
                <c:pt idx="57">
                  <c:v>-0.16086</c:v>
                </c:pt>
                <c:pt idx="58">
                  <c:v>-0.15007999999999999</c:v>
                </c:pt>
                <c:pt idx="59">
                  <c:v>-0.14699999999999999</c:v>
                </c:pt>
                <c:pt idx="60">
                  <c:v>-0.14798</c:v>
                </c:pt>
                <c:pt idx="61">
                  <c:v>-0.14194000000000001</c:v>
                </c:pt>
                <c:pt idx="62">
                  <c:v>-0.14595</c:v>
                </c:pt>
                <c:pt idx="63">
                  <c:v>-0.14596999999999999</c:v>
                </c:pt>
                <c:pt idx="64">
                  <c:v>-0.14992</c:v>
                </c:pt>
                <c:pt idx="65">
                  <c:v>-0.14019999999999999</c:v>
                </c:pt>
                <c:pt idx="66">
                  <c:v>-0.14416000000000001</c:v>
                </c:pt>
                <c:pt idx="67">
                  <c:v>-0.15201000000000001</c:v>
                </c:pt>
                <c:pt idx="68">
                  <c:v>-0.14418</c:v>
                </c:pt>
                <c:pt idx="69">
                  <c:v>-0.14111000000000001</c:v>
                </c:pt>
                <c:pt idx="70">
                  <c:v>-0.14609</c:v>
                </c:pt>
                <c:pt idx="71">
                  <c:v>-0.14215</c:v>
                </c:pt>
                <c:pt idx="72">
                  <c:v>-0.14607000000000001</c:v>
                </c:pt>
                <c:pt idx="73">
                  <c:v>-0.14606</c:v>
                </c:pt>
                <c:pt idx="74">
                  <c:v>-0.14798</c:v>
                </c:pt>
                <c:pt idx="75">
                  <c:v>-0.15187</c:v>
                </c:pt>
                <c:pt idx="76">
                  <c:v>-0.14882999999999999</c:v>
                </c:pt>
                <c:pt idx="77">
                  <c:v>-0.14691000000000001</c:v>
                </c:pt>
                <c:pt idx="78">
                  <c:v>-0.14484</c:v>
                </c:pt>
                <c:pt idx="79">
                  <c:v>-0.15559000000000001</c:v>
                </c:pt>
                <c:pt idx="80">
                  <c:v>-0.15967000000000001</c:v>
                </c:pt>
                <c:pt idx="81">
                  <c:v>-0.15887000000000001</c:v>
                </c:pt>
                <c:pt idx="82">
                  <c:v>-0.14016999999999999</c:v>
                </c:pt>
                <c:pt idx="83">
                  <c:v>-0.14215</c:v>
                </c:pt>
                <c:pt idx="84">
                  <c:v>-0.15576000000000001</c:v>
                </c:pt>
                <c:pt idx="85">
                  <c:v>-0.15565000000000001</c:v>
                </c:pt>
                <c:pt idx="86">
                  <c:v>-0.14659</c:v>
                </c:pt>
                <c:pt idx="87">
                  <c:v>-0.15151999999999999</c:v>
                </c:pt>
                <c:pt idx="88">
                  <c:v>-0.14963000000000001</c:v>
                </c:pt>
                <c:pt idx="89">
                  <c:v>-0.15973000000000001</c:v>
                </c:pt>
                <c:pt idx="90">
                  <c:v>-0.15096000000000001</c:v>
                </c:pt>
                <c:pt idx="91">
                  <c:v>-0.15390999999999999</c:v>
                </c:pt>
                <c:pt idx="92">
                  <c:v>-0.14998</c:v>
                </c:pt>
                <c:pt idx="93">
                  <c:v>-0.15090999999999999</c:v>
                </c:pt>
                <c:pt idx="94">
                  <c:v>-0.15590999999999999</c:v>
                </c:pt>
                <c:pt idx="95">
                  <c:v>-0.15195</c:v>
                </c:pt>
                <c:pt idx="96">
                  <c:v>-0.14699999999999999</c:v>
                </c:pt>
                <c:pt idx="97">
                  <c:v>-0.15293999999999999</c:v>
                </c:pt>
                <c:pt idx="98">
                  <c:v>-0.15572</c:v>
                </c:pt>
                <c:pt idx="99">
                  <c:v>-0.15565000000000001</c:v>
                </c:pt>
                <c:pt idx="100">
                  <c:v>-0.15951000000000001</c:v>
                </c:pt>
                <c:pt idx="101">
                  <c:v>-0.15162999999999999</c:v>
                </c:pt>
                <c:pt idx="102">
                  <c:v>-0.15362999999999999</c:v>
                </c:pt>
                <c:pt idx="103">
                  <c:v>-0.15165999999999999</c:v>
                </c:pt>
                <c:pt idx="104">
                  <c:v>-0.15669</c:v>
                </c:pt>
                <c:pt idx="105">
                  <c:v>-0.15384</c:v>
                </c:pt>
                <c:pt idx="106">
                  <c:v>-0.15776000000000001</c:v>
                </c:pt>
                <c:pt idx="107">
                  <c:v>-0.15570000000000001</c:v>
                </c:pt>
                <c:pt idx="108">
                  <c:v>-0.15564</c:v>
                </c:pt>
                <c:pt idx="109">
                  <c:v>-0.15559000000000001</c:v>
                </c:pt>
                <c:pt idx="110">
                  <c:v>-0.14496999999999999</c:v>
                </c:pt>
                <c:pt idx="111">
                  <c:v>-0.15201999999999999</c:v>
                </c:pt>
                <c:pt idx="112">
                  <c:v>-0.15695000000000001</c:v>
                </c:pt>
                <c:pt idx="113">
                  <c:v>-0.15794</c:v>
                </c:pt>
                <c:pt idx="114">
                  <c:v>-0.15781999999999999</c:v>
                </c:pt>
                <c:pt idx="115">
                  <c:v>-0.15384999999999999</c:v>
                </c:pt>
                <c:pt idx="116">
                  <c:v>-0.16069</c:v>
                </c:pt>
                <c:pt idx="117">
                  <c:v>-0.15978999999999999</c:v>
                </c:pt>
                <c:pt idx="118">
                  <c:v>-0.15167</c:v>
                </c:pt>
                <c:pt idx="119">
                  <c:v>-0.15572</c:v>
                </c:pt>
                <c:pt idx="120">
                  <c:v>-0.16064999999999999</c:v>
                </c:pt>
                <c:pt idx="121">
                  <c:v>-0.15869</c:v>
                </c:pt>
                <c:pt idx="122">
                  <c:v>-0.15673999999999999</c:v>
                </c:pt>
                <c:pt idx="123">
                  <c:v>-0.15579000000000001</c:v>
                </c:pt>
                <c:pt idx="124">
                  <c:v>-0.15193000000000001</c:v>
                </c:pt>
                <c:pt idx="125">
                  <c:v>-0.15087999999999999</c:v>
                </c:pt>
                <c:pt idx="126">
                  <c:v>-0.14798</c:v>
                </c:pt>
                <c:pt idx="127">
                  <c:v>-0.15892000000000001</c:v>
                </c:pt>
                <c:pt idx="128">
                  <c:v>-0.15687999999999999</c:v>
                </c:pt>
                <c:pt idx="129">
                  <c:v>-0.15407000000000001</c:v>
                </c:pt>
                <c:pt idx="130">
                  <c:v>-0.15201999999999999</c:v>
                </c:pt>
                <c:pt idx="131">
                  <c:v>-0.15195</c:v>
                </c:pt>
                <c:pt idx="132">
                  <c:v>-0.14394000000000001</c:v>
                </c:pt>
                <c:pt idx="133">
                  <c:v>-0.16467000000000001</c:v>
                </c:pt>
                <c:pt idx="134">
                  <c:v>-0.14996000000000001</c:v>
                </c:pt>
                <c:pt idx="135">
                  <c:v>-0.14904999999999999</c:v>
                </c:pt>
                <c:pt idx="136">
                  <c:v>-0.15584000000000001</c:v>
                </c:pt>
                <c:pt idx="137">
                  <c:v>-0.14995</c:v>
                </c:pt>
                <c:pt idx="138">
                  <c:v>-0.15684999999999999</c:v>
                </c:pt>
                <c:pt idx="139">
                  <c:v>-0.15970999999999999</c:v>
                </c:pt>
                <c:pt idx="140">
                  <c:v>-0.15576000000000001</c:v>
                </c:pt>
                <c:pt idx="141">
                  <c:v>-0.15273999999999999</c:v>
                </c:pt>
                <c:pt idx="142">
                  <c:v>-0.14779999999999999</c:v>
                </c:pt>
                <c:pt idx="143">
                  <c:v>-0.13783000000000001</c:v>
                </c:pt>
                <c:pt idx="144">
                  <c:v>-0.14077999999999999</c:v>
                </c:pt>
                <c:pt idx="145">
                  <c:v>-0.13980000000000001</c:v>
                </c:pt>
                <c:pt idx="146">
                  <c:v>-0.13991999999999999</c:v>
                </c:pt>
                <c:pt idx="147">
                  <c:v>-0.14409</c:v>
                </c:pt>
                <c:pt idx="148">
                  <c:v>-0.15007999999999999</c:v>
                </c:pt>
                <c:pt idx="149">
                  <c:v>-0.14924999999999999</c:v>
                </c:pt>
                <c:pt idx="150">
                  <c:v>-0.15207999999999999</c:v>
                </c:pt>
                <c:pt idx="151">
                  <c:v>-0.15195</c:v>
                </c:pt>
                <c:pt idx="152">
                  <c:v>-0.13614000000000001</c:v>
                </c:pt>
                <c:pt idx="153">
                  <c:v>-0.13902</c:v>
                </c:pt>
                <c:pt idx="154">
                  <c:v>-0.13422999999999999</c:v>
                </c:pt>
                <c:pt idx="155">
                  <c:v>-0.15289</c:v>
                </c:pt>
                <c:pt idx="156">
                  <c:v>-0.14798</c:v>
                </c:pt>
                <c:pt idx="157">
                  <c:v>-0.14792</c:v>
                </c:pt>
                <c:pt idx="158">
                  <c:v>-0.14088000000000001</c:v>
                </c:pt>
                <c:pt idx="159">
                  <c:v>-0.14087</c:v>
                </c:pt>
                <c:pt idx="160">
                  <c:v>-0.14377000000000001</c:v>
                </c:pt>
                <c:pt idx="161">
                  <c:v>-0.13797000000000001</c:v>
                </c:pt>
                <c:pt idx="162">
                  <c:v>-0.13605</c:v>
                </c:pt>
                <c:pt idx="163">
                  <c:v>-0.14201</c:v>
                </c:pt>
                <c:pt idx="164">
                  <c:v>-0.14008999999999999</c:v>
                </c:pt>
                <c:pt idx="165">
                  <c:v>-0.13811000000000001</c:v>
                </c:pt>
                <c:pt idx="166">
                  <c:v>-0.14984</c:v>
                </c:pt>
                <c:pt idx="167">
                  <c:v>-0.14094000000000001</c:v>
                </c:pt>
                <c:pt idx="168">
                  <c:v>-0.14008000000000001</c:v>
                </c:pt>
                <c:pt idx="169">
                  <c:v>-0.14313000000000001</c:v>
                </c:pt>
                <c:pt idx="170">
                  <c:v>-0.13925000000000001</c:v>
                </c:pt>
                <c:pt idx="171">
                  <c:v>-0.13818</c:v>
                </c:pt>
                <c:pt idx="172">
                  <c:v>-0.14213999999999999</c:v>
                </c:pt>
                <c:pt idx="173">
                  <c:v>-0.14992</c:v>
                </c:pt>
                <c:pt idx="174">
                  <c:v>-0.14402999999999999</c:v>
                </c:pt>
                <c:pt idx="175">
                  <c:v>-0.14699999999999999</c:v>
                </c:pt>
                <c:pt idx="176">
                  <c:v>-0.13811999999999999</c:v>
                </c:pt>
                <c:pt idx="177">
                  <c:v>-0.14613000000000001</c:v>
                </c:pt>
                <c:pt idx="178">
                  <c:v>-0.14407</c:v>
                </c:pt>
                <c:pt idx="179">
                  <c:v>-0.14299999999999999</c:v>
                </c:pt>
                <c:pt idx="180">
                  <c:v>-0.13794999999999999</c:v>
                </c:pt>
                <c:pt idx="181">
                  <c:v>-0.13988</c:v>
                </c:pt>
                <c:pt idx="182">
                  <c:v>-0.14177000000000001</c:v>
                </c:pt>
                <c:pt idx="183">
                  <c:v>-0.13794999999999999</c:v>
                </c:pt>
                <c:pt idx="184">
                  <c:v>-0.13811999999999999</c:v>
                </c:pt>
                <c:pt idx="185">
                  <c:v>-0.13708999999999999</c:v>
                </c:pt>
                <c:pt idx="186">
                  <c:v>-0.13797000000000001</c:v>
                </c:pt>
                <c:pt idx="187">
                  <c:v>-0.13683000000000001</c:v>
                </c:pt>
                <c:pt idx="188">
                  <c:v>-0.14377000000000001</c:v>
                </c:pt>
                <c:pt idx="189">
                  <c:v>-0.14774999999999999</c:v>
                </c:pt>
                <c:pt idx="190">
                  <c:v>-0.14677000000000001</c:v>
                </c:pt>
                <c:pt idx="191">
                  <c:v>-0.14087</c:v>
                </c:pt>
                <c:pt idx="192">
                  <c:v>-0.13982</c:v>
                </c:pt>
                <c:pt idx="193">
                  <c:v>-0.13896</c:v>
                </c:pt>
                <c:pt idx="194">
                  <c:v>-0.1429</c:v>
                </c:pt>
                <c:pt idx="195">
                  <c:v>-0.14491000000000001</c:v>
                </c:pt>
                <c:pt idx="196">
                  <c:v>-0.14588999999999999</c:v>
                </c:pt>
                <c:pt idx="197">
                  <c:v>-0.14693999999999999</c:v>
                </c:pt>
                <c:pt idx="198">
                  <c:v>-0.14085</c:v>
                </c:pt>
                <c:pt idx="199">
                  <c:v>-0.14380000000000001</c:v>
                </c:pt>
                <c:pt idx="200">
                  <c:v>-0.15087999999999999</c:v>
                </c:pt>
                <c:pt idx="201">
                  <c:v>-0.14015</c:v>
                </c:pt>
                <c:pt idx="202">
                  <c:v>-0.14019999999999999</c:v>
                </c:pt>
                <c:pt idx="203">
                  <c:v>-0.14011999999999999</c:v>
                </c:pt>
                <c:pt idx="204">
                  <c:v>-0.13511999999999999</c:v>
                </c:pt>
                <c:pt idx="205">
                  <c:v>-0.13921</c:v>
                </c:pt>
                <c:pt idx="206">
                  <c:v>-0.13525000000000001</c:v>
                </c:pt>
                <c:pt idx="207">
                  <c:v>-0.13718</c:v>
                </c:pt>
                <c:pt idx="208">
                  <c:v>-0.13605999999999999</c:v>
                </c:pt>
                <c:pt idx="209">
                  <c:v>-0.13694999999999999</c:v>
                </c:pt>
                <c:pt idx="210">
                  <c:v>-0.14091999999999999</c:v>
                </c:pt>
                <c:pt idx="211">
                  <c:v>-0.13791</c:v>
                </c:pt>
                <c:pt idx="212">
                  <c:v>-0.14616000000000001</c:v>
                </c:pt>
                <c:pt idx="213">
                  <c:v>-0.14810000000000001</c:v>
                </c:pt>
                <c:pt idx="214">
                  <c:v>-0.14043</c:v>
                </c:pt>
                <c:pt idx="215">
                  <c:v>-0.13253999999999999</c:v>
                </c:pt>
                <c:pt idx="216">
                  <c:v>-0.12848999999999999</c:v>
                </c:pt>
                <c:pt idx="217">
                  <c:v>-0.14113999999999999</c:v>
                </c:pt>
                <c:pt idx="218">
                  <c:v>-0.13628999999999999</c:v>
                </c:pt>
                <c:pt idx="219">
                  <c:v>-0.13034000000000001</c:v>
                </c:pt>
                <c:pt idx="220">
                  <c:v>-0.13718</c:v>
                </c:pt>
                <c:pt idx="221">
                  <c:v>-0.13625999999999999</c:v>
                </c:pt>
                <c:pt idx="222">
                  <c:v>-0.13833999999999999</c:v>
                </c:pt>
                <c:pt idx="223">
                  <c:v>-0.15207999999999999</c:v>
                </c:pt>
                <c:pt idx="224">
                  <c:v>-0.14624000000000001</c:v>
                </c:pt>
                <c:pt idx="225">
                  <c:v>-0.14319999999999999</c:v>
                </c:pt>
                <c:pt idx="226">
                  <c:v>-0.14812</c:v>
                </c:pt>
                <c:pt idx="227">
                  <c:v>-0.14799000000000001</c:v>
                </c:pt>
                <c:pt idx="228">
                  <c:v>-0.13994999999999999</c:v>
                </c:pt>
                <c:pt idx="229">
                  <c:v>-0.13988</c:v>
                </c:pt>
                <c:pt idx="230">
                  <c:v>-0.13591</c:v>
                </c:pt>
                <c:pt idx="231">
                  <c:v>-0.14596999999999999</c:v>
                </c:pt>
                <c:pt idx="232">
                  <c:v>-0.14019999999999999</c:v>
                </c:pt>
                <c:pt idx="233">
                  <c:v>-0.14618</c:v>
                </c:pt>
                <c:pt idx="234">
                  <c:v>-0.14050000000000001</c:v>
                </c:pt>
                <c:pt idx="235">
                  <c:v>-0.14552000000000001</c:v>
                </c:pt>
                <c:pt idx="236">
                  <c:v>-0.14255999999999999</c:v>
                </c:pt>
                <c:pt idx="237">
                  <c:v>-0.1474</c:v>
                </c:pt>
                <c:pt idx="238">
                  <c:v>-0.14526</c:v>
                </c:pt>
                <c:pt idx="239">
                  <c:v>-0.14316999999999999</c:v>
                </c:pt>
                <c:pt idx="240">
                  <c:v>-0.14804</c:v>
                </c:pt>
                <c:pt idx="241">
                  <c:v>-0.14394999999999999</c:v>
                </c:pt>
                <c:pt idx="242">
                  <c:v>-0.14091999999999999</c:v>
                </c:pt>
                <c:pt idx="243">
                  <c:v>-0.13794999999999999</c:v>
                </c:pt>
                <c:pt idx="244">
                  <c:v>-0.14097999999999999</c:v>
                </c:pt>
                <c:pt idx="245">
                  <c:v>-0.14394999999999999</c:v>
                </c:pt>
                <c:pt idx="246">
                  <c:v>-0.15193000000000001</c:v>
                </c:pt>
                <c:pt idx="247">
                  <c:v>-0.14696000000000001</c:v>
                </c:pt>
                <c:pt idx="248">
                  <c:v>-0.14008000000000001</c:v>
                </c:pt>
                <c:pt idx="249">
                  <c:v>-0.14494000000000001</c:v>
                </c:pt>
                <c:pt idx="250">
                  <c:v>-0.14599999999999999</c:v>
                </c:pt>
                <c:pt idx="251">
                  <c:v>-0.14213999999999999</c:v>
                </c:pt>
                <c:pt idx="252">
                  <c:v>-0.14519000000000001</c:v>
                </c:pt>
                <c:pt idx="253">
                  <c:v>-0.14616000000000001</c:v>
                </c:pt>
                <c:pt idx="254">
                  <c:v>-0.15201999999999999</c:v>
                </c:pt>
                <c:pt idx="255">
                  <c:v>-0.14204</c:v>
                </c:pt>
                <c:pt idx="256">
                  <c:v>-0.1449</c:v>
                </c:pt>
                <c:pt idx="257">
                  <c:v>-0.14299999999999999</c:v>
                </c:pt>
                <c:pt idx="258">
                  <c:v>-0.14105000000000001</c:v>
                </c:pt>
                <c:pt idx="259">
                  <c:v>-0.14821000000000001</c:v>
                </c:pt>
                <c:pt idx="260">
                  <c:v>-0.14226</c:v>
                </c:pt>
                <c:pt idx="261">
                  <c:v>-0.14418</c:v>
                </c:pt>
                <c:pt idx="262">
                  <c:v>-0.14516999999999999</c:v>
                </c:pt>
                <c:pt idx="263">
                  <c:v>-0.14008000000000001</c:v>
                </c:pt>
                <c:pt idx="264">
                  <c:v>-0.14391000000000001</c:v>
                </c:pt>
                <c:pt idx="265">
                  <c:v>-0.14188000000000001</c:v>
                </c:pt>
                <c:pt idx="266">
                  <c:v>-0.14191000000000001</c:v>
                </c:pt>
                <c:pt idx="267">
                  <c:v>-0.13705000000000001</c:v>
                </c:pt>
                <c:pt idx="268">
                  <c:v>-0.15787000000000001</c:v>
                </c:pt>
                <c:pt idx="269">
                  <c:v>-0.14507999999999999</c:v>
                </c:pt>
                <c:pt idx="270">
                  <c:v>-0.14201</c:v>
                </c:pt>
                <c:pt idx="271">
                  <c:v>-0.14502999999999999</c:v>
                </c:pt>
                <c:pt idx="272">
                  <c:v>-0.14101</c:v>
                </c:pt>
                <c:pt idx="273">
                  <c:v>-0.14201</c:v>
                </c:pt>
                <c:pt idx="274">
                  <c:v>-0.14191999999999999</c:v>
                </c:pt>
                <c:pt idx="275">
                  <c:v>-0.14285</c:v>
                </c:pt>
                <c:pt idx="276">
                  <c:v>-0.14484</c:v>
                </c:pt>
                <c:pt idx="277">
                  <c:v>-0.14585999999999999</c:v>
                </c:pt>
                <c:pt idx="278">
                  <c:v>-0.14587</c:v>
                </c:pt>
                <c:pt idx="279">
                  <c:v>-0.15195</c:v>
                </c:pt>
                <c:pt idx="280">
                  <c:v>-0.14893999999999999</c:v>
                </c:pt>
                <c:pt idx="281">
                  <c:v>-0.15598999999999999</c:v>
                </c:pt>
                <c:pt idx="282">
                  <c:v>-0.15287999999999999</c:v>
                </c:pt>
                <c:pt idx="283">
                  <c:v>-0.14990000000000001</c:v>
                </c:pt>
                <c:pt idx="284">
                  <c:v>-0.15286</c:v>
                </c:pt>
                <c:pt idx="285">
                  <c:v>-0.15372</c:v>
                </c:pt>
                <c:pt idx="286">
                  <c:v>-0.15551999999999999</c:v>
                </c:pt>
                <c:pt idx="287">
                  <c:v>-0.14560999999999999</c:v>
                </c:pt>
                <c:pt idx="288">
                  <c:v>-0.15742999999999999</c:v>
                </c:pt>
                <c:pt idx="289">
                  <c:v>-0.15753</c:v>
                </c:pt>
                <c:pt idx="290">
                  <c:v>-0.14879000000000001</c:v>
                </c:pt>
                <c:pt idx="291">
                  <c:v>-0.15584999999999999</c:v>
                </c:pt>
                <c:pt idx="292">
                  <c:v>-0.14784</c:v>
                </c:pt>
                <c:pt idx="293">
                  <c:v>-0.15165999999999999</c:v>
                </c:pt>
                <c:pt idx="294">
                  <c:v>-0.15175</c:v>
                </c:pt>
                <c:pt idx="295">
                  <c:v>-0.15376000000000001</c:v>
                </c:pt>
                <c:pt idx="296">
                  <c:v>-0.15673999999999999</c:v>
                </c:pt>
                <c:pt idx="297">
                  <c:v>-0.14981</c:v>
                </c:pt>
                <c:pt idx="298">
                  <c:v>-0.15074000000000001</c:v>
                </c:pt>
                <c:pt idx="299">
                  <c:v>-0.15556</c:v>
                </c:pt>
                <c:pt idx="300">
                  <c:v>-0.15958</c:v>
                </c:pt>
                <c:pt idx="301">
                  <c:v>-0.15967000000000001</c:v>
                </c:pt>
                <c:pt idx="302">
                  <c:v>-0.16177</c:v>
                </c:pt>
                <c:pt idx="303">
                  <c:v>-0.15889</c:v>
                </c:pt>
                <c:pt idx="304">
                  <c:v>-0.16177</c:v>
                </c:pt>
                <c:pt idx="305">
                  <c:v>-0.15781000000000001</c:v>
                </c:pt>
                <c:pt idx="306">
                  <c:v>-0.16367999999999999</c:v>
                </c:pt>
                <c:pt idx="307">
                  <c:v>-0.14896999999999999</c:v>
                </c:pt>
                <c:pt idx="308">
                  <c:v>-0.15584000000000001</c:v>
                </c:pt>
                <c:pt idx="309">
                  <c:v>-0.15573000000000001</c:v>
                </c:pt>
                <c:pt idx="310">
                  <c:v>-0.15073</c:v>
                </c:pt>
                <c:pt idx="311">
                  <c:v>-0.16248000000000001</c:v>
                </c:pt>
                <c:pt idx="312">
                  <c:v>-0.15756000000000001</c:v>
                </c:pt>
                <c:pt idx="313">
                  <c:v>-0.17158000000000001</c:v>
                </c:pt>
                <c:pt idx="314">
                  <c:v>-0.15684999999999999</c:v>
                </c:pt>
                <c:pt idx="315">
                  <c:v>-0.15773999999999999</c:v>
                </c:pt>
                <c:pt idx="316">
                  <c:v>-0.1615</c:v>
                </c:pt>
                <c:pt idx="317">
                  <c:v>-0.16447000000000001</c:v>
                </c:pt>
                <c:pt idx="318">
                  <c:v>-0.16156999999999999</c:v>
                </c:pt>
                <c:pt idx="319">
                  <c:v>-0.16069</c:v>
                </c:pt>
                <c:pt idx="320">
                  <c:v>-0.15961</c:v>
                </c:pt>
                <c:pt idx="321">
                  <c:v>-0.15654000000000001</c:v>
                </c:pt>
                <c:pt idx="322">
                  <c:v>-0.15348999999999999</c:v>
                </c:pt>
                <c:pt idx="323">
                  <c:v>-0.15642</c:v>
                </c:pt>
                <c:pt idx="324">
                  <c:v>-0.15035000000000001</c:v>
                </c:pt>
                <c:pt idx="325">
                  <c:v>-0.15049999999999999</c:v>
                </c:pt>
                <c:pt idx="326">
                  <c:v>-0.15140999999999999</c:v>
                </c:pt>
                <c:pt idx="327">
                  <c:v>-0.15642</c:v>
                </c:pt>
                <c:pt idx="328">
                  <c:v>-0.15149000000000001</c:v>
                </c:pt>
                <c:pt idx="329">
                  <c:v>-0.14964</c:v>
                </c:pt>
                <c:pt idx="330">
                  <c:v>-0.15351999999999999</c:v>
                </c:pt>
                <c:pt idx="331">
                  <c:v>-0.15936</c:v>
                </c:pt>
                <c:pt idx="332">
                  <c:v>-0.15246999999999999</c:v>
                </c:pt>
                <c:pt idx="333">
                  <c:v>-0.15731999999999999</c:v>
                </c:pt>
                <c:pt idx="334">
                  <c:v>-0.15039</c:v>
                </c:pt>
                <c:pt idx="335">
                  <c:v>-0.13278000000000001</c:v>
                </c:pt>
                <c:pt idx="336">
                  <c:v>-0.16744000000000001</c:v>
                </c:pt>
                <c:pt idx="337">
                  <c:v>-0.15175</c:v>
                </c:pt>
                <c:pt idx="338">
                  <c:v>-0.14981</c:v>
                </c:pt>
                <c:pt idx="339">
                  <c:v>-0.14471000000000001</c:v>
                </c:pt>
                <c:pt idx="340">
                  <c:v>-0.14665</c:v>
                </c:pt>
                <c:pt idx="341">
                  <c:v>-0.13954</c:v>
                </c:pt>
                <c:pt idx="342">
                  <c:v>-0.13957</c:v>
                </c:pt>
                <c:pt idx="343">
                  <c:v>-0.14255999999999999</c:v>
                </c:pt>
                <c:pt idx="344">
                  <c:v>-0.13957</c:v>
                </c:pt>
                <c:pt idx="345">
                  <c:v>-0.14144999999999999</c:v>
                </c:pt>
                <c:pt idx="346">
                  <c:v>-0.14241000000000001</c:v>
                </c:pt>
                <c:pt idx="347">
                  <c:v>-0.14335999999999999</c:v>
                </c:pt>
                <c:pt idx="348">
                  <c:v>-0.14038</c:v>
                </c:pt>
                <c:pt idx="349">
                  <c:v>-0.14532999999999999</c:v>
                </c:pt>
                <c:pt idx="350">
                  <c:v>-0.13747999999999999</c:v>
                </c:pt>
                <c:pt idx="351">
                  <c:v>-0.14341999999999999</c:v>
                </c:pt>
                <c:pt idx="352">
                  <c:v>-0.1454</c:v>
                </c:pt>
                <c:pt idx="353">
                  <c:v>-0.14912</c:v>
                </c:pt>
                <c:pt idx="354">
                  <c:v>-0.14021</c:v>
                </c:pt>
                <c:pt idx="355">
                  <c:v>-0.13425000000000001</c:v>
                </c:pt>
                <c:pt idx="356">
                  <c:v>-0.14299999999999999</c:v>
                </c:pt>
                <c:pt idx="357">
                  <c:v>-0.14696000000000001</c:v>
                </c:pt>
                <c:pt idx="358">
                  <c:v>-0.13936999999999999</c:v>
                </c:pt>
                <c:pt idx="359">
                  <c:v>-0.15321000000000001</c:v>
                </c:pt>
                <c:pt idx="360">
                  <c:v>-0.14737</c:v>
                </c:pt>
                <c:pt idx="361">
                  <c:v>-0.13950000000000001</c:v>
                </c:pt>
                <c:pt idx="362">
                  <c:v>-0.13353999999999999</c:v>
                </c:pt>
                <c:pt idx="363">
                  <c:v>-0.13252</c:v>
                </c:pt>
                <c:pt idx="364">
                  <c:v>-0.13950000000000001</c:v>
                </c:pt>
                <c:pt idx="365">
                  <c:v>-0.14727999999999999</c:v>
                </c:pt>
                <c:pt idx="366">
                  <c:v>-0.14529</c:v>
                </c:pt>
                <c:pt idx="367">
                  <c:v>-0.14130999999999999</c:v>
                </c:pt>
                <c:pt idx="368">
                  <c:v>-0.14124999999999999</c:v>
                </c:pt>
                <c:pt idx="369">
                  <c:v>-0.14235</c:v>
                </c:pt>
                <c:pt idx="370">
                  <c:v>-0.1376</c:v>
                </c:pt>
                <c:pt idx="371">
                  <c:v>-0.13968</c:v>
                </c:pt>
                <c:pt idx="372">
                  <c:v>-0.14166000000000001</c:v>
                </c:pt>
                <c:pt idx="373">
                  <c:v>-0.14165</c:v>
                </c:pt>
                <c:pt idx="374">
                  <c:v>-0.14560999999999999</c:v>
                </c:pt>
                <c:pt idx="375">
                  <c:v>-0.14935000000000001</c:v>
                </c:pt>
                <c:pt idx="376">
                  <c:v>-0.14801</c:v>
                </c:pt>
                <c:pt idx="377">
                  <c:v>-0.13605999999999999</c:v>
                </c:pt>
                <c:pt idx="378">
                  <c:v>-0.1389</c:v>
                </c:pt>
                <c:pt idx="379">
                  <c:v>-0.13428000000000001</c:v>
                </c:pt>
                <c:pt idx="380">
                  <c:v>-0.1404</c:v>
                </c:pt>
                <c:pt idx="381">
                  <c:v>-0.15936</c:v>
                </c:pt>
                <c:pt idx="382">
                  <c:v>-0.14763000000000001</c:v>
                </c:pt>
                <c:pt idx="383">
                  <c:v>-0.13961999999999999</c:v>
                </c:pt>
                <c:pt idx="384">
                  <c:v>-0.13944000000000001</c:v>
                </c:pt>
                <c:pt idx="385">
                  <c:v>-0.14319999999999999</c:v>
                </c:pt>
                <c:pt idx="386">
                  <c:v>-0.14223</c:v>
                </c:pt>
                <c:pt idx="387">
                  <c:v>-0.14316999999999999</c:v>
                </c:pt>
                <c:pt idx="388">
                  <c:v>-0.14621999999999999</c:v>
                </c:pt>
                <c:pt idx="389">
                  <c:v>-0.14716000000000001</c:v>
                </c:pt>
                <c:pt idx="390">
                  <c:v>-0.14136000000000001</c:v>
                </c:pt>
                <c:pt idx="391">
                  <c:v>-0.13533999999999999</c:v>
                </c:pt>
                <c:pt idx="392">
                  <c:v>-0.14524999999999999</c:v>
                </c:pt>
                <c:pt idx="393">
                  <c:v>-0.15306</c:v>
                </c:pt>
                <c:pt idx="394">
                  <c:v>-0.15529999999999999</c:v>
                </c:pt>
                <c:pt idx="395">
                  <c:v>-0.15648999999999999</c:v>
                </c:pt>
                <c:pt idx="396">
                  <c:v>-0.14385000000000001</c:v>
                </c:pt>
                <c:pt idx="397">
                  <c:v>-0.14981</c:v>
                </c:pt>
                <c:pt idx="398">
                  <c:v>-0.15060000000000001</c:v>
                </c:pt>
                <c:pt idx="399">
                  <c:v>-0.14548</c:v>
                </c:pt>
                <c:pt idx="400">
                  <c:v>-0.14735000000000001</c:v>
                </c:pt>
                <c:pt idx="401">
                  <c:v>-0.16</c:v>
                </c:pt>
                <c:pt idx="402">
                  <c:v>-0.15124000000000001</c:v>
                </c:pt>
                <c:pt idx="403">
                  <c:v>-0.15128</c:v>
                </c:pt>
                <c:pt idx="404">
                  <c:v>-0.16420999999999999</c:v>
                </c:pt>
                <c:pt idx="405">
                  <c:v>-0.16428999999999999</c:v>
                </c:pt>
                <c:pt idx="406">
                  <c:v>-0.16517999999999999</c:v>
                </c:pt>
                <c:pt idx="407">
                  <c:v>-0.15931999999999999</c:v>
                </c:pt>
                <c:pt idx="408">
                  <c:v>-0.15437000000000001</c:v>
                </c:pt>
                <c:pt idx="409">
                  <c:v>-0.15543999999999999</c:v>
                </c:pt>
                <c:pt idx="410">
                  <c:v>-0.15149000000000001</c:v>
                </c:pt>
                <c:pt idx="411">
                  <c:v>-0.15556</c:v>
                </c:pt>
                <c:pt idx="412">
                  <c:v>-0.15564</c:v>
                </c:pt>
                <c:pt idx="413">
                  <c:v>-0.15941</c:v>
                </c:pt>
                <c:pt idx="414">
                  <c:v>-0.15837000000000001</c:v>
                </c:pt>
                <c:pt idx="415">
                  <c:v>-0.15751999999999999</c:v>
                </c:pt>
                <c:pt idx="416">
                  <c:v>-0.14963000000000001</c:v>
                </c:pt>
                <c:pt idx="417">
                  <c:v>-0.14574999999999999</c:v>
                </c:pt>
                <c:pt idx="418">
                  <c:v>-0.15572</c:v>
                </c:pt>
                <c:pt idx="419">
                  <c:v>-0.14981</c:v>
                </c:pt>
                <c:pt idx="420">
                  <c:v>-0.15362999999999999</c:v>
                </c:pt>
                <c:pt idx="421">
                  <c:v>-0.15551999999999999</c:v>
                </c:pt>
                <c:pt idx="422">
                  <c:v>-0.15534999999999999</c:v>
                </c:pt>
                <c:pt idx="423">
                  <c:v>-0.15243000000000001</c:v>
                </c:pt>
                <c:pt idx="424">
                  <c:v>-0.15533</c:v>
                </c:pt>
                <c:pt idx="425">
                  <c:v>-0.14751</c:v>
                </c:pt>
                <c:pt idx="426">
                  <c:v>-0.16628999999999999</c:v>
                </c:pt>
                <c:pt idx="427">
                  <c:v>-0.15556</c:v>
                </c:pt>
                <c:pt idx="428">
                  <c:v>-0.15845000000000001</c:v>
                </c:pt>
                <c:pt idx="429">
                  <c:v>-0.16325000000000001</c:v>
                </c:pt>
                <c:pt idx="430">
                  <c:v>-0.16527</c:v>
                </c:pt>
                <c:pt idx="431">
                  <c:v>-0.15543000000000001</c:v>
                </c:pt>
                <c:pt idx="432">
                  <c:v>-0.13281000000000001</c:v>
                </c:pt>
                <c:pt idx="433">
                  <c:v>-0.16142000000000001</c:v>
                </c:pt>
                <c:pt idx="434">
                  <c:v>-0.14673</c:v>
                </c:pt>
                <c:pt idx="435">
                  <c:v>-0.1595</c:v>
                </c:pt>
                <c:pt idx="436">
                  <c:v>-0.14771000000000001</c:v>
                </c:pt>
                <c:pt idx="437">
                  <c:v>-0.15357999999999999</c:v>
                </c:pt>
                <c:pt idx="438">
                  <c:v>-0.15551999999999999</c:v>
                </c:pt>
                <c:pt idx="439">
                  <c:v>-0.14873</c:v>
                </c:pt>
                <c:pt idx="440">
                  <c:v>-0.14374999999999999</c:v>
                </c:pt>
                <c:pt idx="441">
                  <c:v>-0.14574000000000001</c:v>
                </c:pt>
                <c:pt idx="442">
                  <c:v>-0.14383000000000001</c:v>
                </c:pt>
                <c:pt idx="443">
                  <c:v>-0.14485000000000001</c:v>
                </c:pt>
                <c:pt idx="444">
                  <c:v>-0.14388000000000001</c:v>
                </c:pt>
                <c:pt idx="445">
                  <c:v>-0.14964</c:v>
                </c:pt>
                <c:pt idx="446">
                  <c:v>-0.14774999999999999</c:v>
                </c:pt>
                <c:pt idx="447">
                  <c:v>-0.13675999999999999</c:v>
                </c:pt>
                <c:pt idx="448">
                  <c:v>-0.15753</c:v>
                </c:pt>
                <c:pt idx="449">
                  <c:v>-0.14388000000000001</c:v>
                </c:pt>
                <c:pt idx="450">
                  <c:v>-0.15462000000000001</c:v>
                </c:pt>
                <c:pt idx="451">
                  <c:v>-0.15074000000000001</c:v>
                </c:pt>
                <c:pt idx="452">
                  <c:v>-0.15765000000000001</c:v>
                </c:pt>
                <c:pt idx="453">
                  <c:v>-0.15659999999999999</c:v>
                </c:pt>
                <c:pt idx="454">
                  <c:v>-0.15262000000000001</c:v>
                </c:pt>
                <c:pt idx="455">
                  <c:v>-0.15268000000000001</c:v>
                </c:pt>
                <c:pt idx="456">
                  <c:v>-0.16156000000000001</c:v>
                </c:pt>
                <c:pt idx="457">
                  <c:v>-0.15762000000000001</c:v>
                </c:pt>
                <c:pt idx="458">
                  <c:v>-0.15357999999999999</c:v>
                </c:pt>
                <c:pt idx="459">
                  <c:v>-0.15751999999999999</c:v>
                </c:pt>
                <c:pt idx="460">
                  <c:v>-0.15654999999999999</c:v>
                </c:pt>
                <c:pt idx="461">
                  <c:v>-0.15762000000000001</c:v>
                </c:pt>
                <c:pt idx="462">
                  <c:v>-0.15271000000000001</c:v>
                </c:pt>
                <c:pt idx="463">
                  <c:v>-0.15773999999999999</c:v>
                </c:pt>
                <c:pt idx="464">
                  <c:v>-0.15767999999999999</c:v>
                </c:pt>
                <c:pt idx="465">
                  <c:v>-0.15190000000000001</c:v>
                </c:pt>
                <c:pt idx="466">
                  <c:v>-0.14784</c:v>
                </c:pt>
                <c:pt idx="467">
                  <c:v>-0.14391000000000001</c:v>
                </c:pt>
                <c:pt idx="468">
                  <c:v>-0.1449</c:v>
                </c:pt>
                <c:pt idx="469">
                  <c:v>-0.15162999999999999</c:v>
                </c:pt>
                <c:pt idx="470">
                  <c:v>-0.14180000000000001</c:v>
                </c:pt>
                <c:pt idx="471">
                  <c:v>-0.15570000000000001</c:v>
                </c:pt>
                <c:pt idx="472">
                  <c:v>-0.15767999999999999</c:v>
                </c:pt>
                <c:pt idx="473">
                  <c:v>-0.15065999999999999</c:v>
                </c:pt>
                <c:pt idx="474">
                  <c:v>-0.14968999999999999</c:v>
                </c:pt>
                <c:pt idx="475">
                  <c:v>-0.15570000000000001</c:v>
                </c:pt>
                <c:pt idx="476">
                  <c:v>-0.15160999999999999</c:v>
                </c:pt>
                <c:pt idx="477">
                  <c:v>-0.15765000000000001</c:v>
                </c:pt>
                <c:pt idx="478">
                  <c:v>-0.15576000000000001</c:v>
                </c:pt>
                <c:pt idx="479">
                  <c:v>-0.15384</c:v>
                </c:pt>
                <c:pt idx="480">
                  <c:v>-0.15376000000000001</c:v>
                </c:pt>
                <c:pt idx="481">
                  <c:v>-0.15572</c:v>
                </c:pt>
                <c:pt idx="482">
                  <c:v>-0.15959000000000001</c:v>
                </c:pt>
                <c:pt idx="483">
                  <c:v>-0.15967000000000001</c:v>
                </c:pt>
                <c:pt idx="484">
                  <c:v>-0.16170999999999999</c:v>
                </c:pt>
                <c:pt idx="485">
                  <c:v>-0.15978000000000001</c:v>
                </c:pt>
                <c:pt idx="486">
                  <c:v>-0.15881000000000001</c:v>
                </c:pt>
                <c:pt idx="487">
                  <c:v>-0.15673999999999999</c:v>
                </c:pt>
                <c:pt idx="488">
                  <c:v>-0.16063</c:v>
                </c:pt>
                <c:pt idx="489">
                  <c:v>-0.15564</c:v>
                </c:pt>
                <c:pt idx="490">
                  <c:v>-0.14774999999999999</c:v>
                </c:pt>
                <c:pt idx="491">
                  <c:v>-0.15562000000000001</c:v>
                </c:pt>
                <c:pt idx="492">
                  <c:v>-0.14882999999999999</c:v>
                </c:pt>
                <c:pt idx="493">
                  <c:v>-0.16267000000000001</c:v>
                </c:pt>
                <c:pt idx="494">
                  <c:v>-0.15981000000000001</c:v>
                </c:pt>
                <c:pt idx="495">
                  <c:v>-0.15207999999999999</c:v>
                </c:pt>
                <c:pt idx="496">
                  <c:v>-0.15110999999999999</c:v>
                </c:pt>
                <c:pt idx="497">
                  <c:v>-0.14716000000000001</c:v>
                </c:pt>
                <c:pt idx="498">
                  <c:v>-0.14810000000000001</c:v>
                </c:pt>
                <c:pt idx="499">
                  <c:v>-0.15198999999999999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35208"/>
        <c:axId val="2469061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standing1!$A$1</c15:sqref>
                        </c15:formulaRef>
                      </c:ext>
                    </c:extLst>
                    <c:strCache>
                      <c:ptCount val="1"/>
                      <c:pt idx="0">
                        <c:v>Acc_x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standing1!$A$2:$A$501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-1.9348000000000001E-2</c:v>
                      </c:pt>
                      <c:pt idx="1">
                        <c:v>-2.3911000000000002E-2</c:v>
                      </c:pt>
                      <c:pt idx="2">
                        <c:v>-2.8930999999999998E-2</c:v>
                      </c:pt>
                      <c:pt idx="3">
                        <c:v>-3.1738000000000002E-2</c:v>
                      </c:pt>
                      <c:pt idx="4">
                        <c:v>-2.8809000000000001E-2</c:v>
                      </c:pt>
                      <c:pt idx="5">
                        <c:v>-3.0487E-2</c:v>
                      </c:pt>
                      <c:pt idx="6">
                        <c:v>-2.9510000000000002E-2</c:v>
                      </c:pt>
                      <c:pt idx="7">
                        <c:v>-2.8594999999999999E-2</c:v>
                      </c:pt>
                      <c:pt idx="8">
                        <c:v>-2.6839999999999999E-2</c:v>
                      </c:pt>
                      <c:pt idx="9">
                        <c:v>-2.4764999999999999E-2</c:v>
                      </c:pt>
                      <c:pt idx="10">
                        <c:v>-1.7302999999999999E-2</c:v>
                      </c:pt>
                      <c:pt idx="11">
                        <c:v>-7.3699999999999998E-3</c:v>
                      </c:pt>
                      <c:pt idx="12">
                        <c:v>-8.4379999999999993E-3</c:v>
                      </c:pt>
                      <c:pt idx="13">
                        <c:v>-1.1398E-2</c:v>
                      </c:pt>
                      <c:pt idx="14">
                        <c:v>-1.3306E-2</c:v>
                      </c:pt>
                      <c:pt idx="15">
                        <c:v>-9.4149999999999998E-3</c:v>
                      </c:pt>
                      <c:pt idx="16">
                        <c:v>-1.3275E-2</c:v>
                      </c:pt>
                      <c:pt idx="17">
                        <c:v>-9.2320000000000006E-3</c:v>
                      </c:pt>
                      <c:pt idx="18">
                        <c:v>-7.3239999999999998E-3</c:v>
                      </c:pt>
                      <c:pt idx="19">
                        <c:v>-1.3412E-2</c:v>
                      </c:pt>
                      <c:pt idx="20">
                        <c:v>-1.1292E-2</c:v>
                      </c:pt>
                      <c:pt idx="21">
                        <c:v>-9.476E-3</c:v>
                      </c:pt>
                      <c:pt idx="22">
                        <c:v>-1.4297000000000001E-2</c:v>
                      </c:pt>
                      <c:pt idx="23">
                        <c:v>-1.3367E-2</c:v>
                      </c:pt>
                      <c:pt idx="24">
                        <c:v>-1.2756E-2</c:v>
                      </c:pt>
                      <c:pt idx="25">
                        <c:v>-1.0788000000000001E-2</c:v>
                      </c:pt>
                      <c:pt idx="26">
                        <c:v>-1.7455999999999999E-2</c:v>
                      </c:pt>
                      <c:pt idx="27">
                        <c:v>-2.2949000000000001E-2</c:v>
                      </c:pt>
                      <c:pt idx="28">
                        <c:v>-2.3132E-2</c:v>
                      </c:pt>
                      <c:pt idx="29">
                        <c:v>-2.3116999999999999E-2</c:v>
                      </c:pt>
                      <c:pt idx="30">
                        <c:v>-1.8204000000000001E-2</c:v>
                      </c:pt>
                      <c:pt idx="31">
                        <c:v>-1.5335E-2</c:v>
                      </c:pt>
                      <c:pt idx="32">
                        <c:v>-1.9241000000000001E-2</c:v>
                      </c:pt>
                      <c:pt idx="33">
                        <c:v>-1.7257999999999999E-2</c:v>
                      </c:pt>
                      <c:pt idx="34">
                        <c:v>-1.5365999999999999E-2</c:v>
                      </c:pt>
                      <c:pt idx="35">
                        <c:v>-1.2756E-2</c:v>
                      </c:pt>
                      <c:pt idx="36">
                        <c:v>-1.6357E-2</c:v>
                      </c:pt>
                      <c:pt idx="37">
                        <c:v>-2.1056999999999999E-2</c:v>
                      </c:pt>
                      <c:pt idx="38">
                        <c:v>-1.7319000000000001E-2</c:v>
                      </c:pt>
                      <c:pt idx="39">
                        <c:v>-1.5472E-2</c:v>
                      </c:pt>
                      <c:pt idx="40">
                        <c:v>-1.2435999999999999E-2</c:v>
                      </c:pt>
                      <c:pt idx="41">
                        <c:v>-1.2558E-2</c:v>
                      </c:pt>
                      <c:pt idx="42">
                        <c:v>-6.6530000000000001E-3</c:v>
                      </c:pt>
                      <c:pt idx="43">
                        <c:v>-1.0742E-2</c:v>
                      </c:pt>
                      <c:pt idx="44">
                        <c:v>-1.3625999999999999E-2</c:v>
                      </c:pt>
                      <c:pt idx="45">
                        <c:v>-1.5518000000000001E-2</c:v>
                      </c:pt>
                      <c:pt idx="46">
                        <c:v>-2.0569E-2</c:v>
                      </c:pt>
                      <c:pt idx="47">
                        <c:v>-1.4586999999999999E-2</c:v>
                      </c:pt>
                      <c:pt idx="48">
                        <c:v>-2.3453000000000002E-2</c:v>
                      </c:pt>
                      <c:pt idx="49">
                        <c:v>-2.2446000000000001E-2</c:v>
                      </c:pt>
                      <c:pt idx="50">
                        <c:v>-2.7084E-2</c:v>
                      </c:pt>
                      <c:pt idx="51">
                        <c:v>-3.4072999999999999E-2</c:v>
                      </c:pt>
                      <c:pt idx="52">
                        <c:v>-3.0960000000000001E-2</c:v>
                      </c:pt>
                      <c:pt idx="53">
                        <c:v>-3.2806000000000002E-2</c:v>
                      </c:pt>
                      <c:pt idx="54">
                        <c:v>-3.0914000000000001E-2</c:v>
                      </c:pt>
                      <c:pt idx="55">
                        <c:v>-3.1158000000000002E-2</c:v>
                      </c:pt>
                      <c:pt idx="56">
                        <c:v>-2.0278999999999998E-2</c:v>
                      </c:pt>
                      <c:pt idx="57">
                        <c:v>-2.2186000000000001E-2</c:v>
                      </c:pt>
                      <c:pt idx="58">
                        <c:v>-2.7175999999999999E-2</c:v>
                      </c:pt>
                      <c:pt idx="59">
                        <c:v>-2.1378000000000001E-2</c:v>
                      </c:pt>
                      <c:pt idx="60">
                        <c:v>-2.1378000000000001E-2</c:v>
                      </c:pt>
                      <c:pt idx="61">
                        <c:v>-1.5579000000000001E-2</c:v>
                      </c:pt>
                      <c:pt idx="62">
                        <c:v>-1.8402000000000002E-2</c:v>
                      </c:pt>
                      <c:pt idx="63">
                        <c:v>-1.9362999999999998E-2</c:v>
                      </c:pt>
                      <c:pt idx="64">
                        <c:v>-1.9531E-2</c:v>
                      </c:pt>
                      <c:pt idx="65">
                        <c:v>-2.7466000000000001E-2</c:v>
                      </c:pt>
                      <c:pt idx="66">
                        <c:v>-2.8213999999999999E-2</c:v>
                      </c:pt>
                      <c:pt idx="67">
                        <c:v>-2.4139000000000001E-2</c:v>
                      </c:pt>
                      <c:pt idx="68">
                        <c:v>-2.9236000000000002E-2</c:v>
                      </c:pt>
                      <c:pt idx="69">
                        <c:v>-2.3483E-2</c:v>
                      </c:pt>
                      <c:pt idx="70">
                        <c:v>-2.5238E-2</c:v>
                      </c:pt>
                      <c:pt idx="71">
                        <c:v>-2.6367000000000002E-2</c:v>
                      </c:pt>
                      <c:pt idx="72">
                        <c:v>-2.4353E-2</c:v>
                      </c:pt>
                      <c:pt idx="73">
                        <c:v>-2.3376000000000001E-2</c:v>
                      </c:pt>
                      <c:pt idx="74">
                        <c:v>-2.1423000000000001E-2</c:v>
                      </c:pt>
                      <c:pt idx="75">
                        <c:v>-1.738E-2</c:v>
                      </c:pt>
                      <c:pt idx="76">
                        <c:v>-1.3535E-2</c:v>
                      </c:pt>
                      <c:pt idx="77">
                        <c:v>-1.6525000000000001E-2</c:v>
                      </c:pt>
                      <c:pt idx="78">
                        <c:v>-1.1841000000000001E-2</c:v>
                      </c:pt>
                      <c:pt idx="79">
                        <c:v>-5.9969999999999997E-3</c:v>
                      </c:pt>
                      <c:pt idx="80">
                        <c:v>-1.1764999999999999E-2</c:v>
                      </c:pt>
                      <c:pt idx="81">
                        <c:v>-2.1468999999999999E-2</c:v>
                      </c:pt>
                      <c:pt idx="82">
                        <c:v>-2.6505000000000001E-2</c:v>
                      </c:pt>
                      <c:pt idx="83">
                        <c:v>-2.6352E-2</c:v>
                      </c:pt>
                      <c:pt idx="84">
                        <c:v>-1.329E-2</c:v>
                      </c:pt>
                      <c:pt idx="85">
                        <c:v>-8.5140000000000007E-3</c:v>
                      </c:pt>
                      <c:pt idx="86">
                        <c:v>-1.0529999999999999E-3</c:v>
                      </c:pt>
                      <c:pt idx="87">
                        <c:v>-1.22E-4</c:v>
                      </c:pt>
                      <c:pt idx="88">
                        <c:v>-4.9439999999999996E-3</c:v>
                      </c:pt>
                      <c:pt idx="89">
                        <c:v>-1.4496E-2</c:v>
                      </c:pt>
                      <c:pt idx="90">
                        <c:v>-2.1621999999999999E-2</c:v>
                      </c:pt>
                      <c:pt idx="91">
                        <c:v>-2.1408E-2</c:v>
                      </c:pt>
                      <c:pt idx="92">
                        <c:v>-2.2277999999999999E-2</c:v>
                      </c:pt>
                      <c:pt idx="93">
                        <c:v>-1.9439999999999999E-2</c:v>
                      </c:pt>
                      <c:pt idx="94">
                        <c:v>-2.1194000000000001E-2</c:v>
                      </c:pt>
                      <c:pt idx="95">
                        <c:v>-2.1285999999999999E-2</c:v>
                      </c:pt>
                      <c:pt idx="96">
                        <c:v>-2.1454000000000001E-2</c:v>
                      </c:pt>
                      <c:pt idx="97">
                        <c:v>-2.1361999999999999E-2</c:v>
                      </c:pt>
                      <c:pt idx="98">
                        <c:v>-1.1627E-2</c:v>
                      </c:pt>
                      <c:pt idx="99">
                        <c:v>-8.7589999999999994E-3</c:v>
                      </c:pt>
                      <c:pt idx="100">
                        <c:v>-3.8149999999999998E-3</c:v>
                      </c:pt>
                      <c:pt idx="101">
                        <c:v>-5.9810000000000002E-3</c:v>
                      </c:pt>
                      <c:pt idx="102">
                        <c:v>-6.8820000000000001E-3</c:v>
                      </c:pt>
                      <c:pt idx="103">
                        <c:v>-7.0949999999999997E-3</c:v>
                      </c:pt>
                      <c:pt idx="104">
                        <c:v>-1.1612000000000001E-2</c:v>
                      </c:pt>
                      <c:pt idx="105">
                        <c:v>-1.7486999999999999E-2</c:v>
                      </c:pt>
                      <c:pt idx="106">
                        <c:v>-1.5579000000000001E-2</c:v>
                      </c:pt>
                      <c:pt idx="107">
                        <c:v>-1.0681E-2</c:v>
                      </c:pt>
                      <c:pt idx="108">
                        <c:v>-7.8120000000000004E-3</c:v>
                      </c:pt>
                      <c:pt idx="109">
                        <c:v>-5.7679999999999997E-3</c:v>
                      </c:pt>
                      <c:pt idx="110">
                        <c:v>-1.8539E-2</c:v>
                      </c:pt>
                      <c:pt idx="111">
                        <c:v>-2.5162E-2</c:v>
                      </c:pt>
                      <c:pt idx="112">
                        <c:v>-2.4277E-2</c:v>
                      </c:pt>
                      <c:pt idx="113">
                        <c:v>-2.4124E-2</c:v>
                      </c:pt>
                      <c:pt idx="114">
                        <c:v>-1.8311000000000001E-2</c:v>
                      </c:pt>
                      <c:pt idx="115">
                        <c:v>-1.8416999999999999E-2</c:v>
                      </c:pt>
                      <c:pt idx="116">
                        <c:v>-1.3443E-2</c:v>
                      </c:pt>
                      <c:pt idx="117">
                        <c:v>-1.738E-2</c:v>
                      </c:pt>
                      <c:pt idx="118">
                        <c:v>-7.9039999999999996E-3</c:v>
                      </c:pt>
                      <c:pt idx="119">
                        <c:v>-1.1627E-2</c:v>
                      </c:pt>
                      <c:pt idx="120">
                        <c:v>-1.1520000000000001E-2</c:v>
                      </c:pt>
                      <c:pt idx="121">
                        <c:v>-1.2604000000000001E-2</c:v>
                      </c:pt>
                      <c:pt idx="122">
                        <c:v>-1.3641E-2</c:v>
                      </c:pt>
                      <c:pt idx="123">
                        <c:v>-1.5457E-2</c:v>
                      </c:pt>
                      <c:pt idx="124">
                        <c:v>-2.0309000000000001E-2</c:v>
                      </c:pt>
                      <c:pt idx="125">
                        <c:v>-1.7486999999999999E-2</c:v>
                      </c:pt>
                      <c:pt idx="126">
                        <c:v>-2.1439E-2</c:v>
                      </c:pt>
                      <c:pt idx="127">
                        <c:v>-2.3269999999999999E-2</c:v>
                      </c:pt>
                      <c:pt idx="128">
                        <c:v>-2.0416E-2</c:v>
                      </c:pt>
                      <c:pt idx="129">
                        <c:v>-2.8899999999999999E-2</c:v>
                      </c:pt>
                      <c:pt idx="130">
                        <c:v>-2.5146000000000002E-2</c:v>
                      </c:pt>
                      <c:pt idx="131">
                        <c:v>-2.121E-2</c:v>
                      </c:pt>
                      <c:pt idx="132">
                        <c:v>-1.6556000000000001E-2</c:v>
                      </c:pt>
                      <c:pt idx="133">
                        <c:v>-1.5289000000000001E-2</c:v>
                      </c:pt>
                      <c:pt idx="134">
                        <c:v>-2.1361999999999999E-2</c:v>
                      </c:pt>
                      <c:pt idx="135">
                        <c:v>-2.4216000000000001E-2</c:v>
                      </c:pt>
                      <c:pt idx="136">
                        <c:v>-1.7395000000000001E-2</c:v>
                      </c:pt>
                      <c:pt idx="137">
                        <c:v>-2.0416E-2</c:v>
                      </c:pt>
                      <c:pt idx="138">
                        <c:v>-1.9408999999999999E-2</c:v>
                      </c:pt>
                      <c:pt idx="139">
                        <c:v>-1.3625999999999999E-2</c:v>
                      </c:pt>
                      <c:pt idx="140">
                        <c:v>-1.3657000000000001E-2</c:v>
                      </c:pt>
                      <c:pt idx="141">
                        <c:v>-1.1658E-2</c:v>
                      </c:pt>
                      <c:pt idx="142">
                        <c:v>-1.268E-2</c:v>
                      </c:pt>
                      <c:pt idx="143">
                        <c:v>-7.9799999999999992E-3</c:v>
                      </c:pt>
                      <c:pt idx="144">
                        <c:v>-7.0340000000000003E-3</c:v>
                      </c:pt>
                      <c:pt idx="145">
                        <c:v>-8.0110000000000008E-3</c:v>
                      </c:pt>
                      <c:pt idx="146">
                        <c:v>-1.3733E-2</c:v>
                      </c:pt>
                      <c:pt idx="147">
                        <c:v>-2.4323000000000001E-2</c:v>
                      </c:pt>
                      <c:pt idx="148">
                        <c:v>-2.7144999999999999E-2</c:v>
                      </c:pt>
                      <c:pt idx="149">
                        <c:v>-3.3875000000000002E-2</c:v>
                      </c:pt>
                      <c:pt idx="150">
                        <c:v>-2.8015000000000002E-2</c:v>
                      </c:pt>
                      <c:pt idx="151">
                        <c:v>-2.1271000000000002E-2</c:v>
                      </c:pt>
                      <c:pt idx="152">
                        <c:v>-2.2506999999999999E-2</c:v>
                      </c:pt>
                      <c:pt idx="153">
                        <c:v>-1.8631000000000002E-2</c:v>
                      </c:pt>
                      <c:pt idx="154">
                        <c:v>-2.5543E-2</c:v>
                      </c:pt>
                      <c:pt idx="155">
                        <c:v>-1.9379E-2</c:v>
                      </c:pt>
                      <c:pt idx="156">
                        <c:v>-2.1423000000000001E-2</c:v>
                      </c:pt>
                      <c:pt idx="157">
                        <c:v>-1.8523999999999999E-2</c:v>
                      </c:pt>
                      <c:pt idx="158">
                        <c:v>-1.2893999999999999E-2</c:v>
                      </c:pt>
                      <c:pt idx="159">
                        <c:v>-1.2038999999999999E-2</c:v>
                      </c:pt>
                      <c:pt idx="160">
                        <c:v>-9.0030000000000006E-3</c:v>
                      </c:pt>
                      <c:pt idx="161">
                        <c:v>-1.4786000000000001E-2</c:v>
                      </c:pt>
                      <c:pt idx="162">
                        <c:v>-1.7746000000000001E-2</c:v>
                      </c:pt>
                      <c:pt idx="163">
                        <c:v>-1.9515999999999999E-2</c:v>
                      </c:pt>
                      <c:pt idx="164">
                        <c:v>-2.2491000000000001E-2</c:v>
                      </c:pt>
                      <c:pt idx="165">
                        <c:v>-2.1666999999999999E-2</c:v>
                      </c:pt>
                      <c:pt idx="166">
                        <c:v>-1.5549E-2</c:v>
                      </c:pt>
                      <c:pt idx="167">
                        <c:v>-1.5747000000000001E-2</c:v>
                      </c:pt>
                      <c:pt idx="168">
                        <c:v>-2.1514999999999999E-2</c:v>
                      </c:pt>
                      <c:pt idx="169">
                        <c:v>-2.5253000000000001E-2</c:v>
                      </c:pt>
                      <c:pt idx="170">
                        <c:v>-3.0197000000000002E-2</c:v>
                      </c:pt>
                      <c:pt idx="171">
                        <c:v>-2.5496999999999999E-2</c:v>
                      </c:pt>
                      <c:pt idx="172">
                        <c:v>-2.5436E-2</c:v>
                      </c:pt>
                      <c:pt idx="173">
                        <c:v>-1.9470000000000001E-2</c:v>
                      </c:pt>
                      <c:pt idx="174">
                        <c:v>-2.1576000000000001E-2</c:v>
                      </c:pt>
                      <c:pt idx="175">
                        <c:v>-2.1378000000000001E-2</c:v>
                      </c:pt>
                      <c:pt idx="176">
                        <c:v>-2.2339000000000001E-2</c:v>
                      </c:pt>
                      <c:pt idx="177">
                        <c:v>-2.7039000000000001E-2</c:v>
                      </c:pt>
                      <c:pt idx="178">
                        <c:v>-2.3560000000000001E-2</c:v>
                      </c:pt>
                      <c:pt idx="179">
                        <c:v>-1.9668999999999999E-2</c:v>
                      </c:pt>
                      <c:pt idx="180">
                        <c:v>-1.3916E-2</c:v>
                      </c:pt>
                      <c:pt idx="181">
                        <c:v>-1.1948E-2</c:v>
                      </c:pt>
                      <c:pt idx="182">
                        <c:v>-7.1110000000000001E-3</c:v>
                      </c:pt>
                      <c:pt idx="183">
                        <c:v>-1.3916E-2</c:v>
                      </c:pt>
                      <c:pt idx="184">
                        <c:v>-2.2551999999999999E-2</c:v>
                      </c:pt>
                      <c:pt idx="185">
                        <c:v>-2.0721E-2</c:v>
                      </c:pt>
                      <c:pt idx="186">
                        <c:v>-1.4938E-2</c:v>
                      </c:pt>
                      <c:pt idx="187">
                        <c:v>-8.1790000000000005E-3</c:v>
                      </c:pt>
                      <c:pt idx="188">
                        <c:v>-8.8959999999999994E-3</c:v>
                      </c:pt>
                      <c:pt idx="189">
                        <c:v>-9.8420000000000001E-3</c:v>
                      </c:pt>
                      <c:pt idx="190">
                        <c:v>-9.8270000000000007E-3</c:v>
                      </c:pt>
                      <c:pt idx="191">
                        <c:v>-1.1932E-2</c:v>
                      </c:pt>
                      <c:pt idx="192">
                        <c:v>-9.018E-3</c:v>
                      </c:pt>
                      <c:pt idx="193">
                        <c:v>-1.5701E-2</c:v>
                      </c:pt>
                      <c:pt idx="194">
                        <c:v>-1.3748E-2</c:v>
                      </c:pt>
                      <c:pt idx="195">
                        <c:v>-1.5564E-2</c:v>
                      </c:pt>
                      <c:pt idx="196">
                        <c:v>-1.5640000000000001E-2</c:v>
                      </c:pt>
                      <c:pt idx="197">
                        <c:v>-1.8509000000000001E-2</c:v>
                      </c:pt>
                      <c:pt idx="198">
                        <c:v>-1.1063E-2</c:v>
                      </c:pt>
                      <c:pt idx="199">
                        <c:v>-9.979E-3</c:v>
                      </c:pt>
                      <c:pt idx="200">
                        <c:v>-1.7486999999999999E-2</c:v>
                      </c:pt>
                      <c:pt idx="201">
                        <c:v>-2.5558000000000001E-2</c:v>
                      </c:pt>
                      <c:pt idx="202">
                        <c:v>-2.7373999999999999E-2</c:v>
                      </c:pt>
                      <c:pt idx="203">
                        <c:v>-2.3421999999999998E-2</c:v>
                      </c:pt>
                      <c:pt idx="204">
                        <c:v>-2.0767000000000001E-2</c:v>
                      </c:pt>
                      <c:pt idx="205">
                        <c:v>-2.7390000000000001E-2</c:v>
                      </c:pt>
                      <c:pt idx="206">
                        <c:v>-2.7526999999999999E-2</c:v>
                      </c:pt>
                      <c:pt idx="207">
                        <c:v>-2.5406000000000001E-2</c:v>
                      </c:pt>
                      <c:pt idx="208">
                        <c:v>-1.8616000000000001E-2</c:v>
                      </c:pt>
                      <c:pt idx="209">
                        <c:v>-1.3794000000000001E-2</c:v>
                      </c:pt>
                      <c:pt idx="210">
                        <c:v>-1.3823999999999999E-2</c:v>
                      </c:pt>
                      <c:pt idx="211">
                        <c:v>-1.21E-2</c:v>
                      </c:pt>
                      <c:pt idx="212">
                        <c:v>-2.9037E-2</c:v>
                      </c:pt>
                      <c:pt idx="213">
                        <c:v>-2.7115E-2</c:v>
                      </c:pt>
                      <c:pt idx="214">
                        <c:v>-3.8864000000000003E-2</c:v>
                      </c:pt>
                      <c:pt idx="215">
                        <c:v>-3.9764000000000001E-2</c:v>
                      </c:pt>
                      <c:pt idx="216">
                        <c:v>-3.5156E-2</c:v>
                      </c:pt>
                      <c:pt idx="217">
                        <c:v>-2.5298999999999999E-2</c:v>
                      </c:pt>
                      <c:pt idx="218">
                        <c:v>-3.0151000000000001E-2</c:v>
                      </c:pt>
                      <c:pt idx="219">
                        <c:v>-2.9312000000000001E-2</c:v>
                      </c:pt>
                      <c:pt idx="220">
                        <c:v>-2.5603999999999998E-2</c:v>
                      </c:pt>
                      <c:pt idx="221">
                        <c:v>-2.8381E-2</c:v>
                      </c:pt>
                      <c:pt idx="222">
                        <c:v>-3.3112000000000003E-2</c:v>
                      </c:pt>
                      <c:pt idx="223">
                        <c:v>-2.8136999999999999E-2</c:v>
                      </c:pt>
                      <c:pt idx="224">
                        <c:v>-3.3188000000000002E-2</c:v>
                      </c:pt>
                      <c:pt idx="225">
                        <c:v>-2.9221E-2</c:v>
                      </c:pt>
                      <c:pt idx="226">
                        <c:v>-2.8167999999999999E-2</c:v>
                      </c:pt>
                      <c:pt idx="227">
                        <c:v>-2.2384999999999999E-2</c:v>
                      </c:pt>
                      <c:pt idx="228">
                        <c:v>-1.5747000000000001E-2</c:v>
                      </c:pt>
                      <c:pt idx="229">
                        <c:v>-1.2009000000000001E-2</c:v>
                      </c:pt>
                      <c:pt idx="230">
                        <c:v>-1.1032E-2</c:v>
                      </c:pt>
                      <c:pt idx="231">
                        <c:v>-1.9484999999999999E-2</c:v>
                      </c:pt>
                      <c:pt idx="232">
                        <c:v>-2.7251999999999998E-2</c:v>
                      </c:pt>
                      <c:pt idx="233">
                        <c:v>-2.9937999999999999E-2</c:v>
                      </c:pt>
                      <c:pt idx="234">
                        <c:v>-4.2511E-2</c:v>
                      </c:pt>
                      <c:pt idx="235">
                        <c:v>-4.5333999999999999E-2</c:v>
                      </c:pt>
                      <c:pt idx="236">
                        <c:v>-4.6401999999999999E-2</c:v>
                      </c:pt>
                      <c:pt idx="237">
                        <c:v>-4.0680000000000001E-2</c:v>
                      </c:pt>
                      <c:pt idx="238">
                        <c:v>-3.3050999999999997E-2</c:v>
                      </c:pt>
                      <c:pt idx="239">
                        <c:v>-2.7435000000000001E-2</c:v>
                      </c:pt>
                      <c:pt idx="240">
                        <c:v>-2.4399000000000001E-2</c:v>
                      </c:pt>
                      <c:pt idx="241">
                        <c:v>-1.7776E-2</c:v>
                      </c:pt>
                      <c:pt idx="242">
                        <c:v>-1.3823999999999999E-2</c:v>
                      </c:pt>
                      <c:pt idx="243">
                        <c:v>-1.3809E-2</c:v>
                      </c:pt>
                      <c:pt idx="244">
                        <c:v>-1.6723999999999999E-2</c:v>
                      </c:pt>
                      <c:pt idx="245">
                        <c:v>-1.7486999999999999E-2</c:v>
                      </c:pt>
                      <c:pt idx="246">
                        <c:v>-2.0355000000000002E-2</c:v>
                      </c:pt>
                      <c:pt idx="247">
                        <c:v>-1.9531E-2</c:v>
                      </c:pt>
                      <c:pt idx="248">
                        <c:v>-2.1514999999999999E-2</c:v>
                      </c:pt>
                      <c:pt idx="249">
                        <c:v>-1.651E-2</c:v>
                      </c:pt>
                      <c:pt idx="250">
                        <c:v>-2.0493000000000001E-2</c:v>
                      </c:pt>
                      <c:pt idx="251">
                        <c:v>-2.5329999999999998E-2</c:v>
                      </c:pt>
                      <c:pt idx="252">
                        <c:v>-2.9114000000000001E-2</c:v>
                      </c:pt>
                      <c:pt idx="253">
                        <c:v>-2.9128999999999999E-2</c:v>
                      </c:pt>
                      <c:pt idx="254">
                        <c:v>-2.5238E-2</c:v>
                      </c:pt>
                      <c:pt idx="255">
                        <c:v>-2.0660000000000001E-2</c:v>
                      </c:pt>
                      <c:pt idx="256">
                        <c:v>-1.4786000000000001E-2</c:v>
                      </c:pt>
                      <c:pt idx="257">
                        <c:v>-1.9684E-2</c:v>
                      </c:pt>
                      <c:pt idx="258">
                        <c:v>-2.0781999999999998E-2</c:v>
                      </c:pt>
                      <c:pt idx="259">
                        <c:v>-3.2912999999999998E-2</c:v>
                      </c:pt>
                      <c:pt idx="260">
                        <c:v>-3.1036000000000001E-2</c:v>
                      </c:pt>
                      <c:pt idx="261">
                        <c:v>-2.9175E-2</c:v>
                      </c:pt>
                      <c:pt idx="262">
                        <c:v>-2.8000000000000001E-2</c:v>
                      </c:pt>
                      <c:pt idx="263">
                        <c:v>-2.1561E-2</c:v>
                      </c:pt>
                      <c:pt idx="264">
                        <c:v>-1.5731999999999999E-2</c:v>
                      </c:pt>
                      <c:pt idx="265">
                        <c:v>-1.2909E-2</c:v>
                      </c:pt>
                      <c:pt idx="266">
                        <c:v>-1.387E-2</c:v>
                      </c:pt>
                      <c:pt idx="267">
                        <c:v>-1.976E-2</c:v>
                      </c:pt>
                      <c:pt idx="268">
                        <c:v>-2.0386000000000001E-2</c:v>
                      </c:pt>
                      <c:pt idx="269">
                        <c:v>-2.3514E-2</c:v>
                      </c:pt>
                      <c:pt idx="270">
                        <c:v>-1.9699000000000001E-2</c:v>
                      </c:pt>
                      <c:pt idx="271">
                        <c:v>-2.1423000000000001E-2</c:v>
                      </c:pt>
                      <c:pt idx="272">
                        <c:v>-1.8645999999999999E-2</c:v>
                      </c:pt>
                      <c:pt idx="273">
                        <c:v>-1.9531E-2</c:v>
                      </c:pt>
                      <c:pt idx="274">
                        <c:v>-1.4832E-2</c:v>
                      </c:pt>
                      <c:pt idx="275">
                        <c:v>-1.1841000000000001E-2</c:v>
                      </c:pt>
                      <c:pt idx="276">
                        <c:v>-1.1841000000000001E-2</c:v>
                      </c:pt>
                      <c:pt idx="277">
                        <c:v>-1.3717999999999999E-2</c:v>
                      </c:pt>
                      <c:pt idx="278">
                        <c:v>-1.4648E-2</c:v>
                      </c:pt>
                      <c:pt idx="279">
                        <c:v>-2.121E-2</c:v>
                      </c:pt>
                      <c:pt idx="280">
                        <c:v>-1.9302E-2</c:v>
                      </c:pt>
                      <c:pt idx="281">
                        <c:v>-2.4948000000000001E-2</c:v>
                      </c:pt>
                      <c:pt idx="282">
                        <c:v>-1.8433000000000001E-2</c:v>
                      </c:pt>
                      <c:pt idx="283">
                        <c:v>-1.8494E-2</c:v>
                      </c:pt>
                      <c:pt idx="284">
                        <c:v>-1.7486999999999999E-2</c:v>
                      </c:pt>
                      <c:pt idx="285">
                        <c:v>-1.1841000000000001E-2</c:v>
                      </c:pt>
                      <c:pt idx="286">
                        <c:v>-2.075E-3</c:v>
                      </c:pt>
                      <c:pt idx="287">
                        <c:v>-2.1670000000000001E-3</c:v>
                      </c:pt>
                      <c:pt idx="288">
                        <c:v>1.0380000000000001E-3</c:v>
                      </c:pt>
                      <c:pt idx="289">
                        <c:v>-3.7690000000000002E-3</c:v>
                      </c:pt>
                      <c:pt idx="290">
                        <c:v>-1.1809999999999999E-2</c:v>
                      </c:pt>
                      <c:pt idx="291">
                        <c:v>-1.8645999999999999E-2</c:v>
                      </c:pt>
                      <c:pt idx="292">
                        <c:v>-1.4923000000000001E-2</c:v>
                      </c:pt>
                      <c:pt idx="293">
                        <c:v>-6.9579999999999998E-3</c:v>
                      </c:pt>
                      <c:pt idx="294">
                        <c:v>-1.1719E-2</c:v>
                      </c:pt>
                      <c:pt idx="295">
                        <c:v>-1.355E-2</c:v>
                      </c:pt>
                      <c:pt idx="296">
                        <c:v>-1.3535E-2</c:v>
                      </c:pt>
                      <c:pt idx="297">
                        <c:v>-1.3687E-2</c:v>
                      </c:pt>
                      <c:pt idx="298">
                        <c:v>-1.0848999999999999E-2</c:v>
                      </c:pt>
                      <c:pt idx="299">
                        <c:v>-4.0740000000000004E-3</c:v>
                      </c:pt>
                      <c:pt idx="300">
                        <c:v>-6.744E-3</c:v>
                      </c:pt>
                      <c:pt idx="301">
                        <c:v>-1.1459E-2</c:v>
                      </c:pt>
                      <c:pt idx="302">
                        <c:v>-1.8218999999999999E-2</c:v>
                      </c:pt>
                      <c:pt idx="303">
                        <c:v>-2.2110000000000001E-2</c:v>
                      </c:pt>
                      <c:pt idx="304">
                        <c:v>-1.8325999999999999E-2</c:v>
                      </c:pt>
                      <c:pt idx="305">
                        <c:v>-1.7455999999999999E-2</c:v>
                      </c:pt>
                      <c:pt idx="306">
                        <c:v>-1.4389000000000001E-2</c:v>
                      </c:pt>
                      <c:pt idx="307">
                        <c:v>-2.0538000000000001E-2</c:v>
                      </c:pt>
                      <c:pt idx="308">
                        <c:v>-1.7409999999999998E-2</c:v>
                      </c:pt>
                      <c:pt idx="309">
                        <c:v>-1.2543E-2</c:v>
                      </c:pt>
                      <c:pt idx="310">
                        <c:v>-9.8879999999999992E-3</c:v>
                      </c:pt>
                      <c:pt idx="311">
                        <c:v>-3.7230000000000002E-3</c:v>
                      </c:pt>
                      <c:pt idx="312">
                        <c:v>-5.7530000000000003E-3</c:v>
                      </c:pt>
                      <c:pt idx="313">
                        <c:v>-1.413E-2</c:v>
                      </c:pt>
                      <c:pt idx="314">
                        <c:v>-1.9317999999999998E-2</c:v>
                      </c:pt>
                      <c:pt idx="315">
                        <c:v>-1.4496E-2</c:v>
                      </c:pt>
                      <c:pt idx="316">
                        <c:v>-4.8979999999999996E-3</c:v>
                      </c:pt>
                      <c:pt idx="317">
                        <c:v>-5.9049999999999997E-3</c:v>
                      </c:pt>
                      <c:pt idx="318">
                        <c:v>-8.8039999999999993E-3</c:v>
                      </c:pt>
                      <c:pt idx="319">
                        <c:v>-1.3565000000000001E-2</c:v>
                      </c:pt>
                      <c:pt idx="320">
                        <c:v>-8.8039999999999993E-3</c:v>
                      </c:pt>
                      <c:pt idx="321">
                        <c:v>-3.9060000000000002E-3</c:v>
                      </c:pt>
                      <c:pt idx="322">
                        <c:v>-1.6799999999999999E-4</c:v>
                      </c:pt>
                      <c:pt idx="323">
                        <c:v>1.846E-3</c:v>
                      </c:pt>
                      <c:pt idx="324">
                        <c:v>8.5450000000000005E-3</c:v>
                      </c:pt>
                      <c:pt idx="325">
                        <c:v>7.3200000000000001E-4</c:v>
                      </c:pt>
                      <c:pt idx="326">
                        <c:v>4.5779999999999996E-3</c:v>
                      </c:pt>
                      <c:pt idx="327">
                        <c:v>1.74E-3</c:v>
                      </c:pt>
                      <c:pt idx="328">
                        <c:v>7.1699999999999997E-4</c:v>
                      </c:pt>
                      <c:pt idx="329">
                        <c:v>-6.0879999999999997E-3</c:v>
                      </c:pt>
                      <c:pt idx="330">
                        <c:v>-2.0600000000000002E-3</c:v>
                      </c:pt>
                      <c:pt idx="331">
                        <c:v>3.8760000000000001E-3</c:v>
                      </c:pt>
                      <c:pt idx="332">
                        <c:v>1.8309999999999999E-3</c:v>
                      </c:pt>
                      <c:pt idx="333">
                        <c:v>6.6680000000000003E-3</c:v>
                      </c:pt>
                      <c:pt idx="334">
                        <c:v>6.3169999999999997E-3</c:v>
                      </c:pt>
                      <c:pt idx="335">
                        <c:v>-3.5860000000000002E-3</c:v>
                      </c:pt>
                      <c:pt idx="336">
                        <c:v>-4.4710000000000001E-3</c:v>
                      </c:pt>
                      <c:pt idx="337">
                        <c:v>-1.1734E-2</c:v>
                      </c:pt>
                      <c:pt idx="338">
                        <c:v>-1.3565000000000001E-2</c:v>
                      </c:pt>
                      <c:pt idx="339">
                        <c:v>-6.1339999999999997E-3</c:v>
                      </c:pt>
                      <c:pt idx="340">
                        <c:v>-4.1200000000000004E-3</c:v>
                      </c:pt>
                      <c:pt idx="341">
                        <c:v>4.2880000000000001E-3</c:v>
                      </c:pt>
                      <c:pt idx="342">
                        <c:v>3.5100000000000001E-3</c:v>
                      </c:pt>
                      <c:pt idx="343">
                        <c:v>2.64E-3</c:v>
                      </c:pt>
                      <c:pt idx="344">
                        <c:v>3.3419999999999999E-3</c:v>
                      </c:pt>
                      <c:pt idx="345">
                        <c:v>8.0260000000000001E-3</c:v>
                      </c:pt>
                      <c:pt idx="346">
                        <c:v>9.9640000000000006E-3</c:v>
                      </c:pt>
                      <c:pt idx="347">
                        <c:v>1.0985999999999999E-2</c:v>
                      </c:pt>
                      <c:pt idx="348">
                        <c:v>1.2009000000000001E-2</c:v>
                      </c:pt>
                      <c:pt idx="349">
                        <c:v>1.2115000000000001E-2</c:v>
                      </c:pt>
                      <c:pt idx="350">
                        <c:v>9.1400000000000006E-3</c:v>
                      </c:pt>
                      <c:pt idx="351">
                        <c:v>8.4080000000000005E-3</c:v>
                      </c:pt>
                      <c:pt idx="352">
                        <c:v>8.3920000000000002E-3</c:v>
                      </c:pt>
                      <c:pt idx="353">
                        <c:v>2.0035000000000001E-2</c:v>
                      </c:pt>
                      <c:pt idx="354">
                        <c:v>2.0752E-2</c:v>
                      </c:pt>
                      <c:pt idx="355">
                        <c:v>2.1606E-2</c:v>
                      </c:pt>
                      <c:pt idx="356">
                        <c:v>2.8594999999999999E-2</c:v>
                      </c:pt>
                      <c:pt idx="357">
                        <c:v>2.861E-2</c:v>
                      </c:pt>
                      <c:pt idx="358">
                        <c:v>1.2985E-2</c:v>
                      </c:pt>
                      <c:pt idx="359">
                        <c:v>1.3184E-2</c:v>
                      </c:pt>
                      <c:pt idx="360">
                        <c:v>8.3309999999999999E-3</c:v>
                      </c:pt>
                      <c:pt idx="361">
                        <c:v>7.2779999999999997E-3</c:v>
                      </c:pt>
                      <c:pt idx="362">
                        <c:v>8.1939999999999999E-3</c:v>
                      </c:pt>
                      <c:pt idx="363">
                        <c:v>9.1090000000000008E-3</c:v>
                      </c:pt>
                      <c:pt idx="364">
                        <c:v>7.1869999999999998E-3</c:v>
                      </c:pt>
                      <c:pt idx="365">
                        <c:v>1.3122999999999999E-2</c:v>
                      </c:pt>
                      <c:pt idx="366">
                        <c:v>1.3901E-2</c:v>
                      </c:pt>
                      <c:pt idx="367">
                        <c:v>1.4725E-2</c:v>
                      </c:pt>
                      <c:pt idx="368">
                        <c:v>1.7776E-2</c:v>
                      </c:pt>
                      <c:pt idx="369">
                        <c:v>1.3122999999999999E-2</c:v>
                      </c:pt>
                      <c:pt idx="370">
                        <c:v>3.2959999999999999E-3</c:v>
                      </c:pt>
                      <c:pt idx="371">
                        <c:v>-2.4260000000000002E-3</c:v>
                      </c:pt>
                      <c:pt idx="372">
                        <c:v>-2.3649999999999999E-3</c:v>
                      </c:pt>
                      <c:pt idx="373">
                        <c:v>-1.312E-3</c:v>
                      </c:pt>
                      <c:pt idx="374">
                        <c:v>-2.1059999999999998E-3</c:v>
                      </c:pt>
                      <c:pt idx="375">
                        <c:v>8.5450000000000005E-3</c:v>
                      </c:pt>
                      <c:pt idx="376">
                        <c:v>2.6793999999999998E-2</c:v>
                      </c:pt>
                      <c:pt idx="377">
                        <c:v>2.9357999999999999E-2</c:v>
                      </c:pt>
                      <c:pt idx="378">
                        <c:v>3.5919E-2</c:v>
                      </c:pt>
                      <c:pt idx="379">
                        <c:v>2.0507999999999998E-2</c:v>
                      </c:pt>
                      <c:pt idx="380">
                        <c:v>1.1047E-2</c:v>
                      </c:pt>
                      <c:pt idx="381">
                        <c:v>3.8300000000000001E-3</c:v>
                      </c:pt>
                      <c:pt idx="382">
                        <c:v>-4.1660000000000004E-3</c:v>
                      </c:pt>
                      <c:pt idx="383">
                        <c:v>5.04E-4</c:v>
                      </c:pt>
                      <c:pt idx="384">
                        <c:v>1.0071E-2</c:v>
                      </c:pt>
                      <c:pt idx="385">
                        <c:v>1.8631000000000002E-2</c:v>
                      </c:pt>
                      <c:pt idx="386">
                        <c:v>1.8661000000000001E-2</c:v>
                      </c:pt>
                      <c:pt idx="387">
                        <c:v>2.0584000000000002E-2</c:v>
                      </c:pt>
                      <c:pt idx="388">
                        <c:v>1.7059000000000001E-2</c:v>
                      </c:pt>
                      <c:pt idx="389">
                        <c:v>1.8936000000000001E-2</c:v>
                      </c:pt>
                      <c:pt idx="390">
                        <c:v>1.3091999999999999E-2</c:v>
                      </c:pt>
                      <c:pt idx="391">
                        <c:v>1.6846E-2</c:v>
                      </c:pt>
                      <c:pt idx="392">
                        <c:v>1.6098000000000001E-2</c:v>
                      </c:pt>
                      <c:pt idx="393">
                        <c:v>2.0934999999999999E-2</c:v>
                      </c:pt>
                      <c:pt idx="394">
                        <c:v>8.3920000000000002E-3</c:v>
                      </c:pt>
                      <c:pt idx="395">
                        <c:v>-2.0899999999999998E-3</c:v>
                      </c:pt>
                      <c:pt idx="396">
                        <c:v>-1.2772E-2</c:v>
                      </c:pt>
                      <c:pt idx="397">
                        <c:v>-1.3565000000000001E-2</c:v>
                      </c:pt>
                      <c:pt idx="398">
                        <c:v>-3.8909999999999999E-3</c:v>
                      </c:pt>
                      <c:pt idx="399">
                        <c:v>4.6230000000000004E-3</c:v>
                      </c:pt>
                      <c:pt idx="400">
                        <c:v>9.2320000000000006E-3</c:v>
                      </c:pt>
                      <c:pt idx="401">
                        <c:v>2.0095999999999999E-2</c:v>
                      </c:pt>
                      <c:pt idx="402">
                        <c:v>1.3167999999999999E-2</c:v>
                      </c:pt>
                      <c:pt idx="403">
                        <c:v>1.1169E-2</c:v>
                      </c:pt>
                      <c:pt idx="404">
                        <c:v>7.5680000000000001E-3</c:v>
                      </c:pt>
                      <c:pt idx="405">
                        <c:v>3.8449999999999999E-3</c:v>
                      </c:pt>
                      <c:pt idx="406">
                        <c:v>9.7050000000000001E-3</c:v>
                      </c:pt>
                      <c:pt idx="407">
                        <c:v>5.7530000000000003E-3</c:v>
                      </c:pt>
                      <c:pt idx="408">
                        <c:v>4.6540000000000002E-3</c:v>
                      </c:pt>
                      <c:pt idx="409">
                        <c:v>1.8309999999999999E-3</c:v>
                      </c:pt>
                      <c:pt idx="410">
                        <c:v>7.9299999999999998E-4</c:v>
                      </c:pt>
                      <c:pt idx="411">
                        <c:v>-3.9830000000000004E-3</c:v>
                      </c:pt>
                      <c:pt idx="412">
                        <c:v>-7.8580000000000004E-3</c:v>
                      </c:pt>
                      <c:pt idx="413">
                        <c:v>8.5400000000000005E-4</c:v>
                      </c:pt>
                      <c:pt idx="414">
                        <c:v>3.7690000000000002E-3</c:v>
                      </c:pt>
                      <c:pt idx="415">
                        <c:v>-2.9450000000000001E-3</c:v>
                      </c:pt>
                      <c:pt idx="416">
                        <c:v>-5.0660000000000002E-3</c:v>
                      </c:pt>
                      <c:pt idx="417">
                        <c:v>-9.0480000000000005E-3</c:v>
                      </c:pt>
                      <c:pt idx="418">
                        <c:v>-1.1703E-2</c:v>
                      </c:pt>
                      <c:pt idx="419">
                        <c:v>-1.3794000000000001E-2</c:v>
                      </c:pt>
                      <c:pt idx="420">
                        <c:v>-6.9579999999999998E-3</c:v>
                      </c:pt>
                      <c:pt idx="421">
                        <c:v>-1.9530000000000001E-3</c:v>
                      </c:pt>
                      <c:pt idx="422">
                        <c:v>6.5310000000000003E-3</c:v>
                      </c:pt>
                      <c:pt idx="423">
                        <c:v>3.6619999999999999E-3</c:v>
                      </c:pt>
                      <c:pt idx="424">
                        <c:v>7.5380000000000004E-3</c:v>
                      </c:pt>
                      <c:pt idx="425">
                        <c:v>1.663E-3</c:v>
                      </c:pt>
                      <c:pt idx="426">
                        <c:v>3.0980000000000001E-3</c:v>
                      </c:pt>
                      <c:pt idx="427">
                        <c:v>-3.967E-3</c:v>
                      </c:pt>
                      <c:pt idx="428">
                        <c:v>-1.37E-4</c:v>
                      </c:pt>
                      <c:pt idx="429">
                        <c:v>6.744E-3</c:v>
                      </c:pt>
                      <c:pt idx="430">
                        <c:v>4.9129999999999998E-3</c:v>
                      </c:pt>
                      <c:pt idx="431">
                        <c:v>2.5790000000000001E-3</c:v>
                      </c:pt>
                      <c:pt idx="432">
                        <c:v>-5.3860000000000002E-3</c:v>
                      </c:pt>
                      <c:pt idx="433">
                        <c:v>-8.2399999999999997E-4</c:v>
                      </c:pt>
                      <c:pt idx="434">
                        <c:v>-7.9500000000000005E-3</c:v>
                      </c:pt>
                      <c:pt idx="435">
                        <c:v>-2.8990000000000001E-3</c:v>
                      </c:pt>
                      <c:pt idx="436">
                        <c:v>-8.0409999999999995E-3</c:v>
                      </c:pt>
                      <c:pt idx="437">
                        <c:v>-5.0200000000000002E-3</c:v>
                      </c:pt>
                      <c:pt idx="438">
                        <c:v>-2.0140000000000002E-3</c:v>
                      </c:pt>
                      <c:pt idx="439">
                        <c:v>-8.7740000000000005E-3</c:v>
                      </c:pt>
                      <c:pt idx="440">
                        <c:v>-7.9799999999999992E-3</c:v>
                      </c:pt>
                      <c:pt idx="441">
                        <c:v>-7.9799999999999992E-3</c:v>
                      </c:pt>
                      <c:pt idx="442">
                        <c:v>-1.1795E-2</c:v>
                      </c:pt>
                      <c:pt idx="443">
                        <c:v>-1.2999999999999999E-2</c:v>
                      </c:pt>
                      <c:pt idx="444">
                        <c:v>-1.3809E-2</c:v>
                      </c:pt>
                      <c:pt idx="445">
                        <c:v>-6.0730000000000003E-3</c:v>
                      </c:pt>
                      <c:pt idx="446">
                        <c:v>-9.9179999999999997E-3</c:v>
                      </c:pt>
                      <c:pt idx="447">
                        <c:v>-5.2339999999999999E-3</c:v>
                      </c:pt>
                      <c:pt idx="448">
                        <c:v>-3.7690000000000002E-3</c:v>
                      </c:pt>
                      <c:pt idx="449">
                        <c:v>-1.3809E-2</c:v>
                      </c:pt>
                      <c:pt idx="450">
                        <c:v>-6.8360000000000001E-3</c:v>
                      </c:pt>
                      <c:pt idx="451">
                        <c:v>-1.0727E-2</c:v>
                      </c:pt>
                      <c:pt idx="452">
                        <c:v>-9.6889999999999997E-3</c:v>
                      </c:pt>
                      <c:pt idx="453">
                        <c:v>-6.8510000000000003E-3</c:v>
                      </c:pt>
                      <c:pt idx="454">
                        <c:v>-6.0270000000000002E-3</c:v>
                      </c:pt>
                      <c:pt idx="455">
                        <c:v>-8.8350000000000008E-3</c:v>
                      </c:pt>
                      <c:pt idx="456">
                        <c:v>-7.5680000000000001E-3</c:v>
                      </c:pt>
                      <c:pt idx="457">
                        <c:v>-8.6210000000000002E-3</c:v>
                      </c:pt>
                      <c:pt idx="458">
                        <c:v>-4.9290000000000002E-3</c:v>
                      </c:pt>
                      <c:pt idx="459">
                        <c:v>-2.9750000000000002E-3</c:v>
                      </c:pt>
                      <c:pt idx="460">
                        <c:v>-4.7910000000000001E-3</c:v>
                      </c:pt>
                      <c:pt idx="461">
                        <c:v>-8.7279999999999996E-3</c:v>
                      </c:pt>
                      <c:pt idx="462">
                        <c:v>-9.8110000000000003E-3</c:v>
                      </c:pt>
                      <c:pt idx="463">
                        <c:v>-1.4465E-2</c:v>
                      </c:pt>
                      <c:pt idx="464">
                        <c:v>-1.1703E-2</c:v>
                      </c:pt>
                      <c:pt idx="465">
                        <c:v>-1.9394000000000002E-2</c:v>
                      </c:pt>
                      <c:pt idx="466">
                        <c:v>-1.4786000000000001E-2</c:v>
                      </c:pt>
                      <c:pt idx="467">
                        <c:v>-1.5656E-2</c:v>
                      </c:pt>
                      <c:pt idx="468">
                        <c:v>-1.4770999999999999E-2</c:v>
                      </c:pt>
                      <c:pt idx="469">
                        <c:v>-5.875E-3</c:v>
                      </c:pt>
                      <c:pt idx="470">
                        <c:v>-9.0790000000000003E-3</c:v>
                      </c:pt>
                      <c:pt idx="471">
                        <c:v>-1.0696000000000001E-2</c:v>
                      </c:pt>
                      <c:pt idx="472">
                        <c:v>-1.1597E-2</c:v>
                      </c:pt>
                      <c:pt idx="473">
                        <c:v>-6.9119999999999997E-3</c:v>
                      </c:pt>
                      <c:pt idx="474">
                        <c:v>-7.8740000000000008E-3</c:v>
                      </c:pt>
                      <c:pt idx="475">
                        <c:v>-1.0696000000000001E-2</c:v>
                      </c:pt>
                      <c:pt idx="476">
                        <c:v>-5.0660000000000002E-3</c:v>
                      </c:pt>
                      <c:pt idx="477">
                        <c:v>-9.7350000000000006E-3</c:v>
                      </c:pt>
                      <c:pt idx="478">
                        <c:v>-1.3457999999999999E-2</c:v>
                      </c:pt>
                      <c:pt idx="479">
                        <c:v>-1.7395000000000001E-2</c:v>
                      </c:pt>
                      <c:pt idx="480">
                        <c:v>-1.355E-2</c:v>
                      </c:pt>
                      <c:pt idx="481">
                        <c:v>-1.1580999999999999E-2</c:v>
                      </c:pt>
                      <c:pt idx="482">
                        <c:v>-7.6600000000000001E-3</c:v>
                      </c:pt>
                      <c:pt idx="483">
                        <c:v>-1.1566E-2</c:v>
                      </c:pt>
                      <c:pt idx="484">
                        <c:v>-1.5381000000000001E-2</c:v>
                      </c:pt>
                      <c:pt idx="485">
                        <c:v>-1.6494999999999999E-2</c:v>
                      </c:pt>
                      <c:pt idx="486">
                        <c:v>-1.8402000000000002E-2</c:v>
                      </c:pt>
                      <c:pt idx="487">
                        <c:v>-1.355E-2</c:v>
                      </c:pt>
                      <c:pt idx="488">
                        <c:v>-1.0635E-2</c:v>
                      </c:pt>
                      <c:pt idx="489">
                        <c:v>-7.6750000000000004E-3</c:v>
                      </c:pt>
                      <c:pt idx="490">
                        <c:v>-9.8569999999999994E-3</c:v>
                      </c:pt>
                      <c:pt idx="491">
                        <c:v>-6.8659999999999997E-3</c:v>
                      </c:pt>
                      <c:pt idx="492">
                        <c:v>-1.3717999999999999E-2</c:v>
                      </c:pt>
                      <c:pt idx="493">
                        <c:v>-1.3382E-2</c:v>
                      </c:pt>
                      <c:pt idx="494">
                        <c:v>-1.8280000000000001E-2</c:v>
                      </c:pt>
                      <c:pt idx="495">
                        <c:v>-2.8091000000000001E-2</c:v>
                      </c:pt>
                      <c:pt idx="496">
                        <c:v>-2.9037E-2</c:v>
                      </c:pt>
                      <c:pt idx="497">
                        <c:v>-2.9099E-2</c:v>
                      </c:pt>
                      <c:pt idx="498">
                        <c:v>-2.7115E-2</c:v>
                      </c:pt>
                      <c:pt idx="499">
                        <c:v>-2.3102000000000001E-2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standing1!$B$1</c15:sqref>
                        </c15:formulaRef>
                      </c:ext>
                    </c:extLst>
                    <c:strCache>
                      <c:ptCount val="1"/>
                      <c:pt idx="0">
                        <c:v>Acc_y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standing1!$B$2:$B$501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-0.98051999999999995</c:v>
                      </c:pt>
                      <c:pt idx="1">
                        <c:v>-0.98050000000000004</c:v>
                      </c:pt>
                      <c:pt idx="2">
                        <c:v>-0.97545999999999999</c:v>
                      </c:pt>
                      <c:pt idx="3">
                        <c:v>-0.98219000000000001</c:v>
                      </c:pt>
                      <c:pt idx="4">
                        <c:v>-0.98326000000000002</c:v>
                      </c:pt>
                      <c:pt idx="5">
                        <c:v>-0.98811000000000004</c:v>
                      </c:pt>
                      <c:pt idx="6">
                        <c:v>-0.99199999999999999</c:v>
                      </c:pt>
                      <c:pt idx="7">
                        <c:v>-0.99106000000000005</c:v>
                      </c:pt>
                      <c:pt idx="8">
                        <c:v>-0.99104000000000003</c:v>
                      </c:pt>
                      <c:pt idx="9">
                        <c:v>-0.99402999999999997</c:v>
                      </c:pt>
                      <c:pt idx="10">
                        <c:v>-0.98446999999999996</c:v>
                      </c:pt>
                      <c:pt idx="11">
                        <c:v>-0.98770000000000002</c:v>
                      </c:pt>
                      <c:pt idx="12">
                        <c:v>-0.98860000000000003</c:v>
                      </c:pt>
                      <c:pt idx="13">
                        <c:v>-0.98465000000000003</c:v>
                      </c:pt>
                      <c:pt idx="14">
                        <c:v>-0.98460000000000003</c:v>
                      </c:pt>
                      <c:pt idx="15">
                        <c:v>-0.98955000000000004</c:v>
                      </c:pt>
                      <c:pt idx="16">
                        <c:v>-0.99138000000000004</c:v>
                      </c:pt>
                      <c:pt idx="17">
                        <c:v>-0.99446000000000001</c:v>
                      </c:pt>
                      <c:pt idx="18">
                        <c:v>-0.99543999999999999</c:v>
                      </c:pt>
                      <c:pt idx="19">
                        <c:v>-0.98746</c:v>
                      </c:pt>
                      <c:pt idx="20">
                        <c:v>-0.99239999999999995</c:v>
                      </c:pt>
                      <c:pt idx="21">
                        <c:v>-0.99145000000000005</c:v>
                      </c:pt>
                      <c:pt idx="22">
                        <c:v>-0.98265000000000002</c:v>
                      </c:pt>
                      <c:pt idx="23">
                        <c:v>-0.98168999999999995</c:v>
                      </c:pt>
                      <c:pt idx="24">
                        <c:v>-0.97770999999999997</c:v>
                      </c:pt>
                      <c:pt idx="25">
                        <c:v>-0.98453000000000002</c:v>
                      </c:pt>
                      <c:pt idx="26">
                        <c:v>-0.98633000000000004</c:v>
                      </c:pt>
                      <c:pt idx="27">
                        <c:v>-0.98533999999999999</c:v>
                      </c:pt>
                      <c:pt idx="28">
                        <c:v>-0.98816000000000004</c:v>
                      </c:pt>
                      <c:pt idx="29">
                        <c:v>-0.99107000000000001</c:v>
                      </c:pt>
                      <c:pt idx="30">
                        <c:v>-0.99605999999999995</c:v>
                      </c:pt>
                      <c:pt idx="31">
                        <c:v>-0.99514999999999998</c:v>
                      </c:pt>
                      <c:pt idx="32">
                        <c:v>-0.99504000000000004</c:v>
                      </c:pt>
                      <c:pt idx="33">
                        <c:v>-0.99124000000000001</c:v>
                      </c:pt>
                      <c:pt idx="34">
                        <c:v>-0.98741000000000001</c:v>
                      </c:pt>
                      <c:pt idx="35">
                        <c:v>-0.98446999999999996</c:v>
                      </c:pt>
                      <c:pt idx="36">
                        <c:v>-0.99219999999999997</c:v>
                      </c:pt>
                      <c:pt idx="37">
                        <c:v>-0.99697999999999998</c:v>
                      </c:pt>
                      <c:pt idx="38">
                        <c:v>-0.98831000000000002</c:v>
                      </c:pt>
                      <c:pt idx="39">
                        <c:v>-0.98446999999999996</c:v>
                      </c:pt>
                      <c:pt idx="40">
                        <c:v>-0.98651</c:v>
                      </c:pt>
                      <c:pt idx="41">
                        <c:v>-0.98743999999999998</c:v>
                      </c:pt>
                      <c:pt idx="42">
                        <c:v>-0.99051999999999996</c:v>
                      </c:pt>
                      <c:pt idx="43">
                        <c:v>-0.99034</c:v>
                      </c:pt>
                      <c:pt idx="44">
                        <c:v>-0.99414000000000002</c:v>
                      </c:pt>
                      <c:pt idx="45">
                        <c:v>-0.98734999999999995</c:v>
                      </c:pt>
                      <c:pt idx="46">
                        <c:v>-0.98424</c:v>
                      </c:pt>
                      <c:pt idx="47">
                        <c:v>-0.99026000000000003</c:v>
                      </c:pt>
                      <c:pt idx="48">
                        <c:v>-0.98418000000000005</c:v>
                      </c:pt>
                      <c:pt idx="49">
                        <c:v>-0.98228000000000004</c:v>
                      </c:pt>
                      <c:pt idx="50">
                        <c:v>-0.98609999999999998</c:v>
                      </c:pt>
                      <c:pt idx="51">
                        <c:v>-0.99163999999999997</c:v>
                      </c:pt>
                      <c:pt idx="52">
                        <c:v>-0.99277000000000004</c:v>
                      </c:pt>
                      <c:pt idx="53">
                        <c:v>-0.99855000000000005</c:v>
                      </c:pt>
                      <c:pt idx="54">
                        <c:v>-0.99761999999999995</c:v>
                      </c:pt>
                      <c:pt idx="55">
                        <c:v>-0.98690999999999995</c:v>
                      </c:pt>
                      <c:pt idx="56">
                        <c:v>-0.98726000000000003</c:v>
                      </c:pt>
                      <c:pt idx="57">
                        <c:v>-0.98433000000000004</c:v>
                      </c:pt>
                      <c:pt idx="58">
                        <c:v>-0.98706000000000005</c:v>
                      </c:pt>
                      <c:pt idx="59">
                        <c:v>-0.99199999999999999</c:v>
                      </c:pt>
                      <c:pt idx="60">
                        <c:v>-0.99104000000000003</c:v>
                      </c:pt>
                      <c:pt idx="61">
                        <c:v>-0.99892000000000003</c:v>
                      </c:pt>
                      <c:pt idx="62">
                        <c:v>-0.99790999999999996</c:v>
                      </c:pt>
                      <c:pt idx="63">
                        <c:v>-0.99789000000000005</c:v>
                      </c:pt>
                      <c:pt idx="64">
                        <c:v>-0.98528000000000004</c:v>
                      </c:pt>
                      <c:pt idx="65">
                        <c:v>-0.98404000000000003</c:v>
                      </c:pt>
                      <c:pt idx="66">
                        <c:v>-0.98890999999999996</c:v>
                      </c:pt>
                      <c:pt idx="67">
                        <c:v>-0.99199000000000004</c:v>
                      </c:pt>
                      <c:pt idx="68">
                        <c:v>-0.98694999999999999</c:v>
                      </c:pt>
                      <c:pt idx="69">
                        <c:v>-0.98995999999999995</c:v>
                      </c:pt>
                      <c:pt idx="70">
                        <c:v>-0.9919</c:v>
                      </c:pt>
                      <c:pt idx="71">
                        <c:v>-0.98795999999999995</c:v>
                      </c:pt>
                      <c:pt idx="72">
                        <c:v>-0.98804000000000003</c:v>
                      </c:pt>
                      <c:pt idx="73">
                        <c:v>-0.99000999999999995</c:v>
                      </c:pt>
                      <c:pt idx="74">
                        <c:v>-0.98909000000000002</c:v>
                      </c:pt>
                      <c:pt idx="75">
                        <c:v>-0.99411000000000005</c:v>
                      </c:pt>
                      <c:pt idx="76">
                        <c:v>-0.99707000000000001</c:v>
                      </c:pt>
                      <c:pt idx="77">
                        <c:v>-0.99407999999999996</c:v>
                      </c:pt>
                      <c:pt idx="78">
                        <c:v>-0.99124000000000001</c:v>
                      </c:pt>
                      <c:pt idx="79">
                        <c:v>-0.98463000000000001</c:v>
                      </c:pt>
                      <c:pt idx="80">
                        <c:v>-0.97967000000000004</c:v>
                      </c:pt>
                      <c:pt idx="81">
                        <c:v>-0.97555000000000003</c:v>
                      </c:pt>
                      <c:pt idx="82">
                        <c:v>-0.98406000000000005</c:v>
                      </c:pt>
                      <c:pt idx="83">
                        <c:v>-0.98894000000000004</c:v>
                      </c:pt>
                      <c:pt idx="84">
                        <c:v>-1.0009999999999999</c:v>
                      </c:pt>
                      <c:pt idx="85">
                        <c:v>-1.0011000000000001</c:v>
                      </c:pt>
                      <c:pt idx="86">
                        <c:v>-1.0003</c:v>
                      </c:pt>
                      <c:pt idx="87">
                        <c:v>-0.99448000000000003</c:v>
                      </c:pt>
                      <c:pt idx="88">
                        <c:v>-0.99533000000000005</c:v>
                      </c:pt>
                      <c:pt idx="89">
                        <c:v>-0.98641999999999996</c:v>
                      </c:pt>
                      <c:pt idx="90">
                        <c:v>-0.97645999999999999</c:v>
                      </c:pt>
                      <c:pt idx="91">
                        <c:v>-0.98331999999999997</c:v>
                      </c:pt>
                      <c:pt idx="92">
                        <c:v>-0.99106000000000005</c:v>
                      </c:pt>
                      <c:pt idx="93">
                        <c:v>-0.98819000000000001</c:v>
                      </c:pt>
                      <c:pt idx="94">
                        <c:v>-0.99112</c:v>
                      </c:pt>
                      <c:pt idx="95">
                        <c:v>-0.99109000000000003</c:v>
                      </c:pt>
                      <c:pt idx="96">
                        <c:v>-0.98811000000000004</c:v>
                      </c:pt>
                      <c:pt idx="97">
                        <c:v>-0.98719999999999997</c:v>
                      </c:pt>
                      <c:pt idx="98">
                        <c:v>-0.99036000000000002</c:v>
                      </c:pt>
                      <c:pt idx="99">
                        <c:v>-0.99041999999999997</c:v>
                      </c:pt>
                      <c:pt idx="100">
                        <c:v>-0.99248999999999998</c:v>
                      </c:pt>
                      <c:pt idx="101">
                        <c:v>-0.98946999999999996</c:v>
                      </c:pt>
                      <c:pt idx="102">
                        <c:v>-0.99045000000000005</c:v>
                      </c:pt>
                      <c:pt idx="103">
                        <c:v>-0.98263999999999996</c:v>
                      </c:pt>
                      <c:pt idx="104">
                        <c:v>-0.99036999999999997</c:v>
                      </c:pt>
                      <c:pt idx="105">
                        <c:v>-0.98729999999999996</c:v>
                      </c:pt>
                      <c:pt idx="106">
                        <c:v>-0.98248000000000002</c:v>
                      </c:pt>
                      <c:pt idx="107">
                        <c:v>-0.98939999999999995</c:v>
                      </c:pt>
                      <c:pt idx="108">
                        <c:v>-0.98848000000000003</c:v>
                      </c:pt>
                      <c:pt idx="109">
                        <c:v>-0.99534999999999996</c:v>
                      </c:pt>
                      <c:pt idx="110">
                        <c:v>-0.99204999999999999</c:v>
                      </c:pt>
                      <c:pt idx="111">
                        <c:v>-0.98904000000000003</c:v>
                      </c:pt>
                      <c:pt idx="112">
                        <c:v>-0.98036000000000001</c:v>
                      </c:pt>
                      <c:pt idx="113">
                        <c:v>-0.98619000000000001</c:v>
                      </c:pt>
                      <c:pt idx="114">
                        <c:v>-0.98924000000000001</c:v>
                      </c:pt>
                      <c:pt idx="115">
                        <c:v>-0.98823000000000005</c:v>
                      </c:pt>
                      <c:pt idx="116">
                        <c:v>-0.98938000000000004</c:v>
                      </c:pt>
                      <c:pt idx="117">
                        <c:v>-0.98540000000000005</c:v>
                      </c:pt>
                      <c:pt idx="118">
                        <c:v>-0.98845000000000005</c:v>
                      </c:pt>
                      <c:pt idx="119">
                        <c:v>-0.99036000000000002</c:v>
                      </c:pt>
                      <c:pt idx="120">
                        <c:v>-0.99039999999999995</c:v>
                      </c:pt>
                      <c:pt idx="121">
                        <c:v>-0.98645000000000005</c:v>
                      </c:pt>
                      <c:pt idx="122">
                        <c:v>-0.98448000000000002</c:v>
                      </c:pt>
                      <c:pt idx="123">
                        <c:v>-0.99026000000000003</c:v>
                      </c:pt>
                      <c:pt idx="124">
                        <c:v>-0.99206000000000005</c:v>
                      </c:pt>
                      <c:pt idx="125">
                        <c:v>-0.99019000000000001</c:v>
                      </c:pt>
                      <c:pt idx="126">
                        <c:v>-0.98811000000000004</c:v>
                      </c:pt>
                      <c:pt idx="127">
                        <c:v>-0.98136999999999996</c:v>
                      </c:pt>
                      <c:pt idx="128">
                        <c:v>-0.98238000000000003</c:v>
                      </c:pt>
                      <c:pt idx="129">
                        <c:v>-0.9919</c:v>
                      </c:pt>
                      <c:pt idx="130">
                        <c:v>-0.99002000000000001</c:v>
                      </c:pt>
                      <c:pt idx="131">
                        <c:v>-0.99497999999999998</c:v>
                      </c:pt>
                      <c:pt idx="132">
                        <c:v>-0.996</c:v>
                      </c:pt>
                      <c:pt idx="133">
                        <c:v>-0.98838999999999999</c:v>
                      </c:pt>
                      <c:pt idx="134">
                        <c:v>-0.99009999999999998</c:v>
                      </c:pt>
                      <c:pt idx="135">
                        <c:v>-0.99099999999999999</c:v>
                      </c:pt>
                      <c:pt idx="136">
                        <c:v>-0.98926000000000003</c:v>
                      </c:pt>
                      <c:pt idx="137">
                        <c:v>-0.98914000000000002</c:v>
                      </c:pt>
                      <c:pt idx="138">
                        <c:v>-0.98436000000000001</c:v>
                      </c:pt>
                      <c:pt idx="139">
                        <c:v>-0.98158000000000001</c:v>
                      </c:pt>
                      <c:pt idx="140">
                        <c:v>-0.98446999999999996</c:v>
                      </c:pt>
                      <c:pt idx="141">
                        <c:v>-0.99226000000000003</c:v>
                      </c:pt>
                      <c:pt idx="142">
                        <c:v>-0.99416000000000004</c:v>
                      </c:pt>
                      <c:pt idx="143">
                        <c:v>-1</c:v>
                      </c:pt>
                      <c:pt idx="144">
                        <c:v>-0.99617999999999995</c:v>
                      </c:pt>
                      <c:pt idx="145">
                        <c:v>-0.99616000000000005</c:v>
                      </c:pt>
                      <c:pt idx="146">
                        <c:v>-0.99797000000000002</c:v>
                      </c:pt>
                      <c:pt idx="147">
                        <c:v>-0.99190999999999996</c:v>
                      </c:pt>
                      <c:pt idx="148">
                        <c:v>-0.98802000000000001</c:v>
                      </c:pt>
                      <c:pt idx="149">
                        <c:v>-0.98785000000000001</c:v>
                      </c:pt>
                      <c:pt idx="150">
                        <c:v>-0.98995999999999995</c:v>
                      </c:pt>
                      <c:pt idx="151">
                        <c:v>-0.99204999999999999</c:v>
                      </c:pt>
                      <c:pt idx="152">
                        <c:v>-0.99482999999999999</c:v>
                      </c:pt>
                      <c:pt idx="153">
                        <c:v>-0.99395999999999995</c:v>
                      </c:pt>
                      <c:pt idx="154">
                        <c:v>-0.98985000000000001</c:v>
                      </c:pt>
                      <c:pt idx="155">
                        <c:v>-0.99016000000000004</c:v>
                      </c:pt>
                      <c:pt idx="156">
                        <c:v>-0.98909000000000002</c:v>
                      </c:pt>
                      <c:pt idx="157">
                        <c:v>-0.99012999999999995</c:v>
                      </c:pt>
                      <c:pt idx="158">
                        <c:v>-0.99116000000000004</c:v>
                      </c:pt>
                      <c:pt idx="159">
                        <c:v>-0.98631000000000002</c:v>
                      </c:pt>
                      <c:pt idx="160">
                        <c:v>-0.99129</c:v>
                      </c:pt>
                      <c:pt idx="161">
                        <c:v>-0.996</c:v>
                      </c:pt>
                      <c:pt idx="162">
                        <c:v>-0.99299999999999999</c:v>
                      </c:pt>
                      <c:pt idx="163">
                        <c:v>-0.99492999999999998</c:v>
                      </c:pt>
                      <c:pt idx="164">
                        <c:v>-0.99192999999999998</c:v>
                      </c:pt>
                      <c:pt idx="165">
                        <c:v>-0.98804000000000003</c:v>
                      </c:pt>
                      <c:pt idx="166">
                        <c:v>-0.99216000000000004</c:v>
                      </c:pt>
                      <c:pt idx="167">
                        <c:v>-0.99206000000000005</c:v>
                      </c:pt>
                      <c:pt idx="168">
                        <c:v>-0.99294000000000004</c:v>
                      </c:pt>
                      <c:pt idx="169">
                        <c:v>-0.99385000000000001</c:v>
                      </c:pt>
                      <c:pt idx="170">
                        <c:v>-0.99077999999999999</c:v>
                      </c:pt>
                      <c:pt idx="171">
                        <c:v>-0.98794999999999999</c:v>
                      </c:pt>
                      <c:pt idx="172">
                        <c:v>-0.98701000000000005</c:v>
                      </c:pt>
                      <c:pt idx="173">
                        <c:v>-0.98819000000000001</c:v>
                      </c:pt>
                      <c:pt idx="174">
                        <c:v>-0.98612999999999995</c:v>
                      </c:pt>
                      <c:pt idx="175">
                        <c:v>-0.99199999999999999</c:v>
                      </c:pt>
                      <c:pt idx="176">
                        <c:v>-1.0006999999999999</c:v>
                      </c:pt>
                      <c:pt idx="177">
                        <c:v>-0.99773000000000001</c:v>
                      </c:pt>
                      <c:pt idx="178">
                        <c:v>-0.98318000000000005</c:v>
                      </c:pt>
                      <c:pt idx="179">
                        <c:v>-0.98617999999999995</c:v>
                      </c:pt>
                      <c:pt idx="180">
                        <c:v>-0.99112999999999996</c:v>
                      </c:pt>
                      <c:pt idx="181">
                        <c:v>-0.99216000000000004</c:v>
                      </c:pt>
                      <c:pt idx="182">
                        <c:v>-0.99228000000000005</c:v>
                      </c:pt>
                      <c:pt idx="183">
                        <c:v>-0.99112999999999996</c:v>
                      </c:pt>
                      <c:pt idx="184">
                        <c:v>-0.99095</c:v>
                      </c:pt>
                      <c:pt idx="185">
                        <c:v>-0.98804000000000003</c:v>
                      </c:pt>
                      <c:pt idx="186">
                        <c:v>-0.98916999999999999</c:v>
                      </c:pt>
                      <c:pt idx="187">
                        <c:v>-0.99124000000000001</c:v>
                      </c:pt>
                      <c:pt idx="188">
                        <c:v>-0.99617</c:v>
                      </c:pt>
                      <c:pt idx="189">
                        <c:v>-0.99226000000000003</c:v>
                      </c:pt>
                      <c:pt idx="190">
                        <c:v>-0.99326000000000003</c:v>
                      </c:pt>
                      <c:pt idx="191">
                        <c:v>-0.99119999999999997</c:v>
                      </c:pt>
                      <c:pt idx="192">
                        <c:v>-0.99514999999999998</c:v>
                      </c:pt>
                      <c:pt idx="193">
                        <c:v>-0.99597000000000002</c:v>
                      </c:pt>
                      <c:pt idx="194">
                        <c:v>-0.99312999999999996</c:v>
                      </c:pt>
                      <c:pt idx="195">
                        <c:v>-0.99602999999999997</c:v>
                      </c:pt>
                      <c:pt idx="196">
                        <c:v>-0.99211000000000005</c:v>
                      </c:pt>
                      <c:pt idx="197">
                        <c:v>-0.99109999999999998</c:v>
                      </c:pt>
                      <c:pt idx="198">
                        <c:v>-0.98731999999999998</c:v>
                      </c:pt>
                      <c:pt idx="199">
                        <c:v>-0.99029999999999996</c:v>
                      </c:pt>
                      <c:pt idx="200">
                        <c:v>-0.99019000000000001</c:v>
                      </c:pt>
                      <c:pt idx="201">
                        <c:v>-0.98311000000000004</c:v>
                      </c:pt>
                      <c:pt idx="202">
                        <c:v>-0.98792999999999997</c:v>
                      </c:pt>
                      <c:pt idx="203">
                        <c:v>-0.99387000000000003</c:v>
                      </c:pt>
                      <c:pt idx="204">
                        <c:v>-0.98802000000000001</c:v>
                      </c:pt>
                      <c:pt idx="205">
                        <c:v>-0.98790999999999995</c:v>
                      </c:pt>
                      <c:pt idx="206">
                        <c:v>-0.98592999999999997</c:v>
                      </c:pt>
                      <c:pt idx="207">
                        <c:v>-0.99280999999999997</c:v>
                      </c:pt>
                      <c:pt idx="208">
                        <c:v>-0.99782999999999999</c:v>
                      </c:pt>
                      <c:pt idx="209">
                        <c:v>-0.99794000000000005</c:v>
                      </c:pt>
                      <c:pt idx="210">
                        <c:v>-0.99211000000000005</c:v>
                      </c:pt>
                      <c:pt idx="211">
                        <c:v>-0.98729</c:v>
                      </c:pt>
                      <c:pt idx="212">
                        <c:v>-0.99378999999999995</c:v>
                      </c:pt>
                      <c:pt idx="213">
                        <c:v>-0.99187999999999998</c:v>
                      </c:pt>
                      <c:pt idx="214">
                        <c:v>-0.98865000000000003</c:v>
                      </c:pt>
                      <c:pt idx="215">
                        <c:v>-0.99927999999999995</c:v>
                      </c:pt>
                      <c:pt idx="216">
                        <c:v>-0.99448000000000003</c:v>
                      </c:pt>
                      <c:pt idx="217">
                        <c:v>-0.99382000000000004</c:v>
                      </c:pt>
                      <c:pt idx="218">
                        <c:v>-0.99565000000000003</c:v>
                      </c:pt>
                      <c:pt idx="219">
                        <c:v>-0.99753999999999998</c:v>
                      </c:pt>
                      <c:pt idx="220">
                        <c:v>-0.98404000000000003</c:v>
                      </c:pt>
                      <c:pt idx="221">
                        <c:v>-0.98885000000000001</c:v>
                      </c:pt>
                      <c:pt idx="222">
                        <c:v>-0.99070999999999998</c:v>
                      </c:pt>
                      <c:pt idx="223">
                        <c:v>-0.98411999999999999</c:v>
                      </c:pt>
                      <c:pt idx="224">
                        <c:v>-0.97907999999999995</c:v>
                      </c:pt>
                      <c:pt idx="225">
                        <c:v>-0.98790999999999995</c:v>
                      </c:pt>
                      <c:pt idx="226">
                        <c:v>-0.98699999999999999</c:v>
                      </c:pt>
                      <c:pt idx="227">
                        <c:v>-0.98809999999999998</c:v>
                      </c:pt>
                      <c:pt idx="228">
                        <c:v>-0.99306000000000005</c:v>
                      </c:pt>
                      <c:pt idx="229">
                        <c:v>-0.98924000000000001</c:v>
                      </c:pt>
                      <c:pt idx="230">
                        <c:v>-0.99312999999999996</c:v>
                      </c:pt>
                      <c:pt idx="231">
                        <c:v>-0.99204000000000003</c:v>
                      </c:pt>
                      <c:pt idx="232">
                        <c:v>-0.99378999999999995</c:v>
                      </c:pt>
                      <c:pt idx="233">
                        <c:v>-0.99573</c:v>
                      </c:pt>
                      <c:pt idx="234">
                        <c:v>-0.99733000000000005</c:v>
                      </c:pt>
                      <c:pt idx="235">
                        <c:v>-0.99438000000000004</c:v>
                      </c:pt>
                      <c:pt idx="236">
                        <c:v>-0.99239999999999995</c:v>
                      </c:pt>
                      <c:pt idx="237">
                        <c:v>-0.98477000000000003</c:v>
                      </c:pt>
                      <c:pt idx="238">
                        <c:v>-0.98589000000000004</c:v>
                      </c:pt>
                      <c:pt idx="239">
                        <c:v>-0.98211999999999999</c:v>
                      </c:pt>
                      <c:pt idx="240">
                        <c:v>-0.98416000000000003</c:v>
                      </c:pt>
                      <c:pt idx="241">
                        <c:v>-0.98428000000000004</c:v>
                      </c:pt>
                      <c:pt idx="242">
                        <c:v>-0.99211000000000005</c:v>
                      </c:pt>
                      <c:pt idx="243">
                        <c:v>-0.99602000000000002</c:v>
                      </c:pt>
                      <c:pt idx="244">
                        <c:v>-0.99109000000000003</c:v>
                      </c:pt>
                      <c:pt idx="245">
                        <c:v>-0.99792000000000003</c:v>
                      </c:pt>
                      <c:pt idx="246">
                        <c:v>-0.99012999999999995</c:v>
                      </c:pt>
                      <c:pt idx="247">
                        <c:v>-0.98816000000000004</c:v>
                      </c:pt>
                      <c:pt idx="248">
                        <c:v>-0.99294000000000004</c:v>
                      </c:pt>
                      <c:pt idx="249">
                        <c:v>-0.99697999999999998</c:v>
                      </c:pt>
                      <c:pt idx="250">
                        <c:v>-0.99007000000000001</c:v>
                      </c:pt>
                      <c:pt idx="251">
                        <c:v>-0.99187000000000003</c:v>
                      </c:pt>
                      <c:pt idx="252">
                        <c:v>-0.99085999999999996</c:v>
                      </c:pt>
                      <c:pt idx="253">
                        <c:v>-0.98987999999999998</c:v>
                      </c:pt>
                      <c:pt idx="254">
                        <c:v>-0.98514999999999997</c:v>
                      </c:pt>
                      <c:pt idx="255">
                        <c:v>-0.98612999999999995</c:v>
                      </c:pt>
                      <c:pt idx="256">
                        <c:v>-0.98824999999999996</c:v>
                      </c:pt>
                      <c:pt idx="257">
                        <c:v>-0.98521000000000003</c:v>
                      </c:pt>
                      <c:pt idx="258">
                        <c:v>-0.98126000000000002</c:v>
                      </c:pt>
                      <c:pt idx="259">
                        <c:v>-0.98980999999999997</c:v>
                      </c:pt>
                      <c:pt idx="260">
                        <c:v>-0.99370999999999998</c:v>
                      </c:pt>
                      <c:pt idx="261">
                        <c:v>-0.98987000000000003</c:v>
                      </c:pt>
                      <c:pt idx="262">
                        <c:v>-0.99770000000000003</c:v>
                      </c:pt>
                      <c:pt idx="263">
                        <c:v>-0.99097999999999997</c:v>
                      </c:pt>
                      <c:pt idx="264">
                        <c:v>-0.99016000000000004</c:v>
                      </c:pt>
                      <c:pt idx="265">
                        <c:v>-0.99019999999999997</c:v>
                      </c:pt>
                      <c:pt idx="266">
                        <c:v>-0.98921000000000003</c:v>
                      </c:pt>
                      <c:pt idx="267">
                        <c:v>-0.98807</c:v>
                      </c:pt>
                      <c:pt idx="268">
                        <c:v>-0.98238000000000003</c:v>
                      </c:pt>
                      <c:pt idx="269">
                        <c:v>-0.98416000000000003</c:v>
                      </c:pt>
                      <c:pt idx="270">
                        <c:v>-0.98616000000000004</c:v>
                      </c:pt>
                      <c:pt idx="271">
                        <c:v>-0.99199000000000004</c:v>
                      </c:pt>
                      <c:pt idx="272">
                        <c:v>-0.99104000000000003</c:v>
                      </c:pt>
                      <c:pt idx="273">
                        <c:v>-0.99397000000000002</c:v>
                      </c:pt>
                      <c:pt idx="274">
                        <c:v>-0.99016999999999999</c:v>
                      </c:pt>
                      <c:pt idx="275">
                        <c:v>-0.99317999999999995</c:v>
                      </c:pt>
                      <c:pt idx="276">
                        <c:v>-0.99124000000000001</c:v>
                      </c:pt>
                      <c:pt idx="277">
                        <c:v>-0.99216000000000004</c:v>
                      </c:pt>
                      <c:pt idx="278">
                        <c:v>-0.99411000000000005</c:v>
                      </c:pt>
                      <c:pt idx="279">
                        <c:v>-0.99497999999999998</c:v>
                      </c:pt>
                      <c:pt idx="280">
                        <c:v>-0.99695</c:v>
                      </c:pt>
                      <c:pt idx="281">
                        <c:v>-0.99492000000000003</c:v>
                      </c:pt>
                      <c:pt idx="282">
                        <c:v>-0.98919999999999997</c:v>
                      </c:pt>
                      <c:pt idx="283">
                        <c:v>-0.98917999999999995</c:v>
                      </c:pt>
                      <c:pt idx="284">
                        <c:v>-0.98824999999999996</c:v>
                      </c:pt>
                      <c:pt idx="285">
                        <c:v>-0.98253999999999997</c:v>
                      </c:pt>
                      <c:pt idx="286">
                        <c:v>-0.98862000000000005</c:v>
                      </c:pt>
                      <c:pt idx="287">
                        <c:v>-0.99534999999999996</c:v>
                      </c:pt>
                      <c:pt idx="288">
                        <c:v>-0.99746999999999997</c:v>
                      </c:pt>
                      <c:pt idx="289">
                        <c:v>-0.99639999999999995</c:v>
                      </c:pt>
                      <c:pt idx="290">
                        <c:v>-0.98834</c:v>
                      </c:pt>
                      <c:pt idx="291">
                        <c:v>-0.97558999999999996</c:v>
                      </c:pt>
                      <c:pt idx="292">
                        <c:v>-0.97950999999999999</c:v>
                      </c:pt>
                      <c:pt idx="293">
                        <c:v>-0.98848000000000003</c:v>
                      </c:pt>
                      <c:pt idx="294">
                        <c:v>-0.99033000000000004</c:v>
                      </c:pt>
                      <c:pt idx="295">
                        <c:v>-0.99126999999999998</c:v>
                      </c:pt>
                      <c:pt idx="296">
                        <c:v>-0.98934999999999995</c:v>
                      </c:pt>
                      <c:pt idx="297">
                        <c:v>-0.98929</c:v>
                      </c:pt>
                      <c:pt idx="298">
                        <c:v>-0.98641999999999996</c:v>
                      </c:pt>
                      <c:pt idx="299">
                        <c:v>-0.98468</c:v>
                      </c:pt>
                      <c:pt idx="300">
                        <c:v>-0.99048999999999998</c:v>
                      </c:pt>
                      <c:pt idx="301">
                        <c:v>-0.99331999999999998</c:v>
                      </c:pt>
                      <c:pt idx="302">
                        <c:v>-0.98926999999999998</c:v>
                      </c:pt>
                      <c:pt idx="303">
                        <c:v>-0.99016000000000004</c:v>
                      </c:pt>
                      <c:pt idx="304">
                        <c:v>-0.98441000000000001</c:v>
                      </c:pt>
                      <c:pt idx="305">
                        <c:v>-0.98441000000000001</c:v>
                      </c:pt>
                      <c:pt idx="306">
                        <c:v>-0.98743999999999998</c:v>
                      </c:pt>
                      <c:pt idx="307">
                        <c:v>-0.98424999999999996</c:v>
                      </c:pt>
                      <c:pt idx="308">
                        <c:v>-0.98828000000000005</c:v>
                      </c:pt>
                      <c:pt idx="309">
                        <c:v>-0.99226000000000003</c:v>
                      </c:pt>
                      <c:pt idx="310">
                        <c:v>-0.98645000000000005</c:v>
                      </c:pt>
                      <c:pt idx="311">
                        <c:v>-0.99351999999999996</c:v>
                      </c:pt>
                      <c:pt idx="312">
                        <c:v>-0.99341999999999997</c:v>
                      </c:pt>
                      <c:pt idx="313">
                        <c:v>-0.99141000000000001</c:v>
                      </c:pt>
                      <c:pt idx="314">
                        <c:v>-0.98824999999999996</c:v>
                      </c:pt>
                      <c:pt idx="315">
                        <c:v>-0.98836000000000002</c:v>
                      </c:pt>
                      <c:pt idx="316">
                        <c:v>-0.98470999999999997</c:v>
                      </c:pt>
                      <c:pt idx="317">
                        <c:v>-0.97984000000000004</c:v>
                      </c:pt>
                      <c:pt idx="318">
                        <c:v>-0.98170999999999997</c:v>
                      </c:pt>
                      <c:pt idx="319">
                        <c:v>-0.98355000000000004</c:v>
                      </c:pt>
                      <c:pt idx="320">
                        <c:v>-0.98363999999999996</c:v>
                      </c:pt>
                      <c:pt idx="321">
                        <c:v>-0.99151999999999996</c:v>
                      </c:pt>
                      <c:pt idx="322">
                        <c:v>-0.99058999999999997</c:v>
                      </c:pt>
                      <c:pt idx="323">
                        <c:v>-0.99163999999999997</c:v>
                      </c:pt>
                      <c:pt idx="324">
                        <c:v>-0.99661</c:v>
                      </c:pt>
                      <c:pt idx="325">
                        <c:v>-0.99058999999999997</c:v>
                      </c:pt>
                      <c:pt idx="326">
                        <c:v>-0.98970000000000002</c:v>
                      </c:pt>
                      <c:pt idx="327">
                        <c:v>-0.98675999999999997</c:v>
                      </c:pt>
                      <c:pt idx="328">
                        <c:v>-0.98865000000000003</c:v>
                      </c:pt>
                      <c:pt idx="329">
                        <c:v>-0.98653000000000002</c:v>
                      </c:pt>
                      <c:pt idx="330">
                        <c:v>-0.99153000000000002</c:v>
                      </c:pt>
                      <c:pt idx="331">
                        <c:v>-0.99365000000000003</c:v>
                      </c:pt>
                      <c:pt idx="332">
                        <c:v>-0.99548000000000003</c:v>
                      </c:pt>
                      <c:pt idx="333">
                        <c:v>-0.99173999999999995</c:v>
                      </c:pt>
                      <c:pt idx="334">
                        <c:v>-0.98290999999999995</c:v>
                      </c:pt>
                      <c:pt idx="335">
                        <c:v>-0.98643000000000003</c:v>
                      </c:pt>
                      <c:pt idx="336">
                        <c:v>-0.99841000000000002</c:v>
                      </c:pt>
                      <c:pt idx="337">
                        <c:v>-0.98934999999999995</c:v>
                      </c:pt>
                      <c:pt idx="338">
                        <c:v>-0.99512999999999996</c:v>
                      </c:pt>
                      <c:pt idx="339">
                        <c:v>-0.98941000000000001</c:v>
                      </c:pt>
                      <c:pt idx="340">
                        <c:v>-0.99143000000000003</c:v>
                      </c:pt>
                      <c:pt idx="341">
                        <c:v>-0.98862000000000005</c:v>
                      </c:pt>
                      <c:pt idx="342">
                        <c:v>-0.99834999999999996</c:v>
                      </c:pt>
                      <c:pt idx="343">
                        <c:v>-0.99836999999999998</c:v>
                      </c:pt>
                      <c:pt idx="344">
                        <c:v>-0.99055000000000004</c:v>
                      </c:pt>
                      <c:pt idx="345">
                        <c:v>-0.98287999999999998</c:v>
                      </c:pt>
                      <c:pt idx="346">
                        <c:v>-0.98197999999999996</c:v>
                      </c:pt>
                      <c:pt idx="347">
                        <c:v>-0.98394999999999999</c:v>
                      </c:pt>
                      <c:pt idx="348">
                        <c:v>-0.99073999999999995</c:v>
                      </c:pt>
                      <c:pt idx="349">
                        <c:v>-0.99077999999999999</c:v>
                      </c:pt>
                      <c:pt idx="350">
                        <c:v>-0.99358999999999997</c:v>
                      </c:pt>
                      <c:pt idx="351">
                        <c:v>-0.99848999999999999</c:v>
                      </c:pt>
                      <c:pt idx="352">
                        <c:v>-0.99556999999999995</c:v>
                      </c:pt>
                      <c:pt idx="353">
                        <c:v>-0.99782999999999999</c:v>
                      </c:pt>
                      <c:pt idx="354">
                        <c:v>-0.99580000000000002</c:v>
                      </c:pt>
                      <c:pt idx="355">
                        <c:v>-0.99677000000000004</c:v>
                      </c:pt>
                      <c:pt idx="356">
                        <c:v>-1.0018</c:v>
                      </c:pt>
                      <c:pt idx="357">
                        <c:v>-0.99895999999999996</c:v>
                      </c:pt>
                      <c:pt idx="358">
                        <c:v>-0.99173999999999995</c:v>
                      </c:pt>
                      <c:pt idx="359">
                        <c:v>-0.98602000000000001</c:v>
                      </c:pt>
                      <c:pt idx="360">
                        <c:v>-0.99072000000000005</c:v>
                      </c:pt>
                      <c:pt idx="361">
                        <c:v>-0.99455000000000005</c:v>
                      </c:pt>
                      <c:pt idx="362">
                        <c:v>-0.99839999999999995</c:v>
                      </c:pt>
                      <c:pt idx="363">
                        <c:v>-0.99743999999999999</c:v>
                      </c:pt>
                      <c:pt idx="364">
                        <c:v>-0.99065000000000003</c:v>
                      </c:pt>
                      <c:pt idx="365">
                        <c:v>-0.98985000000000001</c:v>
                      </c:pt>
                      <c:pt idx="366">
                        <c:v>-0.98402000000000001</c:v>
                      </c:pt>
                      <c:pt idx="367">
                        <c:v>-0.98207</c:v>
                      </c:pt>
                      <c:pt idx="368">
                        <c:v>-0.99089000000000005</c:v>
                      </c:pt>
                      <c:pt idx="369">
                        <c:v>-0.99470000000000003</c:v>
                      </c:pt>
                      <c:pt idx="370">
                        <c:v>-0.99053999999999998</c:v>
                      </c:pt>
                      <c:pt idx="371">
                        <c:v>-0.98946000000000001</c:v>
                      </c:pt>
                      <c:pt idx="372">
                        <c:v>-0.99045000000000005</c:v>
                      </c:pt>
                      <c:pt idx="373">
                        <c:v>-0.99339</c:v>
                      </c:pt>
                      <c:pt idx="374">
                        <c:v>-0.99827999999999995</c:v>
                      </c:pt>
                      <c:pt idx="375">
                        <c:v>-0.99855000000000005</c:v>
                      </c:pt>
                      <c:pt idx="376">
                        <c:v>-1.0018</c:v>
                      </c:pt>
                      <c:pt idx="377">
                        <c:v>-0.99985999999999997</c:v>
                      </c:pt>
                      <c:pt idx="378">
                        <c:v>-0.99029999999999996</c:v>
                      </c:pt>
                      <c:pt idx="379">
                        <c:v>-0.99089000000000005</c:v>
                      </c:pt>
                      <c:pt idx="380">
                        <c:v>-0.98975000000000002</c:v>
                      </c:pt>
                      <c:pt idx="381">
                        <c:v>-0.99170000000000003</c:v>
                      </c:pt>
                      <c:pt idx="382">
                        <c:v>-0.98850000000000005</c:v>
                      </c:pt>
                      <c:pt idx="383">
                        <c:v>-0.99146999999999996</c:v>
                      </c:pt>
                      <c:pt idx="384">
                        <c:v>-0.99070999999999998</c:v>
                      </c:pt>
                      <c:pt idx="385">
                        <c:v>-0.98311999999999999</c:v>
                      </c:pt>
                      <c:pt idx="386">
                        <c:v>-0.98507999999999996</c:v>
                      </c:pt>
                      <c:pt idx="387">
                        <c:v>-0.98512</c:v>
                      </c:pt>
                      <c:pt idx="388">
                        <c:v>-0.99577000000000004</c:v>
                      </c:pt>
                      <c:pt idx="389">
                        <c:v>-0.99289000000000005</c:v>
                      </c:pt>
                      <c:pt idx="390">
                        <c:v>-0.99468999999999996</c:v>
                      </c:pt>
                      <c:pt idx="391">
                        <c:v>-0.99666999999999994</c:v>
                      </c:pt>
                      <c:pt idx="392">
                        <c:v>-0.99673999999999996</c:v>
                      </c:pt>
                      <c:pt idx="393">
                        <c:v>-0.99106000000000005</c:v>
                      </c:pt>
                      <c:pt idx="394">
                        <c:v>-0.98495999999999995</c:v>
                      </c:pt>
                      <c:pt idx="395">
                        <c:v>-0.98767000000000005</c:v>
                      </c:pt>
                      <c:pt idx="396">
                        <c:v>-0.99412999999999996</c:v>
                      </c:pt>
                      <c:pt idx="397">
                        <c:v>-0.99512999999999996</c:v>
                      </c:pt>
                      <c:pt idx="398">
                        <c:v>-0.99827999999999995</c:v>
                      </c:pt>
                      <c:pt idx="399">
                        <c:v>-0.99841000000000002</c:v>
                      </c:pt>
                      <c:pt idx="400">
                        <c:v>-0.98782000000000003</c:v>
                      </c:pt>
                      <c:pt idx="401">
                        <c:v>-0.98914999999999997</c:v>
                      </c:pt>
                      <c:pt idx="402">
                        <c:v>-0.98795999999999995</c:v>
                      </c:pt>
                      <c:pt idx="403">
                        <c:v>-0.98402000000000001</c:v>
                      </c:pt>
                      <c:pt idx="404">
                        <c:v>-0.98209999999999997</c:v>
                      </c:pt>
                      <c:pt idx="405">
                        <c:v>-0.98785000000000001</c:v>
                      </c:pt>
                      <c:pt idx="406">
                        <c:v>-0.99090999999999996</c:v>
                      </c:pt>
                      <c:pt idx="407">
                        <c:v>-0.99173999999999995</c:v>
                      </c:pt>
                      <c:pt idx="408">
                        <c:v>-0.99068999999999996</c:v>
                      </c:pt>
                      <c:pt idx="409">
                        <c:v>-0.99161999999999995</c:v>
                      </c:pt>
                      <c:pt idx="410">
                        <c:v>-0.99253999999999998</c:v>
                      </c:pt>
                      <c:pt idx="411">
                        <c:v>-0.98856999999999995</c:v>
                      </c:pt>
                      <c:pt idx="412">
                        <c:v>-0.98653000000000002</c:v>
                      </c:pt>
                      <c:pt idx="413">
                        <c:v>-0.98675999999999997</c:v>
                      </c:pt>
                      <c:pt idx="414">
                        <c:v>-0.99072000000000005</c:v>
                      </c:pt>
                      <c:pt idx="415">
                        <c:v>-0.99055000000000004</c:v>
                      </c:pt>
                      <c:pt idx="416">
                        <c:v>-0.98948999999999998</c:v>
                      </c:pt>
                      <c:pt idx="417">
                        <c:v>-0.98741000000000001</c:v>
                      </c:pt>
                      <c:pt idx="418">
                        <c:v>-0.98645000000000005</c:v>
                      </c:pt>
                      <c:pt idx="419">
                        <c:v>-0.98441999999999996</c:v>
                      </c:pt>
                      <c:pt idx="420">
                        <c:v>-0.98653999999999997</c:v>
                      </c:pt>
                      <c:pt idx="421">
                        <c:v>-0.99448000000000003</c:v>
                      </c:pt>
                      <c:pt idx="422">
                        <c:v>-0.98784000000000005</c:v>
                      </c:pt>
                      <c:pt idx="423">
                        <c:v>-0.99163999999999997</c:v>
                      </c:pt>
                      <c:pt idx="424">
                        <c:v>-0.98980999999999997</c:v>
                      </c:pt>
                      <c:pt idx="425">
                        <c:v>-0.99251</c:v>
                      </c:pt>
                      <c:pt idx="426">
                        <c:v>-0.99467000000000005</c:v>
                      </c:pt>
                      <c:pt idx="427">
                        <c:v>-0.98955000000000004</c:v>
                      </c:pt>
                      <c:pt idx="428">
                        <c:v>-0.98672000000000004</c:v>
                      </c:pt>
                      <c:pt idx="429">
                        <c:v>-0.98885999999999996</c:v>
                      </c:pt>
                      <c:pt idx="430">
                        <c:v>-0.99080000000000001</c:v>
                      </c:pt>
                      <c:pt idx="431">
                        <c:v>-0.98192000000000002</c:v>
                      </c:pt>
                      <c:pt idx="432">
                        <c:v>-0.99224999999999997</c:v>
                      </c:pt>
                      <c:pt idx="433">
                        <c:v>-0.99550000000000005</c:v>
                      </c:pt>
                      <c:pt idx="434">
                        <c:v>-0.99133000000000004</c:v>
                      </c:pt>
                      <c:pt idx="435">
                        <c:v>-0.99056999999999995</c:v>
                      </c:pt>
                      <c:pt idx="436">
                        <c:v>-0.98645000000000005</c:v>
                      </c:pt>
                      <c:pt idx="437">
                        <c:v>-0.98758000000000001</c:v>
                      </c:pt>
                      <c:pt idx="438">
                        <c:v>-0.99155000000000004</c:v>
                      </c:pt>
                      <c:pt idx="439">
                        <c:v>-0.99621999999999999</c:v>
                      </c:pt>
                      <c:pt idx="440">
                        <c:v>-0.99326000000000003</c:v>
                      </c:pt>
                      <c:pt idx="441">
                        <c:v>-0.99131999999999998</c:v>
                      </c:pt>
                      <c:pt idx="442">
                        <c:v>-0.99512</c:v>
                      </c:pt>
                      <c:pt idx="443">
                        <c:v>-0.98243999999999998</c:v>
                      </c:pt>
                      <c:pt idx="444">
                        <c:v>-0.99019999999999997</c:v>
                      </c:pt>
                      <c:pt idx="445">
                        <c:v>-0.98751999999999995</c:v>
                      </c:pt>
                      <c:pt idx="446">
                        <c:v>-0.98836999999999997</c:v>
                      </c:pt>
                      <c:pt idx="447">
                        <c:v>-0.99521000000000004</c:v>
                      </c:pt>
                      <c:pt idx="448">
                        <c:v>-0.99639999999999995</c:v>
                      </c:pt>
                      <c:pt idx="449">
                        <c:v>-0.99019999999999997</c:v>
                      </c:pt>
                      <c:pt idx="450">
                        <c:v>-0.99143000000000003</c:v>
                      </c:pt>
                      <c:pt idx="451">
                        <c:v>-0.99226000000000003</c:v>
                      </c:pt>
                      <c:pt idx="452">
                        <c:v>-0.98846000000000001</c:v>
                      </c:pt>
                      <c:pt idx="453">
                        <c:v>-0.98851999999999995</c:v>
                      </c:pt>
                      <c:pt idx="454">
                        <c:v>-0.98653999999999997</c:v>
                      </c:pt>
                      <c:pt idx="455">
                        <c:v>-0.99038999999999999</c:v>
                      </c:pt>
                      <c:pt idx="456">
                        <c:v>-0.99341000000000002</c:v>
                      </c:pt>
                      <c:pt idx="457">
                        <c:v>-0.99434</c:v>
                      </c:pt>
                      <c:pt idx="458">
                        <c:v>-0.99146999999999996</c:v>
                      </c:pt>
                      <c:pt idx="459">
                        <c:v>-0.98860000000000003</c:v>
                      </c:pt>
                      <c:pt idx="460">
                        <c:v>-0.99539</c:v>
                      </c:pt>
                      <c:pt idx="461">
                        <c:v>-0.98946000000000001</c:v>
                      </c:pt>
                      <c:pt idx="462">
                        <c:v>-0.98841999999999997</c:v>
                      </c:pt>
                      <c:pt idx="463">
                        <c:v>-0.99031000000000002</c:v>
                      </c:pt>
                      <c:pt idx="464">
                        <c:v>-0.98453000000000002</c:v>
                      </c:pt>
                      <c:pt idx="465">
                        <c:v>-0.99016000000000004</c:v>
                      </c:pt>
                      <c:pt idx="466">
                        <c:v>-0.98534999999999995</c:v>
                      </c:pt>
                      <c:pt idx="467">
                        <c:v>-0.99309000000000003</c:v>
                      </c:pt>
                      <c:pt idx="468">
                        <c:v>-0.98923000000000005</c:v>
                      </c:pt>
                      <c:pt idx="469">
                        <c:v>-0.99434999999999996</c:v>
                      </c:pt>
                      <c:pt idx="470">
                        <c:v>-0.99029999999999996</c:v>
                      </c:pt>
                      <c:pt idx="471">
                        <c:v>-0.98841999999999997</c:v>
                      </c:pt>
                      <c:pt idx="472">
                        <c:v>-0.98939999999999995</c:v>
                      </c:pt>
                      <c:pt idx="473">
                        <c:v>-0.99138999999999999</c:v>
                      </c:pt>
                      <c:pt idx="474">
                        <c:v>-0.99233000000000005</c:v>
                      </c:pt>
                      <c:pt idx="475">
                        <c:v>-0.98841999999999997</c:v>
                      </c:pt>
                      <c:pt idx="476">
                        <c:v>-0.98755999999999999</c:v>
                      </c:pt>
                      <c:pt idx="477">
                        <c:v>-0.98651</c:v>
                      </c:pt>
                      <c:pt idx="478">
                        <c:v>-0.99324000000000001</c:v>
                      </c:pt>
                      <c:pt idx="479">
                        <c:v>-0.99119999999999997</c:v>
                      </c:pt>
                      <c:pt idx="480">
                        <c:v>-0.99126999999999998</c:v>
                      </c:pt>
                      <c:pt idx="481">
                        <c:v>-0.99229000000000001</c:v>
                      </c:pt>
                      <c:pt idx="482">
                        <c:v>-0.99143999999999999</c:v>
                      </c:pt>
                      <c:pt idx="483">
                        <c:v>-0.98843000000000003</c:v>
                      </c:pt>
                      <c:pt idx="484">
                        <c:v>-0.98740000000000006</c:v>
                      </c:pt>
                      <c:pt idx="485">
                        <c:v>-0.98248000000000002</c:v>
                      </c:pt>
                      <c:pt idx="486">
                        <c:v>-0.98438999999999999</c:v>
                      </c:pt>
                      <c:pt idx="487">
                        <c:v>-0.98836999999999997</c:v>
                      </c:pt>
                      <c:pt idx="488">
                        <c:v>-0.98651</c:v>
                      </c:pt>
                      <c:pt idx="489">
                        <c:v>-0.99529999999999996</c:v>
                      </c:pt>
                      <c:pt idx="490">
                        <c:v>-0.99129999999999996</c:v>
                      </c:pt>
                      <c:pt idx="491">
                        <c:v>-0.98851</c:v>
                      </c:pt>
                      <c:pt idx="492">
                        <c:v>-0.98829999999999996</c:v>
                      </c:pt>
                      <c:pt idx="493">
                        <c:v>-0.99036999999999997</c:v>
                      </c:pt>
                      <c:pt idx="494">
                        <c:v>-0.98828000000000005</c:v>
                      </c:pt>
                      <c:pt idx="495">
                        <c:v>-0.98604999999999998</c:v>
                      </c:pt>
                      <c:pt idx="496">
                        <c:v>-0.98797999999999997</c:v>
                      </c:pt>
                      <c:pt idx="497">
                        <c:v>-0.9899</c:v>
                      </c:pt>
                      <c:pt idx="498">
                        <c:v>-0.99187999999999998</c:v>
                      </c:pt>
                      <c:pt idx="499">
                        <c:v>-0.99592999999999998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standing1!$D$1</c15:sqref>
                        </c15:formulaRef>
                      </c:ext>
                    </c:extLst>
                    <c:strCache>
                      <c:ptCount val="1"/>
                      <c:pt idx="0">
                        <c:v>Gyr_x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standing1!$D$2:$D$501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1.4021999999999999</c:v>
                      </c:pt>
                      <c:pt idx="1">
                        <c:v>1.4027000000000001</c:v>
                      </c:pt>
                      <c:pt idx="2">
                        <c:v>1.403</c:v>
                      </c:pt>
                      <c:pt idx="3">
                        <c:v>1.4031</c:v>
                      </c:pt>
                      <c:pt idx="4">
                        <c:v>1.4035</c:v>
                      </c:pt>
                      <c:pt idx="5">
                        <c:v>1.4041999999999999</c:v>
                      </c:pt>
                      <c:pt idx="6">
                        <c:v>1.4043000000000001</c:v>
                      </c:pt>
                      <c:pt idx="7">
                        <c:v>1.4046000000000001</c:v>
                      </c:pt>
                      <c:pt idx="8">
                        <c:v>1.4049</c:v>
                      </c:pt>
                      <c:pt idx="9">
                        <c:v>1.4056</c:v>
                      </c:pt>
                      <c:pt idx="10">
                        <c:v>1.4058999999999999</c:v>
                      </c:pt>
                      <c:pt idx="11">
                        <c:v>1.4059999999999999</c:v>
                      </c:pt>
                      <c:pt idx="12">
                        <c:v>1.4057999999999999</c:v>
                      </c:pt>
                      <c:pt idx="13">
                        <c:v>1.4057999999999999</c:v>
                      </c:pt>
                      <c:pt idx="14">
                        <c:v>1.4057999999999999</c:v>
                      </c:pt>
                      <c:pt idx="15">
                        <c:v>1.4056</c:v>
                      </c:pt>
                      <c:pt idx="16">
                        <c:v>1.4055</c:v>
                      </c:pt>
                      <c:pt idx="17">
                        <c:v>1.4056</c:v>
                      </c:pt>
                      <c:pt idx="18">
                        <c:v>1.4055</c:v>
                      </c:pt>
                      <c:pt idx="19">
                        <c:v>1.4056</c:v>
                      </c:pt>
                      <c:pt idx="20">
                        <c:v>1.4056</c:v>
                      </c:pt>
                      <c:pt idx="21">
                        <c:v>1.4056999999999999</c:v>
                      </c:pt>
                      <c:pt idx="22">
                        <c:v>1.4058999999999999</c:v>
                      </c:pt>
                      <c:pt idx="23">
                        <c:v>1.4057999999999999</c:v>
                      </c:pt>
                      <c:pt idx="24">
                        <c:v>1.4057999999999999</c:v>
                      </c:pt>
                      <c:pt idx="25">
                        <c:v>1.4059999999999999</c:v>
                      </c:pt>
                      <c:pt idx="26">
                        <c:v>1.4067000000000001</c:v>
                      </c:pt>
                      <c:pt idx="27">
                        <c:v>1.4071</c:v>
                      </c:pt>
                      <c:pt idx="28">
                        <c:v>1.4074</c:v>
                      </c:pt>
                      <c:pt idx="29">
                        <c:v>1.4079999999999999</c:v>
                      </c:pt>
                      <c:pt idx="30">
                        <c:v>1.4083000000000001</c:v>
                      </c:pt>
                      <c:pt idx="31">
                        <c:v>1.4086000000000001</c:v>
                      </c:pt>
                      <c:pt idx="32">
                        <c:v>1.4088000000000001</c:v>
                      </c:pt>
                      <c:pt idx="33">
                        <c:v>1.4093</c:v>
                      </c:pt>
                      <c:pt idx="34">
                        <c:v>1.4097999999999999</c:v>
                      </c:pt>
                      <c:pt idx="35">
                        <c:v>1.41</c:v>
                      </c:pt>
                      <c:pt idx="36">
                        <c:v>1.4106000000000001</c:v>
                      </c:pt>
                      <c:pt idx="37">
                        <c:v>1.411</c:v>
                      </c:pt>
                      <c:pt idx="38">
                        <c:v>1.4117999999999999</c:v>
                      </c:pt>
                      <c:pt idx="39">
                        <c:v>1.4119999999999999</c:v>
                      </c:pt>
                      <c:pt idx="40">
                        <c:v>1.4120999999999999</c:v>
                      </c:pt>
                      <c:pt idx="41">
                        <c:v>1.4125000000000001</c:v>
                      </c:pt>
                      <c:pt idx="42">
                        <c:v>1.4128000000000001</c:v>
                      </c:pt>
                      <c:pt idx="43">
                        <c:v>1.4132</c:v>
                      </c:pt>
                      <c:pt idx="44">
                        <c:v>1.4136</c:v>
                      </c:pt>
                      <c:pt idx="45">
                        <c:v>1.4142999999999999</c:v>
                      </c:pt>
                      <c:pt idx="46">
                        <c:v>1.4149</c:v>
                      </c:pt>
                      <c:pt idx="47">
                        <c:v>1.4151</c:v>
                      </c:pt>
                      <c:pt idx="48">
                        <c:v>1.4155</c:v>
                      </c:pt>
                      <c:pt idx="49">
                        <c:v>1.4157</c:v>
                      </c:pt>
                      <c:pt idx="50">
                        <c:v>1.4158999999999999</c:v>
                      </c:pt>
                      <c:pt idx="51">
                        <c:v>1.4167000000000001</c:v>
                      </c:pt>
                      <c:pt idx="52">
                        <c:v>1.4174</c:v>
                      </c:pt>
                      <c:pt idx="53">
                        <c:v>1.4179999999999999</c:v>
                      </c:pt>
                      <c:pt idx="54">
                        <c:v>1.4185000000000001</c:v>
                      </c:pt>
                      <c:pt idx="55">
                        <c:v>1.4188000000000001</c:v>
                      </c:pt>
                      <c:pt idx="56">
                        <c:v>1.4191</c:v>
                      </c:pt>
                      <c:pt idx="57">
                        <c:v>1.4188000000000001</c:v>
                      </c:pt>
                      <c:pt idx="58">
                        <c:v>1.4188000000000001</c:v>
                      </c:pt>
                      <c:pt idx="59">
                        <c:v>1.4191</c:v>
                      </c:pt>
                      <c:pt idx="60">
                        <c:v>1.4195</c:v>
                      </c:pt>
                      <c:pt idx="61">
                        <c:v>1.4197</c:v>
                      </c:pt>
                      <c:pt idx="62">
                        <c:v>1.4205000000000001</c:v>
                      </c:pt>
                      <c:pt idx="63">
                        <c:v>1.4208000000000001</c:v>
                      </c:pt>
                      <c:pt idx="64">
                        <c:v>1.4209000000000001</c:v>
                      </c:pt>
                      <c:pt idx="65">
                        <c:v>1.4207000000000001</c:v>
                      </c:pt>
                      <c:pt idx="66">
                        <c:v>1.4208000000000001</c:v>
                      </c:pt>
                      <c:pt idx="67">
                        <c:v>1.4209000000000001</c:v>
                      </c:pt>
                      <c:pt idx="68">
                        <c:v>1.4209000000000001</c:v>
                      </c:pt>
                      <c:pt idx="69">
                        <c:v>1.421</c:v>
                      </c:pt>
                      <c:pt idx="70">
                        <c:v>1.4213</c:v>
                      </c:pt>
                      <c:pt idx="71">
                        <c:v>1.4214</c:v>
                      </c:pt>
                      <c:pt idx="72">
                        <c:v>1.4216</c:v>
                      </c:pt>
                      <c:pt idx="73">
                        <c:v>1.4215</c:v>
                      </c:pt>
                      <c:pt idx="74">
                        <c:v>1.4212</c:v>
                      </c:pt>
                      <c:pt idx="75">
                        <c:v>1.4207000000000001</c:v>
                      </c:pt>
                      <c:pt idx="76">
                        <c:v>1.4204000000000001</c:v>
                      </c:pt>
                      <c:pt idx="77">
                        <c:v>1.4198999999999999</c:v>
                      </c:pt>
                      <c:pt idx="78">
                        <c:v>1.4198</c:v>
                      </c:pt>
                      <c:pt idx="79">
                        <c:v>1.4189000000000001</c:v>
                      </c:pt>
                      <c:pt idx="80">
                        <c:v>1.4178999999999999</c:v>
                      </c:pt>
                      <c:pt idx="81">
                        <c:v>1.4175</c:v>
                      </c:pt>
                      <c:pt idx="82">
                        <c:v>1.4171</c:v>
                      </c:pt>
                      <c:pt idx="83">
                        <c:v>1.4173</c:v>
                      </c:pt>
                      <c:pt idx="84">
                        <c:v>1.4176</c:v>
                      </c:pt>
                      <c:pt idx="85">
                        <c:v>1.4178999999999999</c:v>
                      </c:pt>
                      <c:pt idx="86">
                        <c:v>1.4181999999999999</c:v>
                      </c:pt>
                      <c:pt idx="87">
                        <c:v>1.4184000000000001</c:v>
                      </c:pt>
                      <c:pt idx="88">
                        <c:v>1.4185000000000001</c:v>
                      </c:pt>
                      <c:pt idx="89">
                        <c:v>1.4186000000000001</c:v>
                      </c:pt>
                      <c:pt idx="90">
                        <c:v>1.4180999999999999</c:v>
                      </c:pt>
                      <c:pt idx="91">
                        <c:v>1.4176</c:v>
                      </c:pt>
                      <c:pt idx="92">
                        <c:v>1.4176</c:v>
                      </c:pt>
                      <c:pt idx="93">
                        <c:v>1.4176</c:v>
                      </c:pt>
                      <c:pt idx="94">
                        <c:v>1.4175</c:v>
                      </c:pt>
                      <c:pt idx="95">
                        <c:v>1.4174</c:v>
                      </c:pt>
                      <c:pt idx="96">
                        <c:v>1.4173</c:v>
                      </c:pt>
                      <c:pt idx="97">
                        <c:v>1.4172</c:v>
                      </c:pt>
                      <c:pt idx="98">
                        <c:v>1.4171</c:v>
                      </c:pt>
                      <c:pt idx="99">
                        <c:v>1.4167000000000001</c:v>
                      </c:pt>
                      <c:pt idx="100">
                        <c:v>1.4165000000000001</c:v>
                      </c:pt>
                      <c:pt idx="101">
                        <c:v>1.4158999999999999</c:v>
                      </c:pt>
                      <c:pt idx="102">
                        <c:v>1.4155</c:v>
                      </c:pt>
                      <c:pt idx="103">
                        <c:v>1.4154</c:v>
                      </c:pt>
                      <c:pt idx="104">
                        <c:v>1.4151</c:v>
                      </c:pt>
                      <c:pt idx="105">
                        <c:v>1.4149</c:v>
                      </c:pt>
                      <c:pt idx="106">
                        <c:v>1.4146000000000001</c:v>
                      </c:pt>
                      <c:pt idx="107">
                        <c:v>1.4140999999999999</c:v>
                      </c:pt>
                      <c:pt idx="108">
                        <c:v>1.4137999999999999</c:v>
                      </c:pt>
                      <c:pt idx="109">
                        <c:v>1.4137</c:v>
                      </c:pt>
                      <c:pt idx="110">
                        <c:v>1.4137</c:v>
                      </c:pt>
                      <c:pt idx="111">
                        <c:v>1.4137</c:v>
                      </c:pt>
                      <c:pt idx="112">
                        <c:v>1.4137</c:v>
                      </c:pt>
                      <c:pt idx="113">
                        <c:v>1.4133</c:v>
                      </c:pt>
                      <c:pt idx="114">
                        <c:v>1.4132</c:v>
                      </c:pt>
                      <c:pt idx="115">
                        <c:v>1.4134</c:v>
                      </c:pt>
                      <c:pt idx="116">
                        <c:v>1.4137</c:v>
                      </c:pt>
                      <c:pt idx="117">
                        <c:v>1.4136</c:v>
                      </c:pt>
                      <c:pt idx="118">
                        <c:v>1.4136</c:v>
                      </c:pt>
                      <c:pt idx="119">
                        <c:v>1.4139999999999999</c:v>
                      </c:pt>
                      <c:pt idx="120">
                        <c:v>1.4138999999999999</c:v>
                      </c:pt>
                      <c:pt idx="121">
                        <c:v>1.4138999999999999</c:v>
                      </c:pt>
                      <c:pt idx="122">
                        <c:v>1.4137</c:v>
                      </c:pt>
                      <c:pt idx="123">
                        <c:v>1.4135</c:v>
                      </c:pt>
                      <c:pt idx="124">
                        <c:v>1.4137999999999999</c:v>
                      </c:pt>
                      <c:pt idx="125">
                        <c:v>1.4139999999999999</c:v>
                      </c:pt>
                      <c:pt idx="126">
                        <c:v>1.4142999999999999</c:v>
                      </c:pt>
                      <c:pt idx="127">
                        <c:v>1.4144000000000001</c:v>
                      </c:pt>
                      <c:pt idx="128">
                        <c:v>1.4141999999999999</c:v>
                      </c:pt>
                      <c:pt idx="129">
                        <c:v>1.4141999999999999</c:v>
                      </c:pt>
                      <c:pt idx="130">
                        <c:v>1.4146000000000001</c:v>
                      </c:pt>
                      <c:pt idx="131">
                        <c:v>1.415</c:v>
                      </c:pt>
                      <c:pt idx="132">
                        <c:v>1.4151</c:v>
                      </c:pt>
                      <c:pt idx="133">
                        <c:v>1.4156</c:v>
                      </c:pt>
                      <c:pt idx="134">
                        <c:v>1.4156</c:v>
                      </c:pt>
                      <c:pt idx="135">
                        <c:v>1.4164000000000001</c:v>
                      </c:pt>
                      <c:pt idx="136">
                        <c:v>1.417</c:v>
                      </c:pt>
                      <c:pt idx="137">
                        <c:v>1.4173</c:v>
                      </c:pt>
                      <c:pt idx="138">
                        <c:v>1.4173</c:v>
                      </c:pt>
                      <c:pt idx="139">
                        <c:v>1.4171</c:v>
                      </c:pt>
                      <c:pt idx="140">
                        <c:v>1.4172</c:v>
                      </c:pt>
                      <c:pt idx="141">
                        <c:v>1.4172</c:v>
                      </c:pt>
                      <c:pt idx="142">
                        <c:v>1.4179999999999999</c:v>
                      </c:pt>
                      <c:pt idx="143">
                        <c:v>1.419</c:v>
                      </c:pt>
                      <c:pt idx="144">
                        <c:v>1.4196</c:v>
                      </c:pt>
                      <c:pt idx="145">
                        <c:v>1.4202999999999999</c:v>
                      </c:pt>
                      <c:pt idx="146">
                        <c:v>1.4207000000000001</c:v>
                      </c:pt>
                      <c:pt idx="147">
                        <c:v>1.4211</c:v>
                      </c:pt>
                      <c:pt idx="148">
                        <c:v>1.4212</c:v>
                      </c:pt>
                      <c:pt idx="149">
                        <c:v>1.4212</c:v>
                      </c:pt>
                      <c:pt idx="150">
                        <c:v>1.4212</c:v>
                      </c:pt>
                      <c:pt idx="151">
                        <c:v>1.4211</c:v>
                      </c:pt>
                      <c:pt idx="152">
                        <c:v>1.421</c:v>
                      </c:pt>
                      <c:pt idx="153">
                        <c:v>1.4216</c:v>
                      </c:pt>
                      <c:pt idx="154">
                        <c:v>1.4218999999999999</c:v>
                      </c:pt>
                      <c:pt idx="155">
                        <c:v>1.4224000000000001</c:v>
                      </c:pt>
                      <c:pt idx="156">
                        <c:v>1.4222999999999999</c:v>
                      </c:pt>
                      <c:pt idx="157">
                        <c:v>1.4221999999999999</c:v>
                      </c:pt>
                      <c:pt idx="158">
                        <c:v>1.4222999999999999</c:v>
                      </c:pt>
                      <c:pt idx="159">
                        <c:v>1.4226000000000001</c:v>
                      </c:pt>
                      <c:pt idx="160">
                        <c:v>1.4228000000000001</c:v>
                      </c:pt>
                      <c:pt idx="161">
                        <c:v>1.4229000000000001</c:v>
                      </c:pt>
                      <c:pt idx="162">
                        <c:v>1.4232</c:v>
                      </c:pt>
                      <c:pt idx="163">
                        <c:v>1.4235</c:v>
                      </c:pt>
                      <c:pt idx="164">
                        <c:v>1.4236</c:v>
                      </c:pt>
                      <c:pt idx="165">
                        <c:v>1.4237</c:v>
                      </c:pt>
                      <c:pt idx="166">
                        <c:v>1.4237</c:v>
                      </c:pt>
                      <c:pt idx="167">
                        <c:v>1.4238</c:v>
                      </c:pt>
                      <c:pt idx="168">
                        <c:v>1.4238999999999999</c:v>
                      </c:pt>
                      <c:pt idx="169">
                        <c:v>1.4239999999999999</c:v>
                      </c:pt>
                      <c:pt idx="170">
                        <c:v>1.4240999999999999</c:v>
                      </c:pt>
                      <c:pt idx="171">
                        <c:v>1.4241999999999999</c:v>
                      </c:pt>
                      <c:pt idx="172">
                        <c:v>1.4242999999999999</c:v>
                      </c:pt>
                      <c:pt idx="173">
                        <c:v>1.4244000000000001</c:v>
                      </c:pt>
                      <c:pt idx="174">
                        <c:v>1.4245000000000001</c:v>
                      </c:pt>
                      <c:pt idx="175">
                        <c:v>1.4245000000000001</c:v>
                      </c:pt>
                      <c:pt idx="176">
                        <c:v>1.4249000000000001</c:v>
                      </c:pt>
                      <c:pt idx="177">
                        <c:v>1.4249000000000001</c:v>
                      </c:pt>
                      <c:pt idx="178">
                        <c:v>1.4256</c:v>
                      </c:pt>
                      <c:pt idx="179">
                        <c:v>1.4258</c:v>
                      </c:pt>
                      <c:pt idx="180">
                        <c:v>1.4258</c:v>
                      </c:pt>
                      <c:pt idx="181">
                        <c:v>1.4259999999999999</c:v>
                      </c:pt>
                      <c:pt idx="182">
                        <c:v>1.4266000000000001</c:v>
                      </c:pt>
                      <c:pt idx="183">
                        <c:v>1.4267000000000001</c:v>
                      </c:pt>
                      <c:pt idx="184">
                        <c:v>1.4271</c:v>
                      </c:pt>
                      <c:pt idx="185">
                        <c:v>1.4272</c:v>
                      </c:pt>
                      <c:pt idx="186">
                        <c:v>1.4272</c:v>
                      </c:pt>
                      <c:pt idx="187">
                        <c:v>1.4274</c:v>
                      </c:pt>
                      <c:pt idx="188">
                        <c:v>1.4276</c:v>
                      </c:pt>
                      <c:pt idx="189">
                        <c:v>1.4277</c:v>
                      </c:pt>
                      <c:pt idx="190">
                        <c:v>1.4276</c:v>
                      </c:pt>
                      <c:pt idx="191">
                        <c:v>1.4275</c:v>
                      </c:pt>
                      <c:pt idx="192">
                        <c:v>1.4276</c:v>
                      </c:pt>
                      <c:pt idx="193">
                        <c:v>1.4278</c:v>
                      </c:pt>
                      <c:pt idx="194">
                        <c:v>1.4278999999999999</c:v>
                      </c:pt>
                      <c:pt idx="195">
                        <c:v>1.4278</c:v>
                      </c:pt>
                      <c:pt idx="196">
                        <c:v>1.4276</c:v>
                      </c:pt>
                      <c:pt idx="197">
                        <c:v>1.4274</c:v>
                      </c:pt>
                      <c:pt idx="198">
                        <c:v>1.427</c:v>
                      </c:pt>
                      <c:pt idx="199">
                        <c:v>1.4267000000000001</c:v>
                      </c:pt>
                      <c:pt idx="200">
                        <c:v>1.4267000000000001</c:v>
                      </c:pt>
                      <c:pt idx="201">
                        <c:v>1.4262999999999999</c:v>
                      </c:pt>
                      <c:pt idx="202">
                        <c:v>1.4260999999999999</c:v>
                      </c:pt>
                      <c:pt idx="203">
                        <c:v>1.4257</c:v>
                      </c:pt>
                      <c:pt idx="204">
                        <c:v>1.4258999999999999</c:v>
                      </c:pt>
                      <c:pt idx="205">
                        <c:v>1.4259999999999999</c:v>
                      </c:pt>
                      <c:pt idx="206">
                        <c:v>1.4258999999999999</c:v>
                      </c:pt>
                      <c:pt idx="207">
                        <c:v>1.4258999999999999</c:v>
                      </c:pt>
                      <c:pt idx="208">
                        <c:v>1.4258</c:v>
                      </c:pt>
                      <c:pt idx="209">
                        <c:v>1.4258999999999999</c:v>
                      </c:pt>
                      <c:pt idx="210">
                        <c:v>1.4260999999999999</c:v>
                      </c:pt>
                      <c:pt idx="211">
                        <c:v>1.4258999999999999</c:v>
                      </c:pt>
                      <c:pt idx="212">
                        <c:v>1.4259999999999999</c:v>
                      </c:pt>
                      <c:pt idx="213">
                        <c:v>1.4255</c:v>
                      </c:pt>
                      <c:pt idx="214">
                        <c:v>1.4255</c:v>
                      </c:pt>
                      <c:pt idx="215">
                        <c:v>1.4253</c:v>
                      </c:pt>
                      <c:pt idx="216">
                        <c:v>1.4256</c:v>
                      </c:pt>
                      <c:pt idx="217">
                        <c:v>1.4256</c:v>
                      </c:pt>
                      <c:pt idx="218">
                        <c:v>1.4254</c:v>
                      </c:pt>
                      <c:pt idx="219">
                        <c:v>1.4253</c:v>
                      </c:pt>
                      <c:pt idx="220">
                        <c:v>1.4252</c:v>
                      </c:pt>
                      <c:pt idx="221">
                        <c:v>1.4249000000000001</c:v>
                      </c:pt>
                      <c:pt idx="222">
                        <c:v>1.4245000000000001</c:v>
                      </c:pt>
                      <c:pt idx="223">
                        <c:v>1.4240999999999999</c:v>
                      </c:pt>
                      <c:pt idx="224">
                        <c:v>1.4237</c:v>
                      </c:pt>
                      <c:pt idx="225">
                        <c:v>1.4233</c:v>
                      </c:pt>
                      <c:pt idx="226">
                        <c:v>1.4233</c:v>
                      </c:pt>
                      <c:pt idx="227">
                        <c:v>1.4233</c:v>
                      </c:pt>
                      <c:pt idx="228">
                        <c:v>1.4232</c:v>
                      </c:pt>
                      <c:pt idx="229">
                        <c:v>1.4234</c:v>
                      </c:pt>
                      <c:pt idx="230">
                        <c:v>1.4238999999999999</c:v>
                      </c:pt>
                      <c:pt idx="231">
                        <c:v>1.4240999999999999</c:v>
                      </c:pt>
                      <c:pt idx="232">
                        <c:v>1.4239999999999999</c:v>
                      </c:pt>
                      <c:pt idx="233">
                        <c:v>1.4238</c:v>
                      </c:pt>
                      <c:pt idx="234">
                        <c:v>1.4237</c:v>
                      </c:pt>
                      <c:pt idx="235">
                        <c:v>1.4236</c:v>
                      </c:pt>
                      <c:pt idx="236">
                        <c:v>1.4234</c:v>
                      </c:pt>
                      <c:pt idx="237">
                        <c:v>1.423</c:v>
                      </c:pt>
                      <c:pt idx="238">
                        <c:v>1.4227000000000001</c:v>
                      </c:pt>
                      <c:pt idx="239">
                        <c:v>1.4226000000000001</c:v>
                      </c:pt>
                      <c:pt idx="240">
                        <c:v>1.4224000000000001</c:v>
                      </c:pt>
                      <c:pt idx="241">
                        <c:v>1.4221999999999999</c:v>
                      </c:pt>
                      <c:pt idx="242">
                        <c:v>1.4219999999999999</c:v>
                      </c:pt>
                      <c:pt idx="243">
                        <c:v>1.4222999999999999</c:v>
                      </c:pt>
                      <c:pt idx="244">
                        <c:v>1.4224000000000001</c:v>
                      </c:pt>
                      <c:pt idx="245">
                        <c:v>1.4221999999999999</c:v>
                      </c:pt>
                      <c:pt idx="246">
                        <c:v>1.4218999999999999</c:v>
                      </c:pt>
                      <c:pt idx="247">
                        <c:v>1.4215</c:v>
                      </c:pt>
                      <c:pt idx="248">
                        <c:v>1.4214</c:v>
                      </c:pt>
                      <c:pt idx="249">
                        <c:v>1.4217</c:v>
                      </c:pt>
                      <c:pt idx="250">
                        <c:v>1.4219999999999999</c:v>
                      </c:pt>
                      <c:pt idx="251">
                        <c:v>1.4219999999999999</c:v>
                      </c:pt>
                      <c:pt idx="252">
                        <c:v>1.4218</c:v>
                      </c:pt>
                      <c:pt idx="253">
                        <c:v>1.4218</c:v>
                      </c:pt>
                      <c:pt idx="254">
                        <c:v>1.4215</c:v>
                      </c:pt>
                      <c:pt idx="255">
                        <c:v>1.4213</c:v>
                      </c:pt>
                      <c:pt idx="256">
                        <c:v>1.4212</c:v>
                      </c:pt>
                      <c:pt idx="257">
                        <c:v>1.421</c:v>
                      </c:pt>
                      <c:pt idx="258">
                        <c:v>1.4209000000000001</c:v>
                      </c:pt>
                      <c:pt idx="259">
                        <c:v>1.4206000000000001</c:v>
                      </c:pt>
                      <c:pt idx="260">
                        <c:v>1.4205000000000001</c:v>
                      </c:pt>
                      <c:pt idx="261">
                        <c:v>1.4205000000000001</c:v>
                      </c:pt>
                      <c:pt idx="262">
                        <c:v>1.4207000000000001</c:v>
                      </c:pt>
                      <c:pt idx="263">
                        <c:v>1.4208000000000001</c:v>
                      </c:pt>
                      <c:pt idx="264">
                        <c:v>1.4209000000000001</c:v>
                      </c:pt>
                      <c:pt idx="265">
                        <c:v>1.4211</c:v>
                      </c:pt>
                      <c:pt idx="266">
                        <c:v>1.4212</c:v>
                      </c:pt>
                      <c:pt idx="267">
                        <c:v>1.4214</c:v>
                      </c:pt>
                      <c:pt idx="268">
                        <c:v>1.4209000000000001</c:v>
                      </c:pt>
                      <c:pt idx="269">
                        <c:v>1.4204000000000001</c:v>
                      </c:pt>
                      <c:pt idx="270">
                        <c:v>1.4204000000000001</c:v>
                      </c:pt>
                      <c:pt idx="271">
                        <c:v>1.4205000000000001</c:v>
                      </c:pt>
                      <c:pt idx="272">
                        <c:v>1.4206000000000001</c:v>
                      </c:pt>
                      <c:pt idx="273">
                        <c:v>1.4212</c:v>
                      </c:pt>
                      <c:pt idx="274">
                        <c:v>1.4214</c:v>
                      </c:pt>
                      <c:pt idx="275">
                        <c:v>1.4214</c:v>
                      </c:pt>
                      <c:pt idx="276">
                        <c:v>1.4214</c:v>
                      </c:pt>
                      <c:pt idx="277">
                        <c:v>1.4216</c:v>
                      </c:pt>
                      <c:pt idx="278">
                        <c:v>1.4211</c:v>
                      </c:pt>
                      <c:pt idx="279">
                        <c:v>1.4206000000000001</c:v>
                      </c:pt>
                      <c:pt idx="280">
                        <c:v>1.4200999999999999</c:v>
                      </c:pt>
                      <c:pt idx="281">
                        <c:v>1.4192</c:v>
                      </c:pt>
                      <c:pt idx="282">
                        <c:v>1.4187000000000001</c:v>
                      </c:pt>
                      <c:pt idx="283">
                        <c:v>1.4179999999999999</c:v>
                      </c:pt>
                      <c:pt idx="284">
                        <c:v>1.4172</c:v>
                      </c:pt>
                      <c:pt idx="285">
                        <c:v>1.4169</c:v>
                      </c:pt>
                      <c:pt idx="286">
                        <c:v>1.4161999999999999</c:v>
                      </c:pt>
                      <c:pt idx="287">
                        <c:v>1.4157999999999999</c:v>
                      </c:pt>
                      <c:pt idx="288">
                        <c:v>1.4154</c:v>
                      </c:pt>
                      <c:pt idx="289">
                        <c:v>1.4151</c:v>
                      </c:pt>
                      <c:pt idx="290">
                        <c:v>1.4144000000000001</c:v>
                      </c:pt>
                      <c:pt idx="291">
                        <c:v>1.4137</c:v>
                      </c:pt>
                      <c:pt idx="292">
                        <c:v>1.4133</c:v>
                      </c:pt>
                      <c:pt idx="293">
                        <c:v>1.413</c:v>
                      </c:pt>
                      <c:pt idx="294">
                        <c:v>1.413</c:v>
                      </c:pt>
                      <c:pt idx="295">
                        <c:v>1.4131</c:v>
                      </c:pt>
                      <c:pt idx="296">
                        <c:v>1.4127000000000001</c:v>
                      </c:pt>
                      <c:pt idx="297">
                        <c:v>1.4127000000000001</c:v>
                      </c:pt>
                      <c:pt idx="298">
                        <c:v>1.4128000000000001</c:v>
                      </c:pt>
                      <c:pt idx="299">
                        <c:v>1.4126000000000001</c:v>
                      </c:pt>
                      <c:pt idx="300">
                        <c:v>1.4123000000000001</c:v>
                      </c:pt>
                      <c:pt idx="301">
                        <c:v>1.4117999999999999</c:v>
                      </c:pt>
                      <c:pt idx="302">
                        <c:v>1.4115</c:v>
                      </c:pt>
                      <c:pt idx="303">
                        <c:v>1.411</c:v>
                      </c:pt>
                      <c:pt idx="304">
                        <c:v>1.4109</c:v>
                      </c:pt>
                      <c:pt idx="305">
                        <c:v>1.4107000000000001</c:v>
                      </c:pt>
                      <c:pt idx="306">
                        <c:v>1.4107000000000001</c:v>
                      </c:pt>
                      <c:pt idx="307">
                        <c:v>1.4107000000000001</c:v>
                      </c:pt>
                      <c:pt idx="308">
                        <c:v>1.4106000000000001</c:v>
                      </c:pt>
                      <c:pt idx="309">
                        <c:v>1.4105000000000001</c:v>
                      </c:pt>
                      <c:pt idx="310">
                        <c:v>1.4105000000000001</c:v>
                      </c:pt>
                      <c:pt idx="311">
                        <c:v>1.4105000000000001</c:v>
                      </c:pt>
                      <c:pt idx="312">
                        <c:v>1.41</c:v>
                      </c:pt>
                      <c:pt idx="313">
                        <c:v>1.41</c:v>
                      </c:pt>
                      <c:pt idx="314">
                        <c:v>1.4096</c:v>
                      </c:pt>
                      <c:pt idx="315">
                        <c:v>1.4096</c:v>
                      </c:pt>
                      <c:pt idx="316">
                        <c:v>1.4095</c:v>
                      </c:pt>
                      <c:pt idx="317">
                        <c:v>1.4096</c:v>
                      </c:pt>
                      <c:pt idx="318">
                        <c:v>1.4095</c:v>
                      </c:pt>
                      <c:pt idx="319">
                        <c:v>1.4095</c:v>
                      </c:pt>
                      <c:pt idx="320">
                        <c:v>1.4097999999999999</c:v>
                      </c:pt>
                      <c:pt idx="321">
                        <c:v>1.4098999999999999</c:v>
                      </c:pt>
                      <c:pt idx="322">
                        <c:v>1.4100999999999999</c:v>
                      </c:pt>
                      <c:pt idx="323">
                        <c:v>1.4103000000000001</c:v>
                      </c:pt>
                      <c:pt idx="324">
                        <c:v>1.4112</c:v>
                      </c:pt>
                      <c:pt idx="325">
                        <c:v>1.4117999999999999</c:v>
                      </c:pt>
                      <c:pt idx="326">
                        <c:v>1.4120999999999999</c:v>
                      </c:pt>
                      <c:pt idx="327">
                        <c:v>1.4120999999999999</c:v>
                      </c:pt>
                      <c:pt idx="328">
                        <c:v>1.4121999999999999</c:v>
                      </c:pt>
                      <c:pt idx="329">
                        <c:v>1.4127000000000001</c:v>
                      </c:pt>
                      <c:pt idx="330">
                        <c:v>1.413</c:v>
                      </c:pt>
                      <c:pt idx="331">
                        <c:v>1.4132</c:v>
                      </c:pt>
                      <c:pt idx="332">
                        <c:v>1.4134</c:v>
                      </c:pt>
                      <c:pt idx="333">
                        <c:v>1.4136</c:v>
                      </c:pt>
                      <c:pt idx="334">
                        <c:v>1.4137999999999999</c:v>
                      </c:pt>
                      <c:pt idx="335">
                        <c:v>1.4145000000000001</c:v>
                      </c:pt>
                      <c:pt idx="336">
                        <c:v>1.415</c:v>
                      </c:pt>
                      <c:pt idx="337">
                        <c:v>1.4153</c:v>
                      </c:pt>
                      <c:pt idx="338">
                        <c:v>1.4154</c:v>
                      </c:pt>
                      <c:pt idx="339">
                        <c:v>1.4159999999999999</c:v>
                      </c:pt>
                      <c:pt idx="340">
                        <c:v>1.4165000000000001</c:v>
                      </c:pt>
                      <c:pt idx="341">
                        <c:v>1.4174</c:v>
                      </c:pt>
                      <c:pt idx="342">
                        <c:v>1.4177999999999999</c:v>
                      </c:pt>
                      <c:pt idx="343">
                        <c:v>1.4182999999999999</c:v>
                      </c:pt>
                      <c:pt idx="344">
                        <c:v>1.4188000000000001</c:v>
                      </c:pt>
                      <c:pt idx="345">
                        <c:v>1.4191</c:v>
                      </c:pt>
                      <c:pt idx="346">
                        <c:v>1.4191</c:v>
                      </c:pt>
                      <c:pt idx="347">
                        <c:v>1.4192</c:v>
                      </c:pt>
                      <c:pt idx="348">
                        <c:v>1.4194</c:v>
                      </c:pt>
                      <c:pt idx="349">
                        <c:v>1.4198</c:v>
                      </c:pt>
                      <c:pt idx="350">
                        <c:v>1.4200999999999999</c:v>
                      </c:pt>
                      <c:pt idx="351">
                        <c:v>1.4207000000000001</c:v>
                      </c:pt>
                      <c:pt idx="352">
                        <c:v>1.4214</c:v>
                      </c:pt>
                      <c:pt idx="353">
                        <c:v>1.4216</c:v>
                      </c:pt>
                      <c:pt idx="354">
                        <c:v>1.4217</c:v>
                      </c:pt>
                      <c:pt idx="355">
                        <c:v>1.4219999999999999</c:v>
                      </c:pt>
                      <c:pt idx="356">
                        <c:v>1.4226000000000001</c:v>
                      </c:pt>
                      <c:pt idx="357">
                        <c:v>1.423</c:v>
                      </c:pt>
                      <c:pt idx="358">
                        <c:v>1.4238999999999999</c:v>
                      </c:pt>
                      <c:pt idx="359">
                        <c:v>1.4237</c:v>
                      </c:pt>
                      <c:pt idx="360">
                        <c:v>1.4234</c:v>
                      </c:pt>
                      <c:pt idx="361">
                        <c:v>1.4234</c:v>
                      </c:pt>
                      <c:pt idx="362">
                        <c:v>1.4236</c:v>
                      </c:pt>
                      <c:pt idx="363">
                        <c:v>1.4240999999999999</c:v>
                      </c:pt>
                      <c:pt idx="364">
                        <c:v>1.4242999999999999</c:v>
                      </c:pt>
                      <c:pt idx="365">
                        <c:v>1.4242999999999999</c:v>
                      </c:pt>
                      <c:pt idx="366">
                        <c:v>1.4237</c:v>
                      </c:pt>
                      <c:pt idx="367">
                        <c:v>1.4234</c:v>
                      </c:pt>
                      <c:pt idx="368">
                        <c:v>1.423</c:v>
                      </c:pt>
                      <c:pt idx="369">
                        <c:v>1.4229000000000001</c:v>
                      </c:pt>
                      <c:pt idx="370">
                        <c:v>1.4226000000000001</c:v>
                      </c:pt>
                      <c:pt idx="371">
                        <c:v>1.4224000000000001</c:v>
                      </c:pt>
                      <c:pt idx="372">
                        <c:v>1.4224000000000001</c:v>
                      </c:pt>
                      <c:pt idx="373">
                        <c:v>1.4224000000000001</c:v>
                      </c:pt>
                      <c:pt idx="374">
                        <c:v>1.4225000000000001</c:v>
                      </c:pt>
                      <c:pt idx="375">
                        <c:v>1.4224000000000001</c:v>
                      </c:pt>
                      <c:pt idx="376">
                        <c:v>1.4221999999999999</c:v>
                      </c:pt>
                      <c:pt idx="377">
                        <c:v>1.4224000000000001</c:v>
                      </c:pt>
                      <c:pt idx="378">
                        <c:v>1.4227000000000001</c:v>
                      </c:pt>
                      <c:pt idx="379">
                        <c:v>1.4228000000000001</c:v>
                      </c:pt>
                      <c:pt idx="380">
                        <c:v>1.423</c:v>
                      </c:pt>
                      <c:pt idx="381">
                        <c:v>1.4224000000000001</c:v>
                      </c:pt>
                      <c:pt idx="382">
                        <c:v>1.4219999999999999</c:v>
                      </c:pt>
                      <c:pt idx="383">
                        <c:v>1.4215</c:v>
                      </c:pt>
                      <c:pt idx="384">
                        <c:v>1.4215</c:v>
                      </c:pt>
                      <c:pt idx="385">
                        <c:v>1.4215</c:v>
                      </c:pt>
                      <c:pt idx="386">
                        <c:v>1.4213</c:v>
                      </c:pt>
                      <c:pt idx="387">
                        <c:v>1.421</c:v>
                      </c:pt>
                      <c:pt idx="388">
                        <c:v>1.4205000000000001</c:v>
                      </c:pt>
                      <c:pt idx="389">
                        <c:v>1.4202999999999999</c:v>
                      </c:pt>
                      <c:pt idx="390">
                        <c:v>1.4198999999999999</c:v>
                      </c:pt>
                      <c:pt idx="391">
                        <c:v>1.4198</c:v>
                      </c:pt>
                      <c:pt idx="392">
                        <c:v>1.4197</c:v>
                      </c:pt>
                      <c:pt idx="393">
                        <c:v>1.4192</c:v>
                      </c:pt>
                      <c:pt idx="394">
                        <c:v>1.4188000000000001</c:v>
                      </c:pt>
                      <c:pt idx="395">
                        <c:v>1.4179999999999999</c:v>
                      </c:pt>
                      <c:pt idx="396">
                        <c:v>1.4176</c:v>
                      </c:pt>
                      <c:pt idx="397">
                        <c:v>1.4176</c:v>
                      </c:pt>
                      <c:pt idx="398">
                        <c:v>1.4178999999999999</c:v>
                      </c:pt>
                      <c:pt idx="399">
                        <c:v>1.4178999999999999</c:v>
                      </c:pt>
                      <c:pt idx="400">
                        <c:v>1.4178999999999999</c:v>
                      </c:pt>
                      <c:pt idx="401">
                        <c:v>1.4177</c:v>
                      </c:pt>
                      <c:pt idx="402">
                        <c:v>1.4169</c:v>
                      </c:pt>
                      <c:pt idx="403">
                        <c:v>1.4164000000000001</c:v>
                      </c:pt>
                      <c:pt idx="404">
                        <c:v>1.4157</c:v>
                      </c:pt>
                      <c:pt idx="405">
                        <c:v>1.4152</c:v>
                      </c:pt>
                      <c:pt idx="406">
                        <c:v>1.4148000000000001</c:v>
                      </c:pt>
                      <c:pt idx="407">
                        <c:v>1.4142999999999999</c:v>
                      </c:pt>
                      <c:pt idx="408">
                        <c:v>1.4141999999999999</c:v>
                      </c:pt>
                      <c:pt idx="409">
                        <c:v>1.4136</c:v>
                      </c:pt>
                      <c:pt idx="410">
                        <c:v>1.4133</c:v>
                      </c:pt>
                      <c:pt idx="411">
                        <c:v>1.4131</c:v>
                      </c:pt>
                      <c:pt idx="412">
                        <c:v>1.4126000000000001</c:v>
                      </c:pt>
                      <c:pt idx="413">
                        <c:v>1.4124000000000001</c:v>
                      </c:pt>
                      <c:pt idx="414">
                        <c:v>1.4117999999999999</c:v>
                      </c:pt>
                      <c:pt idx="415">
                        <c:v>1.4113</c:v>
                      </c:pt>
                      <c:pt idx="416">
                        <c:v>1.4114</c:v>
                      </c:pt>
                      <c:pt idx="417">
                        <c:v>1.4114</c:v>
                      </c:pt>
                      <c:pt idx="418">
                        <c:v>1.4115</c:v>
                      </c:pt>
                      <c:pt idx="419">
                        <c:v>1.4115</c:v>
                      </c:pt>
                      <c:pt idx="420">
                        <c:v>1.4116</c:v>
                      </c:pt>
                      <c:pt idx="421">
                        <c:v>1.4114</c:v>
                      </c:pt>
                      <c:pt idx="422">
                        <c:v>1.4114</c:v>
                      </c:pt>
                      <c:pt idx="423">
                        <c:v>1.4115</c:v>
                      </c:pt>
                      <c:pt idx="424">
                        <c:v>1.4115</c:v>
                      </c:pt>
                      <c:pt idx="425">
                        <c:v>1.4116</c:v>
                      </c:pt>
                      <c:pt idx="426">
                        <c:v>1.4113</c:v>
                      </c:pt>
                      <c:pt idx="427">
                        <c:v>1.411</c:v>
                      </c:pt>
                      <c:pt idx="428">
                        <c:v>1.4108000000000001</c:v>
                      </c:pt>
                      <c:pt idx="429">
                        <c:v>1.4105000000000001</c:v>
                      </c:pt>
                      <c:pt idx="430">
                        <c:v>1.4104000000000001</c:v>
                      </c:pt>
                      <c:pt idx="431">
                        <c:v>1.41</c:v>
                      </c:pt>
                      <c:pt idx="432">
                        <c:v>1.4108000000000001</c:v>
                      </c:pt>
                      <c:pt idx="433">
                        <c:v>1.4111</c:v>
                      </c:pt>
                      <c:pt idx="434">
                        <c:v>1.4111</c:v>
                      </c:pt>
                      <c:pt idx="435">
                        <c:v>1.4113</c:v>
                      </c:pt>
                      <c:pt idx="436">
                        <c:v>1.4111</c:v>
                      </c:pt>
                      <c:pt idx="437">
                        <c:v>1.4113</c:v>
                      </c:pt>
                      <c:pt idx="438">
                        <c:v>1.4114</c:v>
                      </c:pt>
                      <c:pt idx="439">
                        <c:v>1.4114</c:v>
                      </c:pt>
                      <c:pt idx="440">
                        <c:v>1.4119999999999999</c:v>
                      </c:pt>
                      <c:pt idx="441">
                        <c:v>1.4123000000000001</c:v>
                      </c:pt>
                      <c:pt idx="442">
                        <c:v>1.4126000000000001</c:v>
                      </c:pt>
                      <c:pt idx="443">
                        <c:v>1.4129</c:v>
                      </c:pt>
                      <c:pt idx="444">
                        <c:v>1.4131</c:v>
                      </c:pt>
                      <c:pt idx="445">
                        <c:v>1.4133</c:v>
                      </c:pt>
                      <c:pt idx="446">
                        <c:v>1.4134</c:v>
                      </c:pt>
                      <c:pt idx="447">
                        <c:v>1.4136</c:v>
                      </c:pt>
                      <c:pt idx="448">
                        <c:v>1.4139999999999999</c:v>
                      </c:pt>
                      <c:pt idx="449">
                        <c:v>1.4144000000000001</c:v>
                      </c:pt>
                      <c:pt idx="450">
                        <c:v>1.4144000000000001</c:v>
                      </c:pt>
                      <c:pt idx="451">
                        <c:v>1.4144000000000001</c:v>
                      </c:pt>
                      <c:pt idx="452">
                        <c:v>1.4145000000000001</c:v>
                      </c:pt>
                      <c:pt idx="453">
                        <c:v>1.4141999999999999</c:v>
                      </c:pt>
                      <c:pt idx="454">
                        <c:v>1.4140999999999999</c:v>
                      </c:pt>
                      <c:pt idx="455">
                        <c:v>1.4142999999999999</c:v>
                      </c:pt>
                      <c:pt idx="456">
                        <c:v>1.4144000000000001</c:v>
                      </c:pt>
                      <c:pt idx="457">
                        <c:v>1.4142999999999999</c:v>
                      </c:pt>
                      <c:pt idx="458">
                        <c:v>1.4145000000000001</c:v>
                      </c:pt>
                      <c:pt idx="459">
                        <c:v>1.4146000000000001</c:v>
                      </c:pt>
                      <c:pt idx="460">
                        <c:v>1.4145000000000001</c:v>
                      </c:pt>
                      <c:pt idx="461">
                        <c:v>1.4140999999999999</c:v>
                      </c:pt>
                      <c:pt idx="462">
                        <c:v>1.4140999999999999</c:v>
                      </c:pt>
                      <c:pt idx="463">
                        <c:v>1.4139999999999999</c:v>
                      </c:pt>
                      <c:pt idx="464">
                        <c:v>1.4137999999999999</c:v>
                      </c:pt>
                      <c:pt idx="465">
                        <c:v>1.4137</c:v>
                      </c:pt>
                      <c:pt idx="466">
                        <c:v>1.4137999999999999</c:v>
                      </c:pt>
                      <c:pt idx="467">
                        <c:v>1.4137999999999999</c:v>
                      </c:pt>
                      <c:pt idx="468">
                        <c:v>1.4141999999999999</c:v>
                      </c:pt>
                      <c:pt idx="469">
                        <c:v>1.4142999999999999</c:v>
                      </c:pt>
                      <c:pt idx="470">
                        <c:v>1.4141999999999999</c:v>
                      </c:pt>
                      <c:pt idx="471">
                        <c:v>1.4142999999999999</c:v>
                      </c:pt>
                      <c:pt idx="472">
                        <c:v>1.4137999999999999</c:v>
                      </c:pt>
                      <c:pt idx="473">
                        <c:v>1.4137</c:v>
                      </c:pt>
                      <c:pt idx="474">
                        <c:v>1.4138999999999999</c:v>
                      </c:pt>
                      <c:pt idx="475">
                        <c:v>1.4139999999999999</c:v>
                      </c:pt>
                      <c:pt idx="476">
                        <c:v>1.4139999999999999</c:v>
                      </c:pt>
                      <c:pt idx="477">
                        <c:v>1.4137999999999999</c:v>
                      </c:pt>
                      <c:pt idx="478">
                        <c:v>1.4136</c:v>
                      </c:pt>
                      <c:pt idx="479">
                        <c:v>1.4135</c:v>
                      </c:pt>
                      <c:pt idx="480">
                        <c:v>1.4135</c:v>
                      </c:pt>
                      <c:pt idx="481">
                        <c:v>1.4136</c:v>
                      </c:pt>
                      <c:pt idx="482">
                        <c:v>1.4136</c:v>
                      </c:pt>
                      <c:pt idx="483">
                        <c:v>1.4133</c:v>
                      </c:pt>
                      <c:pt idx="484">
                        <c:v>1.4131</c:v>
                      </c:pt>
                      <c:pt idx="485">
                        <c:v>1.4128000000000001</c:v>
                      </c:pt>
                      <c:pt idx="486">
                        <c:v>1.4127000000000001</c:v>
                      </c:pt>
                      <c:pt idx="487">
                        <c:v>1.4125000000000001</c:v>
                      </c:pt>
                      <c:pt idx="488">
                        <c:v>1.4125000000000001</c:v>
                      </c:pt>
                      <c:pt idx="489">
                        <c:v>1.4123000000000001</c:v>
                      </c:pt>
                      <c:pt idx="490">
                        <c:v>1.4124000000000001</c:v>
                      </c:pt>
                      <c:pt idx="491">
                        <c:v>1.4127000000000001</c:v>
                      </c:pt>
                      <c:pt idx="492">
                        <c:v>1.4129</c:v>
                      </c:pt>
                      <c:pt idx="493">
                        <c:v>1.4131</c:v>
                      </c:pt>
                      <c:pt idx="494">
                        <c:v>1.4132</c:v>
                      </c:pt>
                      <c:pt idx="495">
                        <c:v>1.4129</c:v>
                      </c:pt>
                      <c:pt idx="496">
                        <c:v>1.413</c:v>
                      </c:pt>
                      <c:pt idx="497">
                        <c:v>1.4135</c:v>
                      </c:pt>
                      <c:pt idx="498">
                        <c:v>1.4137</c:v>
                      </c:pt>
                      <c:pt idx="499">
                        <c:v>1.4138999999999999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standing1!$E$1</c15:sqref>
                        </c15:formulaRef>
                      </c:ext>
                    </c:extLst>
                    <c:strCache>
                      <c:ptCount val="1"/>
                      <c:pt idx="0">
                        <c:v>Gyr_y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standing1!$E$2:$E$501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-2.3081999999999998E-2</c:v>
                      </c:pt>
                      <c:pt idx="1">
                        <c:v>-2.3455E-2</c:v>
                      </c:pt>
                      <c:pt idx="2">
                        <c:v>-2.2561000000000001E-2</c:v>
                      </c:pt>
                      <c:pt idx="3">
                        <c:v>-2.4288000000000001E-2</c:v>
                      </c:pt>
                      <c:pt idx="4">
                        <c:v>-2.6783000000000001E-2</c:v>
                      </c:pt>
                      <c:pt idx="5">
                        <c:v>-3.1782999999999999E-2</c:v>
                      </c:pt>
                      <c:pt idx="6">
                        <c:v>-3.4403000000000003E-2</c:v>
                      </c:pt>
                      <c:pt idx="7">
                        <c:v>-3.8718000000000002E-2</c:v>
                      </c:pt>
                      <c:pt idx="8">
                        <c:v>-4.0698999999999999E-2</c:v>
                      </c:pt>
                      <c:pt idx="9">
                        <c:v>-4.1321999999999998E-2</c:v>
                      </c:pt>
                      <c:pt idx="10">
                        <c:v>-4.2755000000000001E-2</c:v>
                      </c:pt>
                      <c:pt idx="11">
                        <c:v>-4.2987999999999998E-2</c:v>
                      </c:pt>
                      <c:pt idx="12">
                        <c:v>-4.1775E-2</c:v>
                      </c:pt>
                      <c:pt idx="13">
                        <c:v>-4.1452999999999997E-2</c:v>
                      </c:pt>
                      <c:pt idx="14">
                        <c:v>-4.1204999999999999E-2</c:v>
                      </c:pt>
                      <c:pt idx="15">
                        <c:v>-4.2042000000000003E-2</c:v>
                      </c:pt>
                      <c:pt idx="16">
                        <c:v>-4.3823000000000001E-2</c:v>
                      </c:pt>
                      <c:pt idx="17">
                        <c:v>-4.4657000000000002E-2</c:v>
                      </c:pt>
                      <c:pt idx="18">
                        <c:v>-4.4978999999999998E-2</c:v>
                      </c:pt>
                      <c:pt idx="19">
                        <c:v>-4.5567999999999997E-2</c:v>
                      </c:pt>
                      <c:pt idx="20">
                        <c:v>-4.6241999999999998E-2</c:v>
                      </c:pt>
                      <c:pt idx="21">
                        <c:v>-4.5116000000000003E-2</c:v>
                      </c:pt>
                      <c:pt idx="22">
                        <c:v>-4.3282000000000001E-2</c:v>
                      </c:pt>
                      <c:pt idx="23">
                        <c:v>-3.9925000000000002E-2</c:v>
                      </c:pt>
                      <c:pt idx="24">
                        <c:v>-3.5191E-2</c:v>
                      </c:pt>
                      <c:pt idx="25">
                        <c:v>-3.3068E-2</c:v>
                      </c:pt>
                      <c:pt idx="26">
                        <c:v>-2.6686000000000001E-2</c:v>
                      </c:pt>
                      <c:pt idx="27">
                        <c:v>-2.4479999999999998E-2</c:v>
                      </c:pt>
                      <c:pt idx="28">
                        <c:v>-1.9993E-2</c:v>
                      </c:pt>
                      <c:pt idx="29">
                        <c:v>-2.1146999999999999E-2</c:v>
                      </c:pt>
                      <c:pt idx="30">
                        <c:v>-2.1659999999999999E-2</c:v>
                      </c:pt>
                      <c:pt idx="31">
                        <c:v>-2.1736999999999999E-2</c:v>
                      </c:pt>
                      <c:pt idx="32">
                        <c:v>-2.2459E-2</c:v>
                      </c:pt>
                      <c:pt idx="33">
                        <c:v>-2.4781999999999998E-2</c:v>
                      </c:pt>
                      <c:pt idx="34">
                        <c:v>-2.3598000000000001E-2</c:v>
                      </c:pt>
                      <c:pt idx="35">
                        <c:v>-2.2622E-2</c:v>
                      </c:pt>
                      <c:pt idx="36">
                        <c:v>-2.0955999999999999E-2</c:v>
                      </c:pt>
                      <c:pt idx="37">
                        <c:v>-2.1153999999999999E-2</c:v>
                      </c:pt>
                      <c:pt idx="38">
                        <c:v>-2.2841E-2</c:v>
                      </c:pt>
                      <c:pt idx="39">
                        <c:v>-2.325E-2</c:v>
                      </c:pt>
                      <c:pt idx="40">
                        <c:v>-2.3074000000000001E-2</c:v>
                      </c:pt>
                      <c:pt idx="41">
                        <c:v>-2.4725E-2</c:v>
                      </c:pt>
                      <c:pt idx="42">
                        <c:v>-2.5773999999999998E-2</c:v>
                      </c:pt>
                      <c:pt idx="43">
                        <c:v>-2.6225999999999999E-2</c:v>
                      </c:pt>
                      <c:pt idx="44">
                        <c:v>-2.7033000000000001E-2</c:v>
                      </c:pt>
                      <c:pt idx="45">
                        <c:v>-2.8188999999999999E-2</c:v>
                      </c:pt>
                      <c:pt idx="46">
                        <c:v>-2.9683000000000001E-2</c:v>
                      </c:pt>
                      <c:pt idx="47">
                        <c:v>-3.0647000000000001E-2</c:v>
                      </c:pt>
                      <c:pt idx="48">
                        <c:v>-2.8554E-2</c:v>
                      </c:pt>
                      <c:pt idx="49">
                        <c:v>-2.9021000000000002E-2</c:v>
                      </c:pt>
                      <c:pt idx="50">
                        <c:v>-3.0145999999999999E-2</c:v>
                      </c:pt>
                      <c:pt idx="51">
                        <c:v>-3.1241999999999999E-2</c:v>
                      </c:pt>
                      <c:pt idx="52">
                        <c:v>-3.4419999999999999E-2</c:v>
                      </c:pt>
                      <c:pt idx="53">
                        <c:v>-3.7113E-2</c:v>
                      </c:pt>
                      <c:pt idx="54">
                        <c:v>-4.3441E-2</c:v>
                      </c:pt>
                      <c:pt idx="55">
                        <c:v>-4.5128000000000001E-2</c:v>
                      </c:pt>
                      <c:pt idx="56">
                        <c:v>-4.7766000000000003E-2</c:v>
                      </c:pt>
                      <c:pt idx="57">
                        <c:v>-4.9350999999999999E-2</c:v>
                      </c:pt>
                      <c:pt idx="58">
                        <c:v>-5.1004000000000001E-2</c:v>
                      </c:pt>
                      <c:pt idx="59">
                        <c:v>-5.1355999999999999E-2</c:v>
                      </c:pt>
                      <c:pt idx="60">
                        <c:v>-5.1145000000000003E-2</c:v>
                      </c:pt>
                      <c:pt idx="61">
                        <c:v>-5.1769000000000003E-2</c:v>
                      </c:pt>
                      <c:pt idx="62">
                        <c:v>-5.0367000000000002E-2</c:v>
                      </c:pt>
                      <c:pt idx="63">
                        <c:v>-5.2572000000000001E-2</c:v>
                      </c:pt>
                      <c:pt idx="64">
                        <c:v>-5.4211000000000002E-2</c:v>
                      </c:pt>
                      <c:pt idx="65">
                        <c:v>-5.4653E-2</c:v>
                      </c:pt>
                      <c:pt idx="66">
                        <c:v>-5.6285000000000002E-2</c:v>
                      </c:pt>
                      <c:pt idx="67">
                        <c:v>-5.8902999999999997E-2</c:v>
                      </c:pt>
                      <c:pt idx="68">
                        <c:v>-6.0453E-2</c:v>
                      </c:pt>
                      <c:pt idx="69">
                        <c:v>-6.1761000000000003E-2</c:v>
                      </c:pt>
                      <c:pt idx="70">
                        <c:v>-6.1663000000000003E-2</c:v>
                      </c:pt>
                      <c:pt idx="71">
                        <c:v>-6.1684000000000003E-2</c:v>
                      </c:pt>
                      <c:pt idx="72">
                        <c:v>-6.1608000000000003E-2</c:v>
                      </c:pt>
                      <c:pt idx="73">
                        <c:v>-0.06</c:v>
                      </c:pt>
                      <c:pt idx="74">
                        <c:v>-5.6602E-2</c:v>
                      </c:pt>
                      <c:pt idx="75">
                        <c:v>-5.3552000000000002E-2</c:v>
                      </c:pt>
                      <c:pt idx="76">
                        <c:v>-5.1763000000000003E-2</c:v>
                      </c:pt>
                      <c:pt idx="77">
                        <c:v>-4.6075999999999999E-2</c:v>
                      </c:pt>
                      <c:pt idx="78">
                        <c:v>-4.4047999999999997E-2</c:v>
                      </c:pt>
                      <c:pt idx="79">
                        <c:v>-3.2772000000000003E-2</c:v>
                      </c:pt>
                      <c:pt idx="80">
                        <c:v>-2.5933000000000001E-2</c:v>
                      </c:pt>
                      <c:pt idx="81">
                        <c:v>-2.4572E-2</c:v>
                      </c:pt>
                      <c:pt idx="82">
                        <c:v>-2.1151E-2</c:v>
                      </c:pt>
                      <c:pt idx="83">
                        <c:v>-2.1391E-2</c:v>
                      </c:pt>
                      <c:pt idx="84">
                        <c:v>-2.0766E-2</c:v>
                      </c:pt>
                      <c:pt idx="85">
                        <c:v>-1.1209999999999999E-2</c:v>
                      </c:pt>
                      <c:pt idx="86">
                        <c:v>-8.3680000000000004E-3</c:v>
                      </c:pt>
                      <c:pt idx="87">
                        <c:v>-1.931E-3</c:v>
                      </c:pt>
                      <c:pt idx="88">
                        <c:v>3.28E-4</c:v>
                      </c:pt>
                      <c:pt idx="89">
                        <c:v>1.214E-3</c:v>
                      </c:pt>
                      <c:pt idx="90">
                        <c:v>-1.8010000000000001E-3</c:v>
                      </c:pt>
                      <c:pt idx="91">
                        <c:v>-3.9950000000000003E-3</c:v>
                      </c:pt>
                      <c:pt idx="92">
                        <c:v>-7.4830000000000001E-3</c:v>
                      </c:pt>
                      <c:pt idx="93">
                        <c:v>-8.2489999999999994E-3</c:v>
                      </c:pt>
                      <c:pt idx="94">
                        <c:v>-6.5960000000000003E-3</c:v>
                      </c:pt>
                      <c:pt idx="95">
                        <c:v>-7.5249999999999996E-3</c:v>
                      </c:pt>
                      <c:pt idx="96">
                        <c:v>-6.8589999999999996E-3</c:v>
                      </c:pt>
                      <c:pt idx="97">
                        <c:v>-1.2336E-2</c:v>
                      </c:pt>
                      <c:pt idx="98">
                        <c:v>-1.306E-2</c:v>
                      </c:pt>
                      <c:pt idx="99">
                        <c:v>-1.3386E-2</c:v>
                      </c:pt>
                      <c:pt idx="100">
                        <c:v>-1.3216E-2</c:v>
                      </c:pt>
                      <c:pt idx="101">
                        <c:v>-1.2488000000000001E-2</c:v>
                      </c:pt>
                      <c:pt idx="102">
                        <c:v>-1.0815E-2</c:v>
                      </c:pt>
                      <c:pt idx="103">
                        <c:v>-1.0701E-2</c:v>
                      </c:pt>
                      <c:pt idx="104">
                        <c:v>-1.0156999999999999E-2</c:v>
                      </c:pt>
                      <c:pt idx="105">
                        <c:v>-1.0895999999999999E-2</c:v>
                      </c:pt>
                      <c:pt idx="106">
                        <c:v>-1.4338999999999999E-2</c:v>
                      </c:pt>
                      <c:pt idx="107">
                        <c:v>-1.6490000000000001E-2</c:v>
                      </c:pt>
                      <c:pt idx="108">
                        <c:v>-1.6768999999999999E-2</c:v>
                      </c:pt>
                      <c:pt idx="109">
                        <c:v>-1.7188999999999999E-2</c:v>
                      </c:pt>
                      <c:pt idx="110">
                        <c:v>-1.7436E-2</c:v>
                      </c:pt>
                      <c:pt idx="111">
                        <c:v>-1.9189000000000001E-2</c:v>
                      </c:pt>
                      <c:pt idx="112">
                        <c:v>-2.1576000000000001E-2</c:v>
                      </c:pt>
                      <c:pt idx="113">
                        <c:v>-2.3181E-2</c:v>
                      </c:pt>
                      <c:pt idx="114">
                        <c:v>-2.4236000000000001E-2</c:v>
                      </c:pt>
                      <c:pt idx="115">
                        <c:v>-2.3941E-2</c:v>
                      </c:pt>
                      <c:pt idx="116">
                        <c:v>-2.1238E-2</c:v>
                      </c:pt>
                      <c:pt idx="117">
                        <c:v>-2.0923000000000001E-2</c:v>
                      </c:pt>
                      <c:pt idx="118">
                        <c:v>-2.0791E-2</c:v>
                      </c:pt>
                      <c:pt idx="119">
                        <c:v>-2.1477E-2</c:v>
                      </c:pt>
                      <c:pt idx="120">
                        <c:v>-2.1794000000000001E-2</c:v>
                      </c:pt>
                      <c:pt idx="121">
                        <c:v>-2.2127999999999998E-2</c:v>
                      </c:pt>
                      <c:pt idx="122">
                        <c:v>-2.4424000000000001E-2</c:v>
                      </c:pt>
                      <c:pt idx="123">
                        <c:v>-2.5099E-2</c:v>
                      </c:pt>
                      <c:pt idx="124">
                        <c:v>-2.5847999999999999E-2</c:v>
                      </c:pt>
                      <c:pt idx="125">
                        <c:v>-2.6720000000000001E-2</c:v>
                      </c:pt>
                      <c:pt idx="126">
                        <c:v>-0.03</c:v>
                      </c:pt>
                      <c:pt idx="127">
                        <c:v>-3.1727999999999999E-2</c:v>
                      </c:pt>
                      <c:pt idx="128">
                        <c:v>-3.3429E-2</c:v>
                      </c:pt>
                      <c:pt idx="129">
                        <c:v>-3.5171000000000001E-2</c:v>
                      </c:pt>
                      <c:pt idx="130">
                        <c:v>-4.1638000000000001E-2</c:v>
                      </c:pt>
                      <c:pt idx="131">
                        <c:v>-4.2102000000000001E-2</c:v>
                      </c:pt>
                      <c:pt idx="132">
                        <c:v>-4.2111999999999997E-2</c:v>
                      </c:pt>
                      <c:pt idx="133">
                        <c:v>-4.1893E-2</c:v>
                      </c:pt>
                      <c:pt idx="134">
                        <c:v>-4.2937000000000003E-2</c:v>
                      </c:pt>
                      <c:pt idx="135">
                        <c:v>-4.7358999999999998E-2</c:v>
                      </c:pt>
                      <c:pt idx="136">
                        <c:v>-5.0599999999999999E-2</c:v>
                      </c:pt>
                      <c:pt idx="137">
                        <c:v>-5.1372000000000001E-2</c:v>
                      </c:pt>
                      <c:pt idx="138">
                        <c:v>-4.9638000000000002E-2</c:v>
                      </c:pt>
                      <c:pt idx="139">
                        <c:v>-5.0053E-2</c:v>
                      </c:pt>
                      <c:pt idx="140">
                        <c:v>-4.6547999999999999E-2</c:v>
                      </c:pt>
                      <c:pt idx="141">
                        <c:v>-4.5564E-2</c:v>
                      </c:pt>
                      <c:pt idx="142">
                        <c:v>-4.3307999999999999E-2</c:v>
                      </c:pt>
                      <c:pt idx="143">
                        <c:v>-4.299E-2</c:v>
                      </c:pt>
                      <c:pt idx="144">
                        <c:v>-4.2962E-2</c:v>
                      </c:pt>
                      <c:pt idx="145">
                        <c:v>-4.2819999999999997E-2</c:v>
                      </c:pt>
                      <c:pt idx="146">
                        <c:v>-4.3289000000000001E-2</c:v>
                      </c:pt>
                      <c:pt idx="147">
                        <c:v>-4.5463000000000003E-2</c:v>
                      </c:pt>
                      <c:pt idx="148">
                        <c:v>-5.4121000000000002E-2</c:v>
                      </c:pt>
                      <c:pt idx="149">
                        <c:v>-5.6956E-2</c:v>
                      </c:pt>
                      <c:pt idx="150">
                        <c:v>-6.0920000000000002E-2</c:v>
                      </c:pt>
                      <c:pt idx="151">
                        <c:v>-6.3473000000000002E-2</c:v>
                      </c:pt>
                      <c:pt idx="152">
                        <c:v>-6.6225000000000006E-2</c:v>
                      </c:pt>
                      <c:pt idx="153">
                        <c:v>-6.8085000000000007E-2</c:v>
                      </c:pt>
                      <c:pt idx="154">
                        <c:v>-6.7197999999999994E-2</c:v>
                      </c:pt>
                      <c:pt idx="155">
                        <c:v>-6.6971000000000003E-2</c:v>
                      </c:pt>
                      <c:pt idx="156">
                        <c:v>-6.7279000000000005E-2</c:v>
                      </c:pt>
                      <c:pt idx="157">
                        <c:v>-6.5027000000000001E-2</c:v>
                      </c:pt>
                      <c:pt idx="158">
                        <c:v>-6.3801999999999998E-2</c:v>
                      </c:pt>
                      <c:pt idx="159">
                        <c:v>-5.9667999999999999E-2</c:v>
                      </c:pt>
                      <c:pt idx="160">
                        <c:v>-5.5459000000000001E-2</c:v>
                      </c:pt>
                      <c:pt idx="161">
                        <c:v>-5.3605E-2</c:v>
                      </c:pt>
                      <c:pt idx="162">
                        <c:v>-5.2359999999999997E-2</c:v>
                      </c:pt>
                      <c:pt idx="163">
                        <c:v>-5.3513999999999999E-2</c:v>
                      </c:pt>
                      <c:pt idx="164">
                        <c:v>-5.5509000000000003E-2</c:v>
                      </c:pt>
                      <c:pt idx="165">
                        <c:v>-6.2829999999999997E-2</c:v>
                      </c:pt>
                      <c:pt idx="166">
                        <c:v>-6.5443000000000001E-2</c:v>
                      </c:pt>
                      <c:pt idx="167">
                        <c:v>-6.7867999999999998E-2</c:v>
                      </c:pt>
                      <c:pt idx="168">
                        <c:v>-6.8810999999999997E-2</c:v>
                      </c:pt>
                      <c:pt idx="169">
                        <c:v>-7.0869000000000001E-2</c:v>
                      </c:pt>
                      <c:pt idx="170">
                        <c:v>-7.5864000000000001E-2</c:v>
                      </c:pt>
                      <c:pt idx="171">
                        <c:v>-8.0232999999999999E-2</c:v>
                      </c:pt>
                      <c:pt idx="172">
                        <c:v>-8.1503000000000006E-2</c:v>
                      </c:pt>
                      <c:pt idx="173">
                        <c:v>-8.2490999999999995E-2</c:v>
                      </c:pt>
                      <c:pt idx="174">
                        <c:v>-8.3481E-2</c:v>
                      </c:pt>
                      <c:pt idx="175">
                        <c:v>-8.4860000000000005E-2</c:v>
                      </c:pt>
                      <c:pt idx="176">
                        <c:v>-8.7650000000000006E-2</c:v>
                      </c:pt>
                      <c:pt idx="177">
                        <c:v>-8.7650000000000006E-2</c:v>
                      </c:pt>
                      <c:pt idx="178">
                        <c:v>-8.6461999999999997E-2</c:v>
                      </c:pt>
                      <c:pt idx="179">
                        <c:v>-8.4709999999999994E-2</c:v>
                      </c:pt>
                      <c:pt idx="180">
                        <c:v>-8.3246000000000001E-2</c:v>
                      </c:pt>
                      <c:pt idx="181">
                        <c:v>-7.8959000000000001E-2</c:v>
                      </c:pt>
                      <c:pt idx="182">
                        <c:v>-7.0054000000000005E-2</c:v>
                      </c:pt>
                      <c:pt idx="183">
                        <c:v>-6.7319000000000004E-2</c:v>
                      </c:pt>
                      <c:pt idx="184">
                        <c:v>-6.5175999999999998E-2</c:v>
                      </c:pt>
                      <c:pt idx="185">
                        <c:v>-6.6064999999999999E-2</c:v>
                      </c:pt>
                      <c:pt idx="186">
                        <c:v>-6.6368999999999997E-2</c:v>
                      </c:pt>
                      <c:pt idx="187">
                        <c:v>-6.5769999999999995E-2</c:v>
                      </c:pt>
                      <c:pt idx="188">
                        <c:v>-6.3154000000000002E-2</c:v>
                      </c:pt>
                      <c:pt idx="189">
                        <c:v>-6.0662000000000001E-2</c:v>
                      </c:pt>
                      <c:pt idx="190">
                        <c:v>-5.9826999999999998E-2</c:v>
                      </c:pt>
                      <c:pt idx="191">
                        <c:v>-5.8818000000000002E-2</c:v>
                      </c:pt>
                      <c:pt idx="192">
                        <c:v>-5.8916000000000003E-2</c:v>
                      </c:pt>
                      <c:pt idx="193">
                        <c:v>-5.9755999999999997E-2</c:v>
                      </c:pt>
                      <c:pt idx="194">
                        <c:v>-6.1263999999999999E-2</c:v>
                      </c:pt>
                      <c:pt idx="195">
                        <c:v>-6.2718999999999997E-2</c:v>
                      </c:pt>
                      <c:pt idx="196">
                        <c:v>-6.6873000000000002E-2</c:v>
                      </c:pt>
                      <c:pt idx="197">
                        <c:v>-6.9346000000000005E-2</c:v>
                      </c:pt>
                      <c:pt idx="198">
                        <c:v>-7.1777999999999995E-2</c:v>
                      </c:pt>
                      <c:pt idx="199">
                        <c:v>-7.3288000000000006E-2</c:v>
                      </c:pt>
                      <c:pt idx="200">
                        <c:v>-7.3688000000000003E-2</c:v>
                      </c:pt>
                      <c:pt idx="201">
                        <c:v>-7.5979000000000005E-2</c:v>
                      </c:pt>
                      <c:pt idx="202">
                        <c:v>-7.8982999999999998E-2</c:v>
                      </c:pt>
                      <c:pt idx="203">
                        <c:v>-8.3399000000000001E-2</c:v>
                      </c:pt>
                      <c:pt idx="204">
                        <c:v>-8.5449999999999998E-2</c:v>
                      </c:pt>
                      <c:pt idx="205">
                        <c:v>-8.6332000000000006E-2</c:v>
                      </c:pt>
                      <c:pt idx="206">
                        <c:v>-8.5902999999999993E-2</c:v>
                      </c:pt>
                      <c:pt idx="207">
                        <c:v>-8.6819999999999994E-2</c:v>
                      </c:pt>
                      <c:pt idx="208">
                        <c:v>-8.6262000000000005E-2</c:v>
                      </c:pt>
                      <c:pt idx="209">
                        <c:v>-8.5963999999999999E-2</c:v>
                      </c:pt>
                      <c:pt idx="210">
                        <c:v>-8.2928000000000002E-2</c:v>
                      </c:pt>
                      <c:pt idx="211">
                        <c:v>-8.0722000000000002E-2</c:v>
                      </c:pt>
                      <c:pt idx="212">
                        <c:v>-8.1145999999999996E-2</c:v>
                      </c:pt>
                      <c:pt idx="213">
                        <c:v>-8.2253999999999994E-2</c:v>
                      </c:pt>
                      <c:pt idx="214">
                        <c:v>-8.3763000000000004E-2</c:v>
                      </c:pt>
                      <c:pt idx="215">
                        <c:v>-8.3401000000000003E-2</c:v>
                      </c:pt>
                      <c:pt idx="216">
                        <c:v>-8.4241999999999997E-2</c:v>
                      </c:pt>
                      <c:pt idx="217">
                        <c:v>-8.5342000000000001E-2</c:v>
                      </c:pt>
                      <c:pt idx="218">
                        <c:v>-8.6559999999999998E-2</c:v>
                      </c:pt>
                      <c:pt idx="219">
                        <c:v>-8.7319999999999995E-2</c:v>
                      </c:pt>
                      <c:pt idx="220">
                        <c:v>-8.6621000000000004E-2</c:v>
                      </c:pt>
                      <c:pt idx="221">
                        <c:v>-8.7604000000000001E-2</c:v>
                      </c:pt>
                      <c:pt idx="222">
                        <c:v>-8.9854000000000003E-2</c:v>
                      </c:pt>
                      <c:pt idx="223">
                        <c:v>-8.8988999999999999E-2</c:v>
                      </c:pt>
                      <c:pt idx="224">
                        <c:v>-8.8885000000000006E-2</c:v>
                      </c:pt>
                      <c:pt idx="225">
                        <c:v>-8.6799000000000001E-2</c:v>
                      </c:pt>
                      <c:pt idx="226">
                        <c:v>-8.6653999999999995E-2</c:v>
                      </c:pt>
                      <c:pt idx="227">
                        <c:v>-8.3207000000000003E-2</c:v>
                      </c:pt>
                      <c:pt idx="228">
                        <c:v>-8.0678E-2</c:v>
                      </c:pt>
                      <c:pt idx="229">
                        <c:v>-7.9878000000000005E-2</c:v>
                      </c:pt>
                      <c:pt idx="230">
                        <c:v>-7.8829999999999997E-2</c:v>
                      </c:pt>
                      <c:pt idx="231">
                        <c:v>-7.8872999999999999E-2</c:v>
                      </c:pt>
                      <c:pt idx="232">
                        <c:v>-8.1263000000000002E-2</c:v>
                      </c:pt>
                      <c:pt idx="233">
                        <c:v>-9.0902999999999998E-2</c:v>
                      </c:pt>
                      <c:pt idx="234">
                        <c:v>-9.9839999999999998E-2</c:v>
                      </c:pt>
                      <c:pt idx="235">
                        <c:v>-0.10613</c:v>
                      </c:pt>
                      <c:pt idx="236">
                        <c:v>-0.11094</c:v>
                      </c:pt>
                      <c:pt idx="237">
                        <c:v>-0.1145</c:v>
                      </c:pt>
                      <c:pt idx="238">
                        <c:v>-0.11695999999999999</c:v>
                      </c:pt>
                      <c:pt idx="239">
                        <c:v>-0.11772000000000001</c:v>
                      </c:pt>
                      <c:pt idx="240">
                        <c:v>-0.11627999999999999</c:v>
                      </c:pt>
                      <c:pt idx="241">
                        <c:v>-0.11609</c:v>
                      </c:pt>
                      <c:pt idx="242">
                        <c:v>-0.11448</c:v>
                      </c:pt>
                      <c:pt idx="243">
                        <c:v>-0.11287999999999999</c:v>
                      </c:pt>
                      <c:pt idx="244">
                        <c:v>-0.10852000000000001</c:v>
                      </c:pt>
                      <c:pt idx="245">
                        <c:v>-0.10566</c:v>
                      </c:pt>
                      <c:pt idx="246">
                        <c:v>-0.10397000000000001</c:v>
                      </c:pt>
                      <c:pt idx="247">
                        <c:v>-0.10084</c:v>
                      </c:pt>
                      <c:pt idx="248">
                        <c:v>-9.8505999999999996E-2</c:v>
                      </c:pt>
                      <c:pt idx="249">
                        <c:v>-9.4953999999999997E-2</c:v>
                      </c:pt>
                      <c:pt idx="250">
                        <c:v>-9.1037000000000007E-2</c:v>
                      </c:pt>
                      <c:pt idx="251">
                        <c:v>-9.1847999999999999E-2</c:v>
                      </c:pt>
                      <c:pt idx="252">
                        <c:v>-9.2235999999999999E-2</c:v>
                      </c:pt>
                      <c:pt idx="253">
                        <c:v>-9.4297000000000006E-2</c:v>
                      </c:pt>
                      <c:pt idx="254">
                        <c:v>-9.4685000000000005E-2</c:v>
                      </c:pt>
                      <c:pt idx="255">
                        <c:v>-9.4896999999999995E-2</c:v>
                      </c:pt>
                      <c:pt idx="256">
                        <c:v>-9.1991000000000003E-2</c:v>
                      </c:pt>
                      <c:pt idx="257">
                        <c:v>-8.8568999999999995E-2</c:v>
                      </c:pt>
                      <c:pt idx="258">
                        <c:v>-8.7791999999999995E-2</c:v>
                      </c:pt>
                      <c:pt idx="259">
                        <c:v>-8.7609000000000006E-2</c:v>
                      </c:pt>
                      <c:pt idx="260">
                        <c:v>-9.2045000000000002E-2</c:v>
                      </c:pt>
                      <c:pt idx="261">
                        <c:v>-9.2664999999999997E-2</c:v>
                      </c:pt>
                      <c:pt idx="262">
                        <c:v>-9.3046000000000004E-2</c:v>
                      </c:pt>
                      <c:pt idx="263">
                        <c:v>-9.3257999999999994E-2</c:v>
                      </c:pt>
                      <c:pt idx="264">
                        <c:v>-9.1630000000000003E-2</c:v>
                      </c:pt>
                      <c:pt idx="265">
                        <c:v>-9.0987999999999999E-2</c:v>
                      </c:pt>
                      <c:pt idx="266">
                        <c:v>-8.7649000000000005E-2</c:v>
                      </c:pt>
                      <c:pt idx="267">
                        <c:v>-8.3802000000000001E-2</c:v>
                      </c:pt>
                      <c:pt idx="268">
                        <c:v>-8.3571999999999994E-2</c:v>
                      </c:pt>
                      <c:pt idx="269">
                        <c:v>-8.2414000000000001E-2</c:v>
                      </c:pt>
                      <c:pt idx="270">
                        <c:v>-8.2622000000000001E-2</c:v>
                      </c:pt>
                      <c:pt idx="271">
                        <c:v>-7.9990000000000006E-2</c:v>
                      </c:pt>
                      <c:pt idx="272">
                        <c:v>-7.8534999999999994E-2</c:v>
                      </c:pt>
                      <c:pt idx="273">
                        <c:v>-7.2609999999999994E-2</c:v>
                      </c:pt>
                      <c:pt idx="274">
                        <c:v>-6.7710999999999993E-2</c:v>
                      </c:pt>
                      <c:pt idx="275">
                        <c:v>-6.6029000000000004E-2</c:v>
                      </c:pt>
                      <c:pt idx="276">
                        <c:v>-6.1661000000000001E-2</c:v>
                      </c:pt>
                      <c:pt idx="277">
                        <c:v>-6.0657999999999997E-2</c:v>
                      </c:pt>
                      <c:pt idx="278">
                        <c:v>-5.6383999999999997E-2</c:v>
                      </c:pt>
                      <c:pt idx="279">
                        <c:v>-5.3580999999999997E-2</c:v>
                      </c:pt>
                      <c:pt idx="280">
                        <c:v>-5.3676000000000001E-2</c:v>
                      </c:pt>
                      <c:pt idx="281">
                        <c:v>-5.2948000000000002E-2</c:v>
                      </c:pt>
                      <c:pt idx="282">
                        <c:v>-5.1983000000000001E-2</c:v>
                      </c:pt>
                      <c:pt idx="283">
                        <c:v>-4.8350999999999998E-2</c:v>
                      </c:pt>
                      <c:pt idx="284">
                        <c:v>-4.3590999999999998E-2</c:v>
                      </c:pt>
                      <c:pt idx="285">
                        <c:v>-4.2938999999999998E-2</c:v>
                      </c:pt>
                      <c:pt idx="286">
                        <c:v>-3.7777999999999999E-2</c:v>
                      </c:pt>
                      <c:pt idx="287">
                        <c:v>-3.4759999999999999E-2</c:v>
                      </c:pt>
                      <c:pt idx="288">
                        <c:v>-2.972E-2</c:v>
                      </c:pt>
                      <c:pt idx="289">
                        <c:v>-2.6852000000000001E-2</c:v>
                      </c:pt>
                      <c:pt idx="290">
                        <c:v>-2.4389000000000001E-2</c:v>
                      </c:pt>
                      <c:pt idx="291">
                        <c:v>-2.5725999999999999E-2</c:v>
                      </c:pt>
                      <c:pt idx="292">
                        <c:v>-2.7111E-2</c:v>
                      </c:pt>
                      <c:pt idx="293">
                        <c:v>-2.8573999999999999E-2</c:v>
                      </c:pt>
                      <c:pt idx="294">
                        <c:v>-2.8759E-2</c:v>
                      </c:pt>
                      <c:pt idx="295">
                        <c:v>-2.9513000000000001E-2</c:v>
                      </c:pt>
                      <c:pt idx="296">
                        <c:v>-2.9921E-2</c:v>
                      </c:pt>
                      <c:pt idx="297">
                        <c:v>-3.0879E-2</c:v>
                      </c:pt>
                      <c:pt idx="298">
                        <c:v>-3.125E-2</c:v>
                      </c:pt>
                      <c:pt idx="299">
                        <c:v>-3.0218999999999999E-2</c:v>
                      </c:pt>
                      <c:pt idx="300">
                        <c:v>-2.7123999999999999E-2</c:v>
                      </c:pt>
                      <c:pt idx="301">
                        <c:v>-2.214E-2</c:v>
                      </c:pt>
                      <c:pt idx="302">
                        <c:v>-2.1212000000000002E-2</c:v>
                      </c:pt>
                      <c:pt idx="303">
                        <c:v>-1.9179000000000002E-2</c:v>
                      </c:pt>
                      <c:pt idx="304">
                        <c:v>-1.9550000000000001E-2</c:v>
                      </c:pt>
                      <c:pt idx="305">
                        <c:v>-1.6648E-2</c:v>
                      </c:pt>
                      <c:pt idx="306">
                        <c:v>-1.6413000000000001E-2</c:v>
                      </c:pt>
                      <c:pt idx="307">
                        <c:v>-1.5538E-2</c:v>
                      </c:pt>
                      <c:pt idx="308">
                        <c:v>-1.5524E-2</c:v>
                      </c:pt>
                      <c:pt idx="309">
                        <c:v>-1.5626999999999999E-2</c:v>
                      </c:pt>
                      <c:pt idx="310">
                        <c:v>-1.2116999999999999E-2</c:v>
                      </c:pt>
                      <c:pt idx="311">
                        <c:v>-1.0945E-2</c:v>
                      </c:pt>
                      <c:pt idx="312">
                        <c:v>-7.2680000000000002E-3</c:v>
                      </c:pt>
                      <c:pt idx="313">
                        <c:v>-4.8370000000000002E-3</c:v>
                      </c:pt>
                      <c:pt idx="314">
                        <c:v>-5.3319999999999999E-3</c:v>
                      </c:pt>
                      <c:pt idx="315">
                        <c:v>-5.8510000000000003E-3</c:v>
                      </c:pt>
                      <c:pt idx="316">
                        <c:v>-4.6020000000000002E-3</c:v>
                      </c:pt>
                      <c:pt idx="317">
                        <c:v>-1.11E-4</c:v>
                      </c:pt>
                      <c:pt idx="318">
                        <c:v>3.2690000000000002E-3</c:v>
                      </c:pt>
                      <c:pt idx="319">
                        <c:v>6.3039999999999997E-3</c:v>
                      </c:pt>
                      <c:pt idx="320">
                        <c:v>8.8540000000000008E-3</c:v>
                      </c:pt>
                      <c:pt idx="321">
                        <c:v>9.2809999999999993E-3</c:v>
                      </c:pt>
                      <c:pt idx="322">
                        <c:v>1.1967E-2</c:v>
                      </c:pt>
                      <c:pt idx="323">
                        <c:v>1.3812E-2</c:v>
                      </c:pt>
                      <c:pt idx="324">
                        <c:v>2.1028999999999999E-2</c:v>
                      </c:pt>
                      <c:pt idx="325">
                        <c:v>2.5708999999999999E-2</c:v>
                      </c:pt>
                      <c:pt idx="326">
                        <c:v>2.6845000000000001E-2</c:v>
                      </c:pt>
                      <c:pt idx="327">
                        <c:v>2.9690000000000001E-2</c:v>
                      </c:pt>
                      <c:pt idx="328">
                        <c:v>3.0321000000000001E-2</c:v>
                      </c:pt>
                      <c:pt idx="329">
                        <c:v>3.1125E-2</c:v>
                      </c:pt>
                      <c:pt idx="330">
                        <c:v>3.1217000000000002E-2</c:v>
                      </c:pt>
                      <c:pt idx="331">
                        <c:v>3.1614999999999997E-2</c:v>
                      </c:pt>
                      <c:pt idx="332">
                        <c:v>3.2995999999999998E-2</c:v>
                      </c:pt>
                      <c:pt idx="333">
                        <c:v>3.4162999999999999E-2</c:v>
                      </c:pt>
                      <c:pt idx="334">
                        <c:v>3.6992999999999998E-2</c:v>
                      </c:pt>
                      <c:pt idx="335">
                        <c:v>3.8897000000000001E-2</c:v>
                      </c:pt>
                      <c:pt idx="336">
                        <c:v>3.5113999999999999E-2</c:v>
                      </c:pt>
                      <c:pt idx="337">
                        <c:v>3.4348999999999998E-2</c:v>
                      </c:pt>
                      <c:pt idx="338">
                        <c:v>3.3690999999999999E-2</c:v>
                      </c:pt>
                      <c:pt idx="339">
                        <c:v>3.6110000000000003E-2</c:v>
                      </c:pt>
                      <c:pt idx="340">
                        <c:v>3.8093000000000002E-2</c:v>
                      </c:pt>
                      <c:pt idx="341">
                        <c:v>5.0805999999999997E-2</c:v>
                      </c:pt>
                      <c:pt idx="342">
                        <c:v>6.1267000000000002E-2</c:v>
                      </c:pt>
                      <c:pt idx="343">
                        <c:v>6.5907999999999994E-2</c:v>
                      </c:pt>
                      <c:pt idx="344">
                        <c:v>7.3803999999999995E-2</c:v>
                      </c:pt>
                      <c:pt idx="345">
                        <c:v>7.5355000000000005E-2</c:v>
                      </c:pt>
                      <c:pt idx="346">
                        <c:v>8.1763000000000002E-2</c:v>
                      </c:pt>
                      <c:pt idx="347">
                        <c:v>9.0539999999999995E-2</c:v>
                      </c:pt>
                      <c:pt idx="348">
                        <c:v>9.3473000000000001E-2</c:v>
                      </c:pt>
                      <c:pt idx="349">
                        <c:v>9.7903000000000004E-2</c:v>
                      </c:pt>
                      <c:pt idx="350">
                        <c:v>9.9590999999999999E-2</c:v>
                      </c:pt>
                      <c:pt idx="351">
                        <c:v>0.10224999999999999</c:v>
                      </c:pt>
                      <c:pt idx="352">
                        <c:v>0.10348</c:v>
                      </c:pt>
                      <c:pt idx="353">
                        <c:v>0.10492</c:v>
                      </c:pt>
                      <c:pt idx="354">
                        <c:v>0.1067</c:v>
                      </c:pt>
                      <c:pt idx="355">
                        <c:v>0.10773000000000001</c:v>
                      </c:pt>
                      <c:pt idx="356">
                        <c:v>0.10979999999999999</c:v>
                      </c:pt>
                      <c:pt idx="357">
                        <c:v>0.11272</c:v>
                      </c:pt>
                      <c:pt idx="358">
                        <c:v>0.11609999999999999</c:v>
                      </c:pt>
                      <c:pt idx="359">
                        <c:v>0.11562</c:v>
                      </c:pt>
                      <c:pt idx="360">
                        <c:v>0.11548</c:v>
                      </c:pt>
                      <c:pt idx="361">
                        <c:v>0.11643000000000001</c:v>
                      </c:pt>
                      <c:pt idx="362">
                        <c:v>0.11772000000000001</c:v>
                      </c:pt>
                      <c:pt idx="363">
                        <c:v>0.12328</c:v>
                      </c:pt>
                      <c:pt idx="364">
                        <c:v>0.13220000000000001</c:v>
                      </c:pt>
                      <c:pt idx="365">
                        <c:v>0.13439999999999999</c:v>
                      </c:pt>
                      <c:pt idx="366">
                        <c:v>0.13877</c:v>
                      </c:pt>
                      <c:pt idx="367">
                        <c:v>0.13999</c:v>
                      </c:pt>
                      <c:pt idx="368">
                        <c:v>0.14227999999999999</c:v>
                      </c:pt>
                      <c:pt idx="369">
                        <c:v>0.14396999999999999</c:v>
                      </c:pt>
                      <c:pt idx="370">
                        <c:v>0.14465</c:v>
                      </c:pt>
                      <c:pt idx="371">
                        <c:v>0.14069999999999999</c:v>
                      </c:pt>
                      <c:pt idx="372">
                        <c:v>0.13611000000000001</c:v>
                      </c:pt>
                      <c:pt idx="373">
                        <c:v>0.12647</c:v>
                      </c:pt>
                      <c:pt idx="374">
                        <c:v>0.12181</c:v>
                      </c:pt>
                      <c:pt idx="375">
                        <c:v>0.11327</c:v>
                      </c:pt>
                      <c:pt idx="376">
                        <c:v>0.11345</c:v>
                      </c:pt>
                      <c:pt idx="377">
                        <c:v>0.1148</c:v>
                      </c:pt>
                      <c:pt idx="378">
                        <c:v>0.11683</c:v>
                      </c:pt>
                      <c:pt idx="379">
                        <c:v>0.11966</c:v>
                      </c:pt>
                      <c:pt idx="380">
                        <c:v>0.11962</c:v>
                      </c:pt>
                      <c:pt idx="381">
                        <c:v>0.11419</c:v>
                      </c:pt>
                      <c:pt idx="382">
                        <c:v>0.11221</c:v>
                      </c:pt>
                      <c:pt idx="383">
                        <c:v>0.11259</c:v>
                      </c:pt>
                      <c:pt idx="384">
                        <c:v>0.11423999999999999</c:v>
                      </c:pt>
                      <c:pt idx="385">
                        <c:v>0.12225999999999999</c:v>
                      </c:pt>
                      <c:pt idx="386">
                        <c:v>0.13256999999999999</c:v>
                      </c:pt>
                      <c:pt idx="387">
                        <c:v>0.13988</c:v>
                      </c:pt>
                      <c:pt idx="388">
                        <c:v>0.14379</c:v>
                      </c:pt>
                      <c:pt idx="389">
                        <c:v>0.14435000000000001</c:v>
                      </c:pt>
                      <c:pt idx="390">
                        <c:v>0.14269000000000001</c:v>
                      </c:pt>
                      <c:pt idx="391">
                        <c:v>0.14069999999999999</c:v>
                      </c:pt>
                      <c:pt idx="392">
                        <c:v>0.13644999999999999</c:v>
                      </c:pt>
                      <c:pt idx="393">
                        <c:v>0.13184999999999999</c:v>
                      </c:pt>
                      <c:pt idx="394">
                        <c:v>0.1273</c:v>
                      </c:pt>
                      <c:pt idx="395">
                        <c:v>0.1174</c:v>
                      </c:pt>
                      <c:pt idx="396">
                        <c:v>0.11082</c:v>
                      </c:pt>
                      <c:pt idx="397">
                        <c:v>9.9648E-2</c:v>
                      </c:pt>
                      <c:pt idx="398">
                        <c:v>8.4465999999999999E-2</c:v>
                      </c:pt>
                      <c:pt idx="399">
                        <c:v>8.2488000000000006E-2</c:v>
                      </c:pt>
                      <c:pt idx="400">
                        <c:v>8.2373000000000002E-2</c:v>
                      </c:pt>
                      <c:pt idx="401">
                        <c:v>8.2984000000000002E-2</c:v>
                      </c:pt>
                      <c:pt idx="402">
                        <c:v>8.7105000000000002E-2</c:v>
                      </c:pt>
                      <c:pt idx="403">
                        <c:v>8.7689000000000003E-2</c:v>
                      </c:pt>
                      <c:pt idx="404">
                        <c:v>8.7829000000000004E-2</c:v>
                      </c:pt>
                      <c:pt idx="405">
                        <c:v>8.6652999999999994E-2</c:v>
                      </c:pt>
                      <c:pt idx="406">
                        <c:v>8.5466E-2</c:v>
                      </c:pt>
                      <c:pt idx="407">
                        <c:v>8.5636000000000004E-2</c:v>
                      </c:pt>
                      <c:pt idx="408">
                        <c:v>8.5024000000000002E-2</c:v>
                      </c:pt>
                      <c:pt idx="409">
                        <c:v>8.4155999999999995E-2</c:v>
                      </c:pt>
                      <c:pt idx="410">
                        <c:v>8.1665000000000001E-2</c:v>
                      </c:pt>
                      <c:pt idx="411">
                        <c:v>7.9672000000000007E-2</c:v>
                      </c:pt>
                      <c:pt idx="412">
                        <c:v>7.6907000000000003E-2</c:v>
                      </c:pt>
                      <c:pt idx="413">
                        <c:v>7.4278999999999998E-2</c:v>
                      </c:pt>
                      <c:pt idx="414">
                        <c:v>7.3182999999999998E-2</c:v>
                      </c:pt>
                      <c:pt idx="415">
                        <c:v>6.9359000000000004E-2</c:v>
                      </c:pt>
                      <c:pt idx="416">
                        <c:v>6.7803000000000002E-2</c:v>
                      </c:pt>
                      <c:pt idx="417">
                        <c:v>6.5916000000000002E-2</c:v>
                      </c:pt>
                      <c:pt idx="418">
                        <c:v>6.3075999999999993E-2</c:v>
                      </c:pt>
                      <c:pt idx="419">
                        <c:v>5.7676999999999999E-2</c:v>
                      </c:pt>
                      <c:pt idx="420">
                        <c:v>5.1624999999999997E-2</c:v>
                      </c:pt>
                      <c:pt idx="421">
                        <c:v>4.7564000000000002E-2</c:v>
                      </c:pt>
                      <c:pt idx="422">
                        <c:v>4.4783999999999997E-2</c:v>
                      </c:pt>
                      <c:pt idx="423">
                        <c:v>4.3801E-2</c:v>
                      </c:pt>
                      <c:pt idx="424">
                        <c:v>4.2466999999999998E-2</c:v>
                      </c:pt>
                      <c:pt idx="425">
                        <c:v>4.2327999999999998E-2</c:v>
                      </c:pt>
                      <c:pt idx="426">
                        <c:v>3.9690000000000003E-2</c:v>
                      </c:pt>
                      <c:pt idx="427">
                        <c:v>3.7205000000000002E-2</c:v>
                      </c:pt>
                      <c:pt idx="428">
                        <c:v>3.6419E-2</c:v>
                      </c:pt>
                      <c:pt idx="429">
                        <c:v>3.7157999999999997E-2</c:v>
                      </c:pt>
                      <c:pt idx="430">
                        <c:v>3.8323000000000003E-2</c:v>
                      </c:pt>
                      <c:pt idx="431">
                        <c:v>3.9551999999999997E-2</c:v>
                      </c:pt>
                      <c:pt idx="432">
                        <c:v>3.5416000000000003E-2</c:v>
                      </c:pt>
                      <c:pt idx="433">
                        <c:v>3.3278000000000002E-2</c:v>
                      </c:pt>
                      <c:pt idx="434">
                        <c:v>3.1328000000000002E-2</c:v>
                      </c:pt>
                      <c:pt idx="435">
                        <c:v>2.9093999999999998E-2</c:v>
                      </c:pt>
                      <c:pt idx="436">
                        <c:v>2.7147999999999999E-2</c:v>
                      </c:pt>
                      <c:pt idx="437">
                        <c:v>2.6025E-2</c:v>
                      </c:pt>
                      <c:pt idx="438">
                        <c:v>2.6557999999999998E-2</c:v>
                      </c:pt>
                      <c:pt idx="439">
                        <c:v>2.8396999999999999E-2</c:v>
                      </c:pt>
                      <c:pt idx="440">
                        <c:v>2.6918000000000001E-2</c:v>
                      </c:pt>
                      <c:pt idx="441">
                        <c:v>2.7394999999999999E-2</c:v>
                      </c:pt>
                      <c:pt idx="442">
                        <c:v>2.6151000000000001E-2</c:v>
                      </c:pt>
                      <c:pt idx="443">
                        <c:v>2.2210000000000001E-2</c:v>
                      </c:pt>
                      <c:pt idx="444">
                        <c:v>1.8735000000000002E-2</c:v>
                      </c:pt>
                      <c:pt idx="445">
                        <c:v>1.7195999999999999E-2</c:v>
                      </c:pt>
                      <c:pt idx="446">
                        <c:v>1.6760000000000001E-2</c:v>
                      </c:pt>
                      <c:pt idx="447">
                        <c:v>1.6036999999999999E-2</c:v>
                      </c:pt>
                      <c:pt idx="448">
                        <c:v>1.6071999999999999E-2</c:v>
                      </c:pt>
                      <c:pt idx="449">
                        <c:v>1.1152E-2</c:v>
                      </c:pt>
                      <c:pt idx="450">
                        <c:v>8.1209999999999997E-3</c:v>
                      </c:pt>
                      <c:pt idx="451">
                        <c:v>4.2319999999999997E-3</c:v>
                      </c:pt>
                      <c:pt idx="452">
                        <c:v>1.0250000000000001E-3</c:v>
                      </c:pt>
                      <c:pt idx="453">
                        <c:v>-4.424E-3</c:v>
                      </c:pt>
                      <c:pt idx="454">
                        <c:v>-9.0659999999999994E-3</c:v>
                      </c:pt>
                      <c:pt idx="455">
                        <c:v>-1.3176999999999999E-2</c:v>
                      </c:pt>
                      <c:pt idx="456">
                        <c:v>-1.7090999999999999E-2</c:v>
                      </c:pt>
                      <c:pt idx="457">
                        <c:v>-1.9786000000000002E-2</c:v>
                      </c:pt>
                      <c:pt idx="458">
                        <c:v>-2.3449000000000001E-2</c:v>
                      </c:pt>
                      <c:pt idx="459">
                        <c:v>-2.4989999999999998E-2</c:v>
                      </c:pt>
                      <c:pt idx="460">
                        <c:v>-2.7784E-2</c:v>
                      </c:pt>
                      <c:pt idx="461">
                        <c:v>-3.1247E-2</c:v>
                      </c:pt>
                      <c:pt idx="462">
                        <c:v>-3.2924000000000002E-2</c:v>
                      </c:pt>
                      <c:pt idx="463">
                        <c:v>-3.6921000000000002E-2</c:v>
                      </c:pt>
                      <c:pt idx="464">
                        <c:v>-3.8649000000000003E-2</c:v>
                      </c:pt>
                      <c:pt idx="465">
                        <c:v>-3.8947000000000002E-2</c:v>
                      </c:pt>
                      <c:pt idx="466">
                        <c:v>-4.1633000000000003E-2</c:v>
                      </c:pt>
                      <c:pt idx="467">
                        <c:v>-4.0975999999999999E-2</c:v>
                      </c:pt>
                      <c:pt idx="468">
                        <c:v>-4.1832000000000001E-2</c:v>
                      </c:pt>
                      <c:pt idx="469">
                        <c:v>-4.2139999999999997E-2</c:v>
                      </c:pt>
                      <c:pt idx="470">
                        <c:v>-3.9605000000000001E-2</c:v>
                      </c:pt>
                      <c:pt idx="471">
                        <c:v>-3.8665999999999999E-2</c:v>
                      </c:pt>
                      <c:pt idx="472">
                        <c:v>-3.8427000000000003E-2</c:v>
                      </c:pt>
                      <c:pt idx="473">
                        <c:v>-3.8483000000000003E-2</c:v>
                      </c:pt>
                      <c:pt idx="474">
                        <c:v>-3.7915999999999998E-2</c:v>
                      </c:pt>
                      <c:pt idx="475">
                        <c:v>-3.6908000000000003E-2</c:v>
                      </c:pt>
                      <c:pt idx="476">
                        <c:v>-3.7000999999999999E-2</c:v>
                      </c:pt>
                      <c:pt idx="477">
                        <c:v>-3.7756999999999999E-2</c:v>
                      </c:pt>
                      <c:pt idx="478">
                        <c:v>-3.8991999999999999E-2</c:v>
                      </c:pt>
                      <c:pt idx="479">
                        <c:v>-4.4311000000000003E-2</c:v>
                      </c:pt>
                      <c:pt idx="480">
                        <c:v>-4.9764999999999997E-2</c:v>
                      </c:pt>
                      <c:pt idx="481">
                        <c:v>-5.2046000000000002E-2</c:v>
                      </c:pt>
                      <c:pt idx="482">
                        <c:v>-5.5636999999999999E-2</c:v>
                      </c:pt>
                      <c:pt idx="483">
                        <c:v>-5.7669999999999999E-2</c:v>
                      </c:pt>
                      <c:pt idx="484">
                        <c:v>-6.0783999999999998E-2</c:v>
                      </c:pt>
                      <c:pt idx="485">
                        <c:v>-6.5000000000000002E-2</c:v>
                      </c:pt>
                      <c:pt idx="486">
                        <c:v>-6.7501000000000005E-2</c:v>
                      </c:pt>
                      <c:pt idx="487">
                        <c:v>-7.1445999999999996E-2</c:v>
                      </c:pt>
                      <c:pt idx="488">
                        <c:v>-7.2666999999999995E-2</c:v>
                      </c:pt>
                      <c:pt idx="489">
                        <c:v>-7.4335999999999999E-2</c:v>
                      </c:pt>
                      <c:pt idx="490">
                        <c:v>-7.5883000000000006E-2</c:v>
                      </c:pt>
                      <c:pt idx="491">
                        <c:v>-7.6461000000000001E-2</c:v>
                      </c:pt>
                      <c:pt idx="492">
                        <c:v>-7.8121999999999997E-2</c:v>
                      </c:pt>
                      <c:pt idx="493">
                        <c:v>-7.9652000000000001E-2</c:v>
                      </c:pt>
                      <c:pt idx="494">
                        <c:v>-8.2362000000000005E-2</c:v>
                      </c:pt>
                      <c:pt idx="495">
                        <c:v>-8.8285000000000002E-2</c:v>
                      </c:pt>
                      <c:pt idx="496">
                        <c:v>-9.1498999999999997E-2</c:v>
                      </c:pt>
                      <c:pt idx="497">
                        <c:v>-9.6264000000000002E-2</c:v>
                      </c:pt>
                      <c:pt idx="498">
                        <c:v>-9.7832000000000002E-2</c:v>
                      </c:pt>
                      <c:pt idx="499">
                        <c:v>-9.8127000000000006E-2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standing1!$F$1</c15:sqref>
                        </c15:formulaRef>
                      </c:ext>
                    </c:extLst>
                    <c:strCache>
                      <c:ptCount val="1"/>
                      <c:pt idx="0">
                        <c:v>Gyr_z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standing1!$F$2:$F$501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0.11123</c:v>
                      </c:pt>
                      <c:pt idx="1">
                        <c:v>0.1113</c:v>
                      </c:pt>
                      <c:pt idx="2">
                        <c:v>0.10981</c:v>
                      </c:pt>
                      <c:pt idx="3">
                        <c:v>0.11113000000000001</c:v>
                      </c:pt>
                      <c:pt idx="4">
                        <c:v>0.11255</c:v>
                      </c:pt>
                      <c:pt idx="5">
                        <c:v>0.11638999999999999</c:v>
                      </c:pt>
                      <c:pt idx="6">
                        <c:v>0.11862</c:v>
                      </c:pt>
                      <c:pt idx="7">
                        <c:v>0.12249</c:v>
                      </c:pt>
                      <c:pt idx="8">
                        <c:v>0.12439</c:v>
                      </c:pt>
                      <c:pt idx="9">
                        <c:v>0.12493</c:v>
                      </c:pt>
                      <c:pt idx="10">
                        <c:v>0.12651999999999999</c:v>
                      </c:pt>
                      <c:pt idx="11">
                        <c:v>0.12728999999999999</c:v>
                      </c:pt>
                      <c:pt idx="12">
                        <c:v>0.12691</c:v>
                      </c:pt>
                      <c:pt idx="13">
                        <c:v>0.12698999999999999</c:v>
                      </c:pt>
                      <c:pt idx="14">
                        <c:v>0.12728999999999999</c:v>
                      </c:pt>
                      <c:pt idx="15">
                        <c:v>0.12833</c:v>
                      </c:pt>
                      <c:pt idx="16">
                        <c:v>0.13070999999999999</c:v>
                      </c:pt>
                      <c:pt idx="17">
                        <c:v>0.13197999999999999</c:v>
                      </c:pt>
                      <c:pt idx="18">
                        <c:v>0.13249</c:v>
                      </c:pt>
                      <c:pt idx="19">
                        <c:v>0.13336000000000001</c:v>
                      </c:pt>
                      <c:pt idx="20">
                        <c:v>0.13406000000000001</c:v>
                      </c:pt>
                      <c:pt idx="21">
                        <c:v>0.13321</c:v>
                      </c:pt>
                      <c:pt idx="22">
                        <c:v>0.13142000000000001</c:v>
                      </c:pt>
                      <c:pt idx="23">
                        <c:v>0.12805</c:v>
                      </c:pt>
                      <c:pt idx="24">
                        <c:v>0.12323000000000001</c:v>
                      </c:pt>
                      <c:pt idx="25">
                        <c:v>0.12086</c:v>
                      </c:pt>
                      <c:pt idx="26">
                        <c:v>0.11397</c:v>
                      </c:pt>
                      <c:pt idx="27">
                        <c:v>0.11153</c:v>
                      </c:pt>
                      <c:pt idx="28">
                        <c:v>0.10603</c:v>
                      </c:pt>
                      <c:pt idx="29">
                        <c:v>0.10614999999999999</c:v>
                      </c:pt>
                      <c:pt idx="30">
                        <c:v>0.10611</c:v>
                      </c:pt>
                      <c:pt idx="31">
                        <c:v>0.10535</c:v>
                      </c:pt>
                      <c:pt idx="32">
                        <c:v>0.10595</c:v>
                      </c:pt>
                      <c:pt idx="33">
                        <c:v>0.10784000000000001</c:v>
                      </c:pt>
                      <c:pt idx="34">
                        <c:v>0.10603</c:v>
                      </c:pt>
                      <c:pt idx="35">
                        <c:v>0.10488</c:v>
                      </c:pt>
                      <c:pt idx="36">
                        <c:v>0.1028</c:v>
                      </c:pt>
                      <c:pt idx="37">
                        <c:v>0.10277</c:v>
                      </c:pt>
                      <c:pt idx="38">
                        <c:v>0.10407</c:v>
                      </c:pt>
                      <c:pt idx="39">
                        <c:v>0.10433000000000001</c:v>
                      </c:pt>
                      <c:pt idx="40">
                        <c:v>0.10401000000000001</c:v>
                      </c:pt>
                      <c:pt idx="41">
                        <c:v>0.10528</c:v>
                      </c:pt>
                      <c:pt idx="42">
                        <c:v>0.10618</c:v>
                      </c:pt>
                      <c:pt idx="43">
                        <c:v>0.1067</c:v>
                      </c:pt>
                      <c:pt idx="44">
                        <c:v>0.10761</c:v>
                      </c:pt>
                      <c:pt idx="45">
                        <c:v>0.10871</c:v>
                      </c:pt>
                      <c:pt idx="46">
                        <c:v>0.11040999999999999</c:v>
                      </c:pt>
                      <c:pt idx="47">
                        <c:v>0.11121</c:v>
                      </c:pt>
                      <c:pt idx="48">
                        <c:v>0.10872999999999999</c:v>
                      </c:pt>
                      <c:pt idx="49">
                        <c:v>0.10895000000000001</c:v>
                      </c:pt>
                      <c:pt idx="50">
                        <c:v>0.10947999999999999</c:v>
                      </c:pt>
                      <c:pt idx="51">
                        <c:v>0.10962</c:v>
                      </c:pt>
                      <c:pt idx="52">
                        <c:v>0.11219999999999999</c:v>
                      </c:pt>
                      <c:pt idx="53">
                        <c:v>0.11409</c:v>
                      </c:pt>
                      <c:pt idx="54">
                        <c:v>0.12021999999999999</c:v>
                      </c:pt>
                      <c:pt idx="55">
                        <c:v>0.12162000000000001</c:v>
                      </c:pt>
                      <c:pt idx="56">
                        <c:v>0.12418999999999999</c:v>
                      </c:pt>
                      <c:pt idx="57">
                        <c:v>0.12576999999999999</c:v>
                      </c:pt>
                      <c:pt idx="58">
                        <c:v>0.12751000000000001</c:v>
                      </c:pt>
                      <c:pt idx="59">
                        <c:v>0.12765000000000001</c:v>
                      </c:pt>
                      <c:pt idx="60">
                        <c:v>0.12736</c:v>
                      </c:pt>
                      <c:pt idx="61">
                        <c:v>0.12814999999999999</c:v>
                      </c:pt>
                      <c:pt idx="62">
                        <c:v>0.12731000000000001</c:v>
                      </c:pt>
                      <c:pt idx="63">
                        <c:v>0.12959000000000001</c:v>
                      </c:pt>
                      <c:pt idx="64">
                        <c:v>0.1313</c:v>
                      </c:pt>
                      <c:pt idx="65">
                        <c:v>0.13220000000000001</c:v>
                      </c:pt>
                      <c:pt idx="66">
                        <c:v>0.13419</c:v>
                      </c:pt>
                      <c:pt idx="67">
                        <c:v>0.13755000000000001</c:v>
                      </c:pt>
                      <c:pt idx="68">
                        <c:v>0.14047000000000001</c:v>
                      </c:pt>
                      <c:pt idx="69">
                        <c:v>0.14213999999999999</c:v>
                      </c:pt>
                      <c:pt idx="70">
                        <c:v>0.14310999999999999</c:v>
                      </c:pt>
                      <c:pt idx="71">
                        <c:v>0.14383000000000001</c:v>
                      </c:pt>
                      <c:pt idx="72">
                        <c:v>0.14524000000000001</c:v>
                      </c:pt>
                      <c:pt idx="73">
                        <c:v>0.14516999999999999</c:v>
                      </c:pt>
                      <c:pt idx="74">
                        <c:v>0.14349999999999999</c:v>
                      </c:pt>
                      <c:pt idx="75">
                        <c:v>0.14249999999999999</c:v>
                      </c:pt>
                      <c:pt idx="76">
                        <c:v>0.14183000000000001</c:v>
                      </c:pt>
                      <c:pt idx="77">
                        <c:v>0.13872999999999999</c:v>
                      </c:pt>
                      <c:pt idx="78">
                        <c:v>0.13815</c:v>
                      </c:pt>
                      <c:pt idx="79">
                        <c:v>0.13070000000000001</c:v>
                      </c:pt>
                      <c:pt idx="80">
                        <c:v>0.12556999999999999</c:v>
                      </c:pt>
                      <c:pt idx="81">
                        <c:v>0.12481</c:v>
                      </c:pt>
                      <c:pt idx="82">
                        <c:v>0.12225999999999999</c:v>
                      </c:pt>
                      <c:pt idx="83">
                        <c:v>0.12275</c:v>
                      </c:pt>
                      <c:pt idx="84">
                        <c:v>0.12243999999999999</c:v>
                      </c:pt>
                      <c:pt idx="85">
                        <c:v>0.11351</c:v>
                      </c:pt>
                      <c:pt idx="86">
                        <c:v>0.11076</c:v>
                      </c:pt>
                      <c:pt idx="87">
                        <c:v>0.10498</c:v>
                      </c:pt>
                      <c:pt idx="88">
                        <c:v>0.10301</c:v>
                      </c:pt>
                      <c:pt idx="89">
                        <c:v>0.10223</c:v>
                      </c:pt>
                      <c:pt idx="90">
                        <c:v>0.10528</c:v>
                      </c:pt>
                      <c:pt idx="91">
                        <c:v>0.10725999999999999</c:v>
                      </c:pt>
                      <c:pt idx="92">
                        <c:v>0.11051</c:v>
                      </c:pt>
                      <c:pt idx="93">
                        <c:v>0.11119999999999999</c:v>
                      </c:pt>
                      <c:pt idx="94">
                        <c:v>0.10939</c:v>
                      </c:pt>
                      <c:pt idx="95">
                        <c:v>0.11019</c:v>
                      </c:pt>
                      <c:pt idx="96">
                        <c:v>0.10911999999999999</c:v>
                      </c:pt>
                      <c:pt idx="97">
                        <c:v>0.11416</c:v>
                      </c:pt>
                      <c:pt idx="98">
                        <c:v>0.115</c:v>
                      </c:pt>
                      <c:pt idx="99">
                        <c:v>0.11574</c:v>
                      </c:pt>
                      <c:pt idx="100">
                        <c:v>0.11577</c:v>
                      </c:pt>
                      <c:pt idx="101">
                        <c:v>0.11545</c:v>
                      </c:pt>
                      <c:pt idx="102">
                        <c:v>0.11384</c:v>
                      </c:pt>
                      <c:pt idx="103">
                        <c:v>0.11366</c:v>
                      </c:pt>
                      <c:pt idx="104">
                        <c:v>0.11298999999999999</c:v>
                      </c:pt>
                      <c:pt idx="105">
                        <c:v>0.11366</c:v>
                      </c:pt>
                      <c:pt idx="106">
                        <c:v>0.11694</c:v>
                      </c:pt>
                      <c:pt idx="107">
                        <c:v>0.11884</c:v>
                      </c:pt>
                      <c:pt idx="108">
                        <c:v>0.11896</c:v>
                      </c:pt>
                      <c:pt idx="109">
                        <c:v>0.11942</c:v>
                      </c:pt>
                      <c:pt idx="110">
                        <c:v>0.11958000000000001</c:v>
                      </c:pt>
                      <c:pt idx="111">
                        <c:v>0.1207</c:v>
                      </c:pt>
                      <c:pt idx="112">
                        <c:v>0.12273000000000001</c:v>
                      </c:pt>
                      <c:pt idx="113">
                        <c:v>0.12384000000000001</c:v>
                      </c:pt>
                      <c:pt idx="114">
                        <c:v>0.12395</c:v>
                      </c:pt>
                      <c:pt idx="115">
                        <c:v>0.12348000000000001</c:v>
                      </c:pt>
                      <c:pt idx="116">
                        <c:v>0.12046</c:v>
                      </c:pt>
                      <c:pt idx="117">
                        <c:v>0.11992999999999999</c:v>
                      </c:pt>
                      <c:pt idx="118">
                        <c:v>0.11938</c:v>
                      </c:pt>
                      <c:pt idx="119">
                        <c:v>0.11964</c:v>
                      </c:pt>
                      <c:pt idx="120">
                        <c:v>0.11951000000000001</c:v>
                      </c:pt>
                      <c:pt idx="121">
                        <c:v>0.11938</c:v>
                      </c:pt>
                      <c:pt idx="122">
                        <c:v>0.12145</c:v>
                      </c:pt>
                      <c:pt idx="123">
                        <c:v>0.12179</c:v>
                      </c:pt>
                      <c:pt idx="124">
                        <c:v>0.12205000000000001</c:v>
                      </c:pt>
                      <c:pt idx="125">
                        <c:v>0.12271</c:v>
                      </c:pt>
                      <c:pt idx="126">
                        <c:v>0.12561</c:v>
                      </c:pt>
                      <c:pt idx="127">
                        <c:v>0.12712999999999999</c:v>
                      </c:pt>
                      <c:pt idx="128">
                        <c:v>0.12836</c:v>
                      </c:pt>
                      <c:pt idx="129">
                        <c:v>0.12981999999999999</c:v>
                      </c:pt>
                      <c:pt idx="130">
                        <c:v>0.13528000000000001</c:v>
                      </c:pt>
                      <c:pt idx="131">
                        <c:v>0.13528000000000001</c:v>
                      </c:pt>
                      <c:pt idx="132">
                        <c:v>0.13511000000000001</c:v>
                      </c:pt>
                      <c:pt idx="133">
                        <c:v>0.13449</c:v>
                      </c:pt>
                      <c:pt idx="134">
                        <c:v>0.13532</c:v>
                      </c:pt>
                      <c:pt idx="135">
                        <c:v>0.13935</c:v>
                      </c:pt>
                      <c:pt idx="136">
                        <c:v>0.14141999999999999</c:v>
                      </c:pt>
                      <c:pt idx="137">
                        <c:v>0.14208000000000001</c:v>
                      </c:pt>
                      <c:pt idx="138">
                        <c:v>0.13986999999999999</c:v>
                      </c:pt>
                      <c:pt idx="139">
                        <c:v>0.14015</c:v>
                      </c:pt>
                      <c:pt idx="140">
                        <c:v>0.13667000000000001</c:v>
                      </c:pt>
                      <c:pt idx="141">
                        <c:v>0.13558000000000001</c:v>
                      </c:pt>
                      <c:pt idx="142">
                        <c:v>0.13322999999999999</c:v>
                      </c:pt>
                      <c:pt idx="143">
                        <c:v>0.1331</c:v>
                      </c:pt>
                      <c:pt idx="144">
                        <c:v>0.13314000000000001</c:v>
                      </c:pt>
                      <c:pt idx="145">
                        <c:v>0.13322999999999999</c:v>
                      </c:pt>
                      <c:pt idx="146">
                        <c:v>0.13375999999999999</c:v>
                      </c:pt>
                      <c:pt idx="147">
                        <c:v>0.13561999999999999</c:v>
                      </c:pt>
                      <c:pt idx="148">
                        <c:v>0.14393</c:v>
                      </c:pt>
                      <c:pt idx="149">
                        <c:v>0.14674999999999999</c:v>
                      </c:pt>
                      <c:pt idx="150">
                        <c:v>0.15062999999999999</c:v>
                      </c:pt>
                      <c:pt idx="151">
                        <c:v>0.15304000000000001</c:v>
                      </c:pt>
                      <c:pt idx="152">
                        <c:v>0.15565999999999999</c:v>
                      </c:pt>
                      <c:pt idx="153">
                        <c:v>0.15783</c:v>
                      </c:pt>
                      <c:pt idx="154">
                        <c:v>0.15737000000000001</c:v>
                      </c:pt>
                      <c:pt idx="155">
                        <c:v>0.15756000000000001</c:v>
                      </c:pt>
                      <c:pt idx="156">
                        <c:v>0.15798000000000001</c:v>
                      </c:pt>
                      <c:pt idx="157">
                        <c:v>0.15631</c:v>
                      </c:pt>
                      <c:pt idx="158">
                        <c:v>0.15562000000000001</c:v>
                      </c:pt>
                      <c:pt idx="159">
                        <c:v>0.15226000000000001</c:v>
                      </c:pt>
                      <c:pt idx="160">
                        <c:v>0.14860999999999999</c:v>
                      </c:pt>
                      <c:pt idx="161">
                        <c:v>0.14698</c:v>
                      </c:pt>
                      <c:pt idx="162">
                        <c:v>0.14616000000000001</c:v>
                      </c:pt>
                      <c:pt idx="163">
                        <c:v>0.14734</c:v>
                      </c:pt>
                      <c:pt idx="164">
                        <c:v>0.14948</c:v>
                      </c:pt>
                      <c:pt idx="165">
                        <c:v>0.15734000000000001</c:v>
                      </c:pt>
                      <c:pt idx="166">
                        <c:v>0.16037999999999999</c:v>
                      </c:pt>
                      <c:pt idx="167">
                        <c:v>0.16386999999999999</c:v>
                      </c:pt>
                      <c:pt idx="168">
                        <c:v>0.16528000000000001</c:v>
                      </c:pt>
                      <c:pt idx="169">
                        <c:v>0.16835</c:v>
                      </c:pt>
                      <c:pt idx="170">
                        <c:v>0.17419000000000001</c:v>
                      </c:pt>
                      <c:pt idx="171">
                        <c:v>0.1794</c:v>
                      </c:pt>
                      <c:pt idx="172">
                        <c:v>0.18171000000000001</c:v>
                      </c:pt>
                      <c:pt idx="173">
                        <c:v>0.18321999999999999</c:v>
                      </c:pt>
                      <c:pt idx="174">
                        <c:v>0.18526000000000001</c:v>
                      </c:pt>
                      <c:pt idx="175">
                        <c:v>0.18706999999999999</c:v>
                      </c:pt>
                      <c:pt idx="176">
                        <c:v>0.19152</c:v>
                      </c:pt>
                      <c:pt idx="177">
                        <c:v>0.19152</c:v>
                      </c:pt>
                      <c:pt idx="178">
                        <c:v>0.19234000000000001</c:v>
                      </c:pt>
                      <c:pt idx="179">
                        <c:v>0.19214000000000001</c:v>
                      </c:pt>
                      <c:pt idx="180">
                        <c:v>0.19112999999999999</c:v>
                      </c:pt>
                      <c:pt idx="181">
                        <c:v>0.18776000000000001</c:v>
                      </c:pt>
                      <c:pt idx="182">
                        <c:v>0.18052000000000001</c:v>
                      </c:pt>
                      <c:pt idx="183">
                        <c:v>0.17824999999999999</c:v>
                      </c:pt>
                      <c:pt idx="184">
                        <c:v>0.17679</c:v>
                      </c:pt>
                      <c:pt idx="185">
                        <c:v>0.17787</c:v>
                      </c:pt>
                      <c:pt idx="186">
                        <c:v>0.17854</c:v>
                      </c:pt>
                      <c:pt idx="187">
                        <c:v>0.17859</c:v>
                      </c:pt>
                      <c:pt idx="188">
                        <c:v>0.17684</c:v>
                      </c:pt>
                      <c:pt idx="189">
                        <c:v>0.17494999999999999</c:v>
                      </c:pt>
                      <c:pt idx="190">
                        <c:v>0.17433000000000001</c:v>
                      </c:pt>
                      <c:pt idx="191">
                        <c:v>0.1736</c:v>
                      </c:pt>
                      <c:pt idx="192">
                        <c:v>0.17371</c:v>
                      </c:pt>
                      <c:pt idx="193">
                        <c:v>0.17449999999999999</c:v>
                      </c:pt>
                      <c:pt idx="194">
                        <c:v>0.17595</c:v>
                      </c:pt>
                      <c:pt idx="195">
                        <c:v>0.17730000000000001</c:v>
                      </c:pt>
                      <c:pt idx="196">
                        <c:v>0.18101999999999999</c:v>
                      </c:pt>
                      <c:pt idx="197">
                        <c:v>0.18315999999999999</c:v>
                      </c:pt>
                      <c:pt idx="198">
                        <c:v>0.18493999999999999</c:v>
                      </c:pt>
                      <c:pt idx="199">
                        <c:v>0.18554000000000001</c:v>
                      </c:pt>
                      <c:pt idx="200">
                        <c:v>0.1857</c:v>
                      </c:pt>
                      <c:pt idx="201">
                        <c:v>0.18704000000000001</c:v>
                      </c:pt>
                      <c:pt idx="202">
                        <c:v>0.1893</c:v>
                      </c:pt>
                      <c:pt idx="203">
                        <c:v>0.19203000000000001</c:v>
                      </c:pt>
                      <c:pt idx="204">
                        <c:v>0.19309999999999999</c:v>
                      </c:pt>
                      <c:pt idx="205">
                        <c:v>0.19297</c:v>
                      </c:pt>
                      <c:pt idx="206">
                        <c:v>0.19128999999999999</c:v>
                      </c:pt>
                      <c:pt idx="207">
                        <c:v>0.19147</c:v>
                      </c:pt>
                      <c:pt idx="208">
                        <c:v>0.18953999999999999</c:v>
                      </c:pt>
                      <c:pt idx="209">
                        <c:v>0.18865000000000001</c:v>
                      </c:pt>
                      <c:pt idx="210">
                        <c:v>0.18432999999999999</c:v>
                      </c:pt>
                      <c:pt idx="211">
                        <c:v>0.18151</c:v>
                      </c:pt>
                      <c:pt idx="212">
                        <c:v>0.18160999999999999</c:v>
                      </c:pt>
                      <c:pt idx="213">
                        <c:v>0.18185999999999999</c:v>
                      </c:pt>
                      <c:pt idx="214">
                        <c:v>0.18293999999999999</c:v>
                      </c:pt>
                      <c:pt idx="215">
                        <c:v>0.18140000000000001</c:v>
                      </c:pt>
                      <c:pt idx="216">
                        <c:v>0.18032000000000001</c:v>
                      </c:pt>
                      <c:pt idx="217">
                        <c:v>0.18076999999999999</c:v>
                      </c:pt>
                      <c:pt idx="218">
                        <c:v>0.18104000000000001</c:v>
                      </c:pt>
                      <c:pt idx="219">
                        <c:v>0.18132999999999999</c:v>
                      </c:pt>
                      <c:pt idx="220">
                        <c:v>0.17951</c:v>
                      </c:pt>
                      <c:pt idx="221">
                        <c:v>0.17960000000000001</c:v>
                      </c:pt>
                      <c:pt idx="222">
                        <c:v>0.18089</c:v>
                      </c:pt>
                      <c:pt idx="223">
                        <c:v>0.17888000000000001</c:v>
                      </c:pt>
                      <c:pt idx="224">
                        <c:v>0.17824999999999999</c:v>
                      </c:pt>
                      <c:pt idx="225">
                        <c:v>0.17501</c:v>
                      </c:pt>
                      <c:pt idx="226">
                        <c:v>0.17422000000000001</c:v>
                      </c:pt>
                      <c:pt idx="227">
                        <c:v>0.16943</c:v>
                      </c:pt>
                      <c:pt idx="228">
                        <c:v>0.16583000000000001</c:v>
                      </c:pt>
                      <c:pt idx="229">
                        <c:v>0.16452</c:v>
                      </c:pt>
                      <c:pt idx="230">
                        <c:v>0.16267999999999999</c:v>
                      </c:pt>
                      <c:pt idx="231">
                        <c:v>0.16247</c:v>
                      </c:pt>
                      <c:pt idx="232">
                        <c:v>0.16395999999999999</c:v>
                      </c:pt>
                      <c:pt idx="233">
                        <c:v>0.17163</c:v>
                      </c:pt>
                      <c:pt idx="234">
                        <c:v>0.17985000000000001</c:v>
                      </c:pt>
                      <c:pt idx="235">
                        <c:v>0.18482999999999999</c:v>
                      </c:pt>
                      <c:pt idx="236">
                        <c:v>0.18883</c:v>
                      </c:pt>
                      <c:pt idx="237">
                        <c:v>0.19091</c:v>
                      </c:pt>
                      <c:pt idx="238">
                        <c:v>0.19281000000000001</c:v>
                      </c:pt>
                      <c:pt idx="239">
                        <c:v>0.19248000000000001</c:v>
                      </c:pt>
                      <c:pt idx="240">
                        <c:v>0.19072</c:v>
                      </c:pt>
                      <c:pt idx="241">
                        <c:v>0.19047</c:v>
                      </c:pt>
                      <c:pt idx="242">
                        <c:v>0.1888</c:v>
                      </c:pt>
                      <c:pt idx="243">
                        <c:v>0.18731</c:v>
                      </c:pt>
                      <c:pt idx="244">
                        <c:v>0.18329999999999999</c:v>
                      </c:pt>
                      <c:pt idx="245">
                        <c:v>0.18057000000000001</c:v>
                      </c:pt>
                      <c:pt idx="246">
                        <c:v>0.17871000000000001</c:v>
                      </c:pt>
                      <c:pt idx="247">
                        <c:v>0.17499000000000001</c:v>
                      </c:pt>
                      <c:pt idx="248">
                        <c:v>0.17221</c:v>
                      </c:pt>
                      <c:pt idx="249">
                        <c:v>0.16811000000000001</c:v>
                      </c:pt>
                      <c:pt idx="250">
                        <c:v>0.16314999999999999</c:v>
                      </c:pt>
                      <c:pt idx="251">
                        <c:v>0.16359000000000001</c:v>
                      </c:pt>
                      <c:pt idx="252">
                        <c:v>0.16295999999999999</c:v>
                      </c:pt>
                      <c:pt idx="253">
                        <c:v>0.16452</c:v>
                      </c:pt>
                      <c:pt idx="254">
                        <c:v>0.16425000000000001</c:v>
                      </c:pt>
                      <c:pt idx="255">
                        <c:v>0.16422999999999999</c:v>
                      </c:pt>
                      <c:pt idx="256">
                        <c:v>0.16081000000000001</c:v>
                      </c:pt>
                      <c:pt idx="257">
                        <c:v>0.15720999999999999</c:v>
                      </c:pt>
                      <c:pt idx="258">
                        <c:v>0.15633</c:v>
                      </c:pt>
                      <c:pt idx="259">
                        <c:v>0.15590999999999999</c:v>
                      </c:pt>
                      <c:pt idx="260">
                        <c:v>0.16014999999999999</c:v>
                      </c:pt>
                      <c:pt idx="261">
                        <c:v>0.16061</c:v>
                      </c:pt>
                      <c:pt idx="262">
                        <c:v>0.16087000000000001</c:v>
                      </c:pt>
                      <c:pt idx="263">
                        <c:v>0.16098000000000001</c:v>
                      </c:pt>
                      <c:pt idx="264">
                        <c:v>0.15926000000000001</c:v>
                      </c:pt>
                      <c:pt idx="265">
                        <c:v>0.15872</c:v>
                      </c:pt>
                      <c:pt idx="266">
                        <c:v>0.15568000000000001</c:v>
                      </c:pt>
                      <c:pt idx="267">
                        <c:v>0.15190999999999999</c:v>
                      </c:pt>
                      <c:pt idx="268">
                        <c:v>0.15157999999999999</c:v>
                      </c:pt>
                      <c:pt idx="269">
                        <c:v>0.15018999999999999</c:v>
                      </c:pt>
                      <c:pt idx="270">
                        <c:v>0.15009</c:v>
                      </c:pt>
                      <c:pt idx="271">
                        <c:v>0.1469</c:v>
                      </c:pt>
                      <c:pt idx="272">
                        <c:v>0.14532999999999999</c:v>
                      </c:pt>
                      <c:pt idx="273">
                        <c:v>0.13854</c:v>
                      </c:pt>
                      <c:pt idx="274">
                        <c:v>0.13286999999999999</c:v>
                      </c:pt>
                      <c:pt idx="275">
                        <c:v>0.13072</c:v>
                      </c:pt>
                      <c:pt idx="276">
                        <c:v>0.12562000000000001</c:v>
                      </c:pt>
                      <c:pt idx="277">
                        <c:v>0.12432</c:v>
                      </c:pt>
                      <c:pt idx="278">
                        <c:v>0.11955</c:v>
                      </c:pt>
                      <c:pt idx="279">
                        <c:v>0.11650000000000001</c:v>
                      </c:pt>
                      <c:pt idx="280">
                        <c:v>0.11649</c:v>
                      </c:pt>
                      <c:pt idx="281">
                        <c:v>0.11559999999999999</c:v>
                      </c:pt>
                      <c:pt idx="282">
                        <c:v>0.11461</c:v>
                      </c:pt>
                      <c:pt idx="283">
                        <c:v>0.111</c:v>
                      </c:pt>
                      <c:pt idx="284">
                        <c:v>0.106</c:v>
                      </c:pt>
                      <c:pt idx="285">
                        <c:v>0.10535</c:v>
                      </c:pt>
                      <c:pt idx="286">
                        <c:v>0.10038999999999999</c:v>
                      </c:pt>
                      <c:pt idx="287">
                        <c:v>9.7495999999999999E-2</c:v>
                      </c:pt>
                      <c:pt idx="288">
                        <c:v>9.2622999999999997E-2</c:v>
                      </c:pt>
                      <c:pt idx="289">
                        <c:v>8.9868000000000003E-2</c:v>
                      </c:pt>
                      <c:pt idx="290">
                        <c:v>8.6938000000000001E-2</c:v>
                      </c:pt>
                      <c:pt idx="291">
                        <c:v>8.7273000000000003E-2</c:v>
                      </c:pt>
                      <c:pt idx="292">
                        <c:v>8.8236999999999996E-2</c:v>
                      </c:pt>
                      <c:pt idx="293">
                        <c:v>8.8565000000000005E-2</c:v>
                      </c:pt>
                      <c:pt idx="294">
                        <c:v>8.8222999999999996E-2</c:v>
                      </c:pt>
                      <c:pt idx="295">
                        <c:v>8.7741E-2</c:v>
                      </c:pt>
                      <c:pt idx="296">
                        <c:v>8.6970000000000006E-2</c:v>
                      </c:pt>
                      <c:pt idx="297">
                        <c:v>8.7355000000000002E-2</c:v>
                      </c:pt>
                      <c:pt idx="298">
                        <c:v>8.6546999999999999E-2</c:v>
                      </c:pt>
                      <c:pt idx="299">
                        <c:v>8.4985000000000005E-2</c:v>
                      </c:pt>
                      <c:pt idx="300">
                        <c:v>8.0971000000000001E-2</c:v>
                      </c:pt>
                      <c:pt idx="301">
                        <c:v>7.4331999999999995E-2</c:v>
                      </c:pt>
                      <c:pt idx="302">
                        <c:v>7.2651999999999994E-2</c:v>
                      </c:pt>
                      <c:pt idx="303">
                        <c:v>6.8911E-2</c:v>
                      </c:pt>
                      <c:pt idx="304">
                        <c:v>6.8458000000000005E-2</c:v>
                      </c:pt>
                      <c:pt idx="305">
                        <c:v>6.4055000000000001E-2</c:v>
                      </c:pt>
                      <c:pt idx="306">
                        <c:v>6.3135999999999998E-2</c:v>
                      </c:pt>
                      <c:pt idx="307">
                        <c:v>6.0714999999999998E-2</c:v>
                      </c:pt>
                      <c:pt idx="308">
                        <c:v>5.9990000000000002E-2</c:v>
                      </c:pt>
                      <c:pt idx="309">
                        <c:v>5.9778999999999999E-2</c:v>
                      </c:pt>
                      <c:pt idx="310">
                        <c:v>5.5774999999999998E-2</c:v>
                      </c:pt>
                      <c:pt idx="311">
                        <c:v>5.4524000000000003E-2</c:v>
                      </c:pt>
                      <c:pt idx="312">
                        <c:v>5.1114E-2</c:v>
                      </c:pt>
                      <c:pt idx="313">
                        <c:v>4.8832E-2</c:v>
                      </c:pt>
                      <c:pt idx="314">
                        <c:v>4.9329999999999999E-2</c:v>
                      </c:pt>
                      <c:pt idx="315">
                        <c:v>4.9799000000000003E-2</c:v>
                      </c:pt>
                      <c:pt idx="316">
                        <c:v>4.8322999999999998E-2</c:v>
                      </c:pt>
                      <c:pt idx="317">
                        <c:v>4.3692000000000002E-2</c:v>
                      </c:pt>
                      <c:pt idx="318">
                        <c:v>4.0446000000000003E-2</c:v>
                      </c:pt>
                      <c:pt idx="319">
                        <c:v>3.7746000000000002E-2</c:v>
                      </c:pt>
                      <c:pt idx="320">
                        <c:v>3.5496E-2</c:v>
                      </c:pt>
                      <c:pt idx="321">
                        <c:v>3.5105999999999998E-2</c:v>
                      </c:pt>
                      <c:pt idx="322">
                        <c:v>3.2694000000000001E-2</c:v>
                      </c:pt>
                      <c:pt idx="323">
                        <c:v>3.1049E-2</c:v>
                      </c:pt>
                      <c:pt idx="324">
                        <c:v>2.4754000000000002E-2</c:v>
                      </c:pt>
                      <c:pt idx="325">
                        <c:v>2.0788000000000001E-2</c:v>
                      </c:pt>
                      <c:pt idx="326">
                        <c:v>1.9800000000000002E-2</c:v>
                      </c:pt>
                      <c:pt idx="327">
                        <c:v>1.6966999999999999E-2</c:v>
                      </c:pt>
                      <c:pt idx="328">
                        <c:v>1.6237000000000001E-2</c:v>
                      </c:pt>
                      <c:pt idx="329">
                        <c:v>1.5284000000000001E-2</c:v>
                      </c:pt>
                      <c:pt idx="330">
                        <c:v>1.5148999999999999E-2</c:v>
                      </c:pt>
                      <c:pt idx="331">
                        <c:v>1.4742999999999999E-2</c:v>
                      </c:pt>
                      <c:pt idx="332">
                        <c:v>1.3305000000000001E-2</c:v>
                      </c:pt>
                      <c:pt idx="333">
                        <c:v>1.2130999999999999E-2</c:v>
                      </c:pt>
                      <c:pt idx="334">
                        <c:v>9.4990000000000005E-3</c:v>
                      </c:pt>
                      <c:pt idx="335">
                        <c:v>7.5570000000000003E-3</c:v>
                      </c:pt>
                      <c:pt idx="336">
                        <c:v>1.0817E-2</c:v>
                      </c:pt>
                      <c:pt idx="337">
                        <c:v>1.0873000000000001E-2</c:v>
                      </c:pt>
                      <c:pt idx="338">
                        <c:v>1.1403E-2</c:v>
                      </c:pt>
                      <c:pt idx="339">
                        <c:v>8.6009999999999993E-3</c:v>
                      </c:pt>
                      <c:pt idx="340">
                        <c:v>6.7010000000000004E-3</c:v>
                      </c:pt>
                      <c:pt idx="341">
                        <c:v>-5.7330000000000002E-3</c:v>
                      </c:pt>
                      <c:pt idx="342">
                        <c:v>-1.5558000000000001E-2</c:v>
                      </c:pt>
                      <c:pt idx="343">
                        <c:v>-1.9886000000000001E-2</c:v>
                      </c:pt>
                      <c:pt idx="344">
                        <c:v>-2.7385E-2</c:v>
                      </c:pt>
                      <c:pt idx="345">
                        <c:v>-2.8684000000000001E-2</c:v>
                      </c:pt>
                      <c:pt idx="346">
                        <c:v>-3.4263000000000002E-2</c:v>
                      </c:pt>
                      <c:pt idx="347">
                        <c:v>-4.1508000000000003E-2</c:v>
                      </c:pt>
                      <c:pt idx="348">
                        <c:v>-4.3961E-2</c:v>
                      </c:pt>
                      <c:pt idx="349">
                        <c:v>-4.7750000000000001E-2</c:v>
                      </c:pt>
                      <c:pt idx="350">
                        <c:v>-4.9180000000000001E-2</c:v>
                      </c:pt>
                      <c:pt idx="351">
                        <c:v>-5.1406E-2</c:v>
                      </c:pt>
                      <c:pt idx="352">
                        <c:v>-5.2462000000000002E-2</c:v>
                      </c:pt>
                      <c:pt idx="353">
                        <c:v>-5.3780000000000001E-2</c:v>
                      </c:pt>
                      <c:pt idx="354">
                        <c:v>-5.5385999999999998E-2</c:v>
                      </c:pt>
                      <c:pt idx="355">
                        <c:v>-5.6286999999999997E-2</c:v>
                      </c:pt>
                      <c:pt idx="356">
                        <c:v>-5.8196999999999999E-2</c:v>
                      </c:pt>
                      <c:pt idx="357">
                        <c:v>-6.1126E-2</c:v>
                      </c:pt>
                      <c:pt idx="358">
                        <c:v>-6.5234E-2</c:v>
                      </c:pt>
                      <c:pt idx="359">
                        <c:v>-6.5972000000000003E-2</c:v>
                      </c:pt>
                      <c:pt idx="360">
                        <c:v>-6.6299999999999998E-2</c:v>
                      </c:pt>
                      <c:pt idx="361">
                        <c:v>-6.8207000000000004E-2</c:v>
                      </c:pt>
                      <c:pt idx="362">
                        <c:v>-6.9762000000000005E-2</c:v>
                      </c:pt>
                      <c:pt idx="363">
                        <c:v>-7.5430999999999998E-2</c:v>
                      </c:pt>
                      <c:pt idx="364">
                        <c:v>-8.4304000000000004E-2</c:v>
                      </c:pt>
                      <c:pt idx="365">
                        <c:v>-8.6565000000000003E-2</c:v>
                      </c:pt>
                      <c:pt idx="366">
                        <c:v>-9.1074000000000002E-2</c:v>
                      </c:pt>
                      <c:pt idx="367">
                        <c:v>-9.2341000000000006E-2</c:v>
                      </c:pt>
                      <c:pt idx="368">
                        <c:v>-9.4530000000000003E-2</c:v>
                      </c:pt>
                      <c:pt idx="369">
                        <c:v>-9.5887E-2</c:v>
                      </c:pt>
                      <c:pt idx="370">
                        <c:v>-9.6248E-2</c:v>
                      </c:pt>
                      <c:pt idx="371">
                        <c:v>-9.2327999999999993E-2</c:v>
                      </c:pt>
                      <c:pt idx="372">
                        <c:v>-8.7772000000000003E-2</c:v>
                      </c:pt>
                      <c:pt idx="373">
                        <c:v>-7.825E-2</c:v>
                      </c:pt>
                      <c:pt idx="374">
                        <c:v>-7.3595999999999995E-2</c:v>
                      </c:pt>
                      <c:pt idx="375">
                        <c:v>-6.4628000000000005E-2</c:v>
                      </c:pt>
                      <c:pt idx="376">
                        <c:v>-6.4011999999999999E-2</c:v>
                      </c:pt>
                      <c:pt idx="377">
                        <c:v>-6.4845E-2</c:v>
                      </c:pt>
                      <c:pt idx="378">
                        <c:v>-6.6184999999999994E-2</c:v>
                      </c:pt>
                      <c:pt idx="379">
                        <c:v>-6.8645999999999999E-2</c:v>
                      </c:pt>
                      <c:pt idx="380">
                        <c:v>-6.8331000000000003E-2</c:v>
                      </c:pt>
                      <c:pt idx="381">
                        <c:v>-6.4122999999999999E-2</c:v>
                      </c:pt>
                      <c:pt idx="382">
                        <c:v>-6.2752000000000002E-2</c:v>
                      </c:pt>
                      <c:pt idx="383">
                        <c:v>-6.4462000000000005E-2</c:v>
                      </c:pt>
                      <c:pt idx="384">
                        <c:v>-6.6587999999999994E-2</c:v>
                      </c:pt>
                      <c:pt idx="385">
                        <c:v>-7.4908000000000002E-2</c:v>
                      </c:pt>
                      <c:pt idx="386">
                        <c:v>-8.5629999999999998E-2</c:v>
                      </c:pt>
                      <c:pt idx="387">
                        <c:v>-9.3605999999999995E-2</c:v>
                      </c:pt>
                      <c:pt idx="388">
                        <c:v>-9.8312999999999998E-2</c:v>
                      </c:pt>
                      <c:pt idx="389">
                        <c:v>-9.9513000000000004E-2</c:v>
                      </c:pt>
                      <c:pt idx="390">
                        <c:v>-9.9172999999999997E-2</c:v>
                      </c:pt>
                      <c:pt idx="391">
                        <c:v>-9.7761000000000001E-2</c:v>
                      </c:pt>
                      <c:pt idx="392">
                        <c:v>-9.4965999999999995E-2</c:v>
                      </c:pt>
                      <c:pt idx="393">
                        <c:v>-9.1386999999999996E-2</c:v>
                      </c:pt>
                      <c:pt idx="394">
                        <c:v>-8.7544999999999998E-2</c:v>
                      </c:pt>
                      <c:pt idx="395">
                        <c:v>-7.9357999999999998E-2</c:v>
                      </c:pt>
                      <c:pt idx="396">
                        <c:v>-7.3784000000000002E-2</c:v>
                      </c:pt>
                      <c:pt idx="397">
                        <c:v>-6.4480999999999997E-2</c:v>
                      </c:pt>
                      <c:pt idx="398">
                        <c:v>-5.1447E-2</c:v>
                      </c:pt>
                      <c:pt idx="399">
                        <c:v>-4.9959999999999997E-2</c:v>
                      </c:pt>
                      <c:pt idx="400">
                        <c:v>-5.0776000000000002E-2</c:v>
                      </c:pt>
                      <c:pt idx="401">
                        <c:v>-5.1805999999999998E-2</c:v>
                      </c:pt>
                      <c:pt idx="402">
                        <c:v>-5.6743000000000002E-2</c:v>
                      </c:pt>
                      <c:pt idx="403">
                        <c:v>-5.8538E-2</c:v>
                      </c:pt>
                      <c:pt idx="404">
                        <c:v>-6.0235999999999998E-2</c:v>
                      </c:pt>
                      <c:pt idx="405">
                        <c:v>-6.0551000000000001E-2</c:v>
                      </c:pt>
                      <c:pt idx="406">
                        <c:v>-6.0276000000000003E-2</c:v>
                      </c:pt>
                      <c:pt idx="407">
                        <c:v>-6.2182000000000001E-2</c:v>
                      </c:pt>
                      <c:pt idx="408">
                        <c:v>-6.2403E-2</c:v>
                      </c:pt>
                      <c:pt idx="409">
                        <c:v>-6.4306000000000002E-2</c:v>
                      </c:pt>
                      <c:pt idx="410">
                        <c:v>-6.3673999999999994E-2</c:v>
                      </c:pt>
                      <c:pt idx="411">
                        <c:v>-6.2714000000000006E-2</c:v>
                      </c:pt>
                      <c:pt idx="412">
                        <c:v>-6.1800000000000001E-2</c:v>
                      </c:pt>
                      <c:pt idx="413">
                        <c:v>-6.0061999999999997E-2</c:v>
                      </c:pt>
                      <c:pt idx="414">
                        <c:v>-6.0467E-2</c:v>
                      </c:pt>
                      <c:pt idx="415">
                        <c:v>-5.8601E-2</c:v>
                      </c:pt>
                      <c:pt idx="416">
                        <c:v>-5.7797000000000001E-2</c:v>
                      </c:pt>
                      <c:pt idx="417">
                        <c:v>-5.7292999999999997E-2</c:v>
                      </c:pt>
                      <c:pt idx="418">
                        <c:v>-5.5027E-2</c:v>
                      </c:pt>
                      <c:pt idx="419">
                        <c:v>-5.0654999999999999E-2</c:v>
                      </c:pt>
                      <c:pt idx="420">
                        <c:v>-4.5406000000000002E-2</c:v>
                      </c:pt>
                      <c:pt idx="421">
                        <c:v>-4.1912999999999999E-2</c:v>
                      </c:pt>
                      <c:pt idx="422">
                        <c:v>-3.9491999999999999E-2</c:v>
                      </c:pt>
                      <c:pt idx="423">
                        <c:v>-3.8644999999999999E-2</c:v>
                      </c:pt>
                      <c:pt idx="424">
                        <c:v>-3.7621000000000002E-2</c:v>
                      </c:pt>
                      <c:pt idx="425">
                        <c:v>-3.7682E-2</c:v>
                      </c:pt>
                      <c:pt idx="426">
                        <c:v>-3.6318999999999997E-2</c:v>
                      </c:pt>
                      <c:pt idx="427">
                        <c:v>-3.4712E-2</c:v>
                      </c:pt>
                      <c:pt idx="428">
                        <c:v>-3.4445999999999997E-2</c:v>
                      </c:pt>
                      <c:pt idx="429">
                        <c:v>-3.6206000000000002E-2</c:v>
                      </c:pt>
                      <c:pt idx="430">
                        <c:v>-3.7751E-2</c:v>
                      </c:pt>
                      <c:pt idx="431">
                        <c:v>-3.9995999999999997E-2</c:v>
                      </c:pt>
                      <c:pt idx="432">
                        <c:v>-3.7821E-2</c:v>
                      </c:pt>
                      <c:pt idx="433">
                        <c:v>-3.6630999999999997E-2</c:v>
                      </c:pt>
                      <c:pt idx="434">
                        <c:v>-3.6151999999999997E-2</c:v>
                      </c:pt>
                      <c:pt idx="435">
                        <c:v>-3.4721000000000002E-2</c:v>
                      </c:pt>
                      <c:pt idx="436">
                        <c:v>-3.4329999999999999E-2</c:v>
                      </c:pt>
                      <c:pt idx="437">
                        <c:v>-3.3744999999999997E-2</c:v>
                      </c:pt>
                      <c:pt idx="438">
                        <c:v>-3.6149000000000001E-2</c:v>
                      </c:pt>
                      <c:pt idx="439">
                        <c:v>-3.8979E-2</c:v>
                      </c:pt>
                      <c:pt idx="440">
                        <c:v>-3.7997999999999997E-2</c:v>
                      </c:pt>
                      <c:pt idx="441">
                        <c:v>-3.9309999999999998E-2</c:v>
                      </c:pt>
                      <c:pt idx="442">
                        <c:v>-3.8446000000000001E-2</c:v>
                      </c:pt>
                      <c:pt idx="443">
                        <c:v>-3.5541999999999997E-2</c:v>
                      </c:pt>
                      <c:pt idx="444">
                        <c:v>-3.2606000000000003E-2</c:v>
                      </c:pt>
                      <c:pt idx="445">
                        <c:v>-3.1301000000000002E-2</c:v>
                      </c:pt>
                      <c:pt idx="446">
                        <c:v>-3.1213999999999999E-2</c:v>
                      </c:pt>
                      <c:pt idx="447">
                        <c:v>-3.0540000000000001E-2</c:v>
                      </c:pt>
                      <c:pt idx="448">
                        <c:v>-3.0710000000000001E-2</c:v>
                      </c:pt>
                      <c:pt idx="449">
                        <c:v>-2.5898000000000001E-2</c:v>
                      </c:pt>
                      <c:pt idx="450">
                        <c:v>-2.2955E-2</c:v>
                      </c:pt>
                      <c:pt idx="451">
                        <c:v>-1.9286999999999999E-2</c:v>
                      </c:pt>
                      <c:pt idx="452">
                        <c:v>-1.6126999999999999E-2</c:v>
                      </c:pt>
                      <c:pt idx="453">
                        <c:v>-1.0699999999999999E-2</c:v>
                      </c:pt>
                      <c:pt idx="454">
                        <c:v>-5.9389999999999998E-3</c:v>
                      </c:pt>
                      <c:pt idx="455">
                        <c:v>-1.4890000000000001E-3</c:v>
                      </c:pt>
                      <c:pt idx="456">
                        <c:v>2.758E-3</c:v>
                      </c:pt>
                      <c:pt idx="457">
                        <c:v>5.5989999999999998E-3</c:v>
                      </c:pt>
                      <c:pt idx="458">
                        <c:v>9.6439999999999998E-3</c:v>
                      </c:pt>
                      <c:pt idx="459">
                        <c:v>1.1383000000000001E-2</c:v>
                      </c:pt>
                      <c:pt idx="460">
                        <c:v>1.4727000000000001E-2</c:v>
                      </c:pt>
                      <c:pt idx="461">
                        <c:v>1.9054000000000001E-2</c:v>
                      </c:pt>
                      <c:pt idx="462">
                        <c:v>2.0834999999999999E-2</c:v>
                      </c:pt>
                      <c:pt idx="463">
                        <c:v>2.4982000000000001E-2</c:v>
                      </c:pt>
                      <c:pt idx="464">
                        <c:v>2.6755999999999999E-2</c:v>
                      </c:pt>
                      <c:pt idx="465">
                        <c:v>2.7067000000000001E-2</c:v>
                      </c:pt>
                      <c:pt idx="466">
                        <c:v>2.9790000000000001E-2</c:v>
                      </c:pt>
                      <c:pt idx="467">
                        <c:v>2.9218999999999998E-2</c:v>
                      </c:pt>
                      <c:pt idx="468">
                        <c:v>3.0193000000000001E-2</c:v>
                      </c:pt>
                      <c:pt idx="469">
                        <c:v>3.0661999999999998E-2</c:v>
                      </c:pt>
                      <c:pt idx="470">
                        <c:v>2.8518999999999999E-2</c:v>
                      </c:pt>
                      <c:pt idx="471">
                        <c:v>2.7746E-2</c:v>
                      </c:pt>
                      <c:pt idx="472">
                        <c:v>2.7494000000000001E-2</c:v>
                      </c:pt>
                      <c:pt idx="473">
                        <c:v>2.7262999999999999E-2</c:v>
                      </c:pt>
                      <c:pt idx="474">
                        <c:v>2.6637999999999998E-2</c:v>
                      </c:pt>
                      <c:pt idx="475">
                        <c:v>2.5656000000000002E-2</c:v>
                      </c:pt>
                      <c:pt idx="476">
                        <c:v>2.5586999999999999E-2</c:v>
                      </c:pt>
                      <c:pt idx="477">
                        <c:v>2.5915000000000001E-2</c:v>
                      </c:pt>
                      <c:pt idx="478">
                        <c:v>2.6852999999999998E-2</c:v>
                      </c:pt>
                      <c:pt idx="479">
                        <c:v>3.1230000000000001E-2</c:v>
                      </c:pt>
                      <c:pt idx="480">
                        <c:v>3.6155E-2</c:v>
                      </c:pt>
                      <c:pt idx="481">
                        <c:v>3.8122999999999997E-2</c:v>
                      </c:pt>
                      <c:pt idx="482">
                        <c:v>4.1140000000000003E-2</c:v>
                      </c:pt>
                      <c:pt idx="483">
                        <c:v>4.2847999999999997E-2</c:v>
                      </c:pt>
                      <c:pt idx="484">
                        <c:v>4.5290999999999998E-2</c:v>
                      </c:pt>
                      <c:pt idx="485">
                        <c:v>4.8611000000000001E-2</c:v>
                      </c:pt>
                      <c:pt idx="486">
                        <c:v>5.0705E-2</c:v>
                      </c:pt>
                      <c:pt idx="487">
                        <c:v>5.3855E-2</c:v>
                      </c:pt>
                      <c:pt idx="488">
                        <c:v>5.4739999999999997E-2</c:v>
                      </c:pt>
                      <c:pt idx="489">
                        <c:v>5.5530000000000003E-2</c:v>
                      </c:pt>
                      <c:pt idx="490">
                        <c:v>5.6196000000000003E-2</c:v>
                      </c:pt>
                      <c:pt idx="491">
                        <c:v>5.6239999999999998E-2</c:v>
                      </c:pt>
                      <c:pt idx="492">
                        <c:v>5.6730999999999997E-2</c:v>
                      </c:pt>
                      <c:pt idx="493">
                        <c:v>5.7525E-2</c:v>
                      </c:pt>
                      <c:pt idx="494">
                        <c:v>5.8750999999999998E-2</c:v>
                      </c:pt>
                      <c:pt idx="495">
                        <c:v>6.2219000000000003E-2</c:v>
                      </c:pt>
                      <c:pt idx="496">
                        <c:v>6.4463999999999994E-2</c:v>
                      </c:pt>
                      <c:pt idx="497">
                        <c:v>6.7792000000000005E-2</c:v>
                      </c:pt>
                      <c:pt idx="498">
                        <c:v>6.8836999999999995E-2</c:v>
                      </c:pt>
                      <c:pt idx="499">
                        <c:v>6.8129999999999996E-2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standing1!$G$1</c15:sqref>
                        </c15:formulaRef>
                      </c:ext>
                    </c:extLst>
                    <c:strCache>
                      <c:ptCount val="1"/>
                      <c:pt idx="0">
                        <c:v>Mag_x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standing1!$G$2:$G$501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16.314</c:v>
                      </c:pt>
                      <c:pt idx="1">
                        <c:v>16.314</c:v>
                      </c:pt>
                      <c:pt idx="2">
                        <c:v>16.314</c:v>
                      </c:pt>
                      <c:pt idx="3">
                        <c:v>16.37</c:v>
                      </c:pt>
                      <c:pt idx="4">
                        <c:v>16.364999999999998</c:v>
                      </c:pt>
                      <c:pt idx="5">
                        <c:v>16.364999999999998</c:v>
                      </c:pt>
                      <c:pt idx="6">
                        <c:v>16.364999999999998</c:v>
                      </c:pt>
                      <c:pt idx="7">
                        <c:v>16.347000000000001</c:v>
                      </c:pt>
                      <c:pt idx="8">
                        <c:v>16.361000000000001</c:v>
                      </c:pt>
                      <c:pt idx="9">
                        <c:v>16.361000000000001</c:v>
                      </c:pt>
                      <c:pt idx="10">
                        <c:v>16.341000000000001</c:v>
                      </c:pt>
                      <c:pt idx="11">
                        <c:v>16.341000000000001</c:v>
                      </c:pt>
                      <c:pt idx="12">
                        <c:v>16.344999999999999</c:v>
                      </c:pt>
                      <c:pt idx="13">
                        <c:v>16.318000000000001</c:v>
                      </c:pt>
                      <c:pt idx="14">
                        <c:v>16.318000000000001</c:v>
                      </c:pt>
                      <c:pt idx="15">
                        <c:v>16.295000000000002</c:v>
                      </c:pt>
                      <c:pt idx="16">
                        <c:v>16.285</c:v>
                      </c:pt>
                      <c:pt idx="17">
                        <c:v>16.285</c:v>
                      </c:pt>
                      <c:pt idx="18">
                        <c:v>16.256</c:v>
                      </c:pt>
                      <c:pt idx="19">
                        <c:v>16.256</c:v>
                      </c:pt>
                      <c:pt idx="20">
                        <c:v>16.256</c:v>
                      </c:pt>
                      <c:pt idx="21">
                        <c:v>16.241</c:v>
                      </c:pt>
                      <c:pt idx="22">
                        <c:v>16.238</c:v>
                      </c:pt>
                      <c:pt idx="23">
                        <c:v>16.238</c:v>
                      </c:pt>
                      <c:pt idx="24">
                        <c:v>16.27</c:v>
                      </c:pt>
                      <c:pt idx="25">
                        <c:v>16.312999999999999</c:v>
                      </c:pt>
                      <c:pt idx="26">
                        <c:v>16.312999999999999</c:v>
                      </c:pt>
                      <c:pt idx="27">
                        <c:v>16.350000000000001</c:v>
                      </c:pt>
                      <c:pt idx="28">
                        <c:v>16.452000000000002</c:v>
                      </c:pt>
                      <c:pt idx="29">
                        <c:v>16.452000000000002</c:v>
                      </c:pt>
                      <c:pt idx="30">
                        <c:v>16.452999999999999</c:v>
                      </c:pt>
                      <c:pt idx="31">
                        <c:v>16.484000000000002</c:v>
                      </c:pt>
                      <c:pt idx="32">
                        <c:v>16.484000000000002</c:v>
                      </c:pt>
                      <c:pt idx="33">
                        <c:v>16.474</c:v>
                      </c:pt>
                      <c:pt idx="34">
                        <c:v>16.471</c:v>
                      </c:pt>
                      <c:pt idx="35">
                        <c:v>16.471</c:v>
                      </c:pt>
                      <c:pt idx="36">
                        <c:v>16.495999999999999</c:v>
                      </c:pt>
                      <c:pt idx="37">
                        <c:v>16.527999999999999</c:v>
                      </c:pt>
                      <c:pt idx="38">
                        <c:v>16.527999999999999</c:v>
                      </c:pt>
                      <c:pt idx="39">
                        <c:v>16.513000000000002</c:v>
                      </c:pt>
                      <c:pt idx="40">
                        <c:v>16.529</c:v>
                      </c:pt>
                      <c:pt idx="41">
                        <c:v>16.529</c:v>
                      </c:pt>
                      <c:pt idx="42">
                        <c:v>16.523</c:v>
                      </c:pt>
                      <c:pt idx="43">
                        <c:v>16.513999999999999</c:v>
                      </c:pt>
                      <c:pt idx="44">
                        <c:v>16.513999999999999</c:v>
                      </c:pt>
                      <c:pt idx="45">
                        <c:v>16.510999999999999</c:v>
                      </c:pt>
                      <c:pt idx="46">
                        <c:v>16.515000000000001</c:v>
                      </c:pt>
                      <c:pt idx="47">
                        <c:v>16.515000000000001</c:v>
                      </c:pt>
                      <c:pt idx="48">
                        <c:v>16.52</c:v>
                      </c:pt>
                      <c:pt idx="49">
                        <c:v>16.521999999999998</c:v>
                      </c:pt>
                      <c:pt idx="50">
                        <c:v>16.521999999999998</c:v>
                      </c:pt>
                      <c:pt idx="51">
                        <c:v>16.542999999999999</c:v>
                      </c:pt>
                      <c:pt idx="52">
                        <c:v>16.57</c:v>
                      </c:pt>
                      <c:pt idx="53">
                        <c:v>16.57</c:v>
                      </c:pt>
                      <c:pt idx="54">
                        <c:v>16.535</c:v>
                      </c:pt>
                      <c:pt idx="55">
                        <c:v>16.510999999999999</c:v>
                      </c:pt>
                      <c:pt idx="56">
                        <c:v>16.510999999999999</c:v>
                      </c:pt>
                      <c:pt idx="57">
                        <c:v>16.52</c:v>
                      </c:pt>
                      <c:pt idx="58">
                        <c:v>16.498000000000001</c:v>
                      </c:pt>
                      <c:pt idx="59">
                        <c:v>16.498000000000001</c:v>
                      </c:pt>
                      <c:pt idx="60">
                        <c:v>16.515999999999998</c:v>
                      </c:pt>
                      <c:pt idx="61">
                        <c:v>16.510000000000002</c:v>
                      </c:pt>
                      <c:pt idx="62">
                        <c:v>16.510000000000002</c:v>
                      </c:pt>
                      <c:pt idx="63">
                        <c:v>16.518999999999998</c:v>
                      </c:pt>
                      <c:pt idx="64">
                        <c:v>16.504999999999999</c:v>
                      </c:pt>
                      <c:pt idx="65">
                        <c:v>16.504999999999999</c:v>
                      </c:pt>
                      <c:pt idx="66">
                        <c:v>16.475000000000001</c:v>
                      </c:pt>
                      <c:pt idx="67">
                        <c:v>16.477</c:v>
                      </c:pt>
                      <c:pt idx="68">
                        <c:v>16.477</c:v>
                      </c:pt>
                      <c:pt idx="69">
                        <c:v>12.881</c:v>
                      </c:pt>
                      <c:pt idx="70">
                        <c:v>12.840999999999999</c:v>
                      </c:pt>
                      <c:pt idx="71">
                        <c:v>12.840999999999999</c:v>
                      </c:pt>
                      <c:pt idx="72">
                        <c:v>12.842000000000001</c:v>
                      </c:pt>
                      <c:pt idx="73">
                        <c:v>12.804</c:v>
                      </c:pt>
                      <c:pt idx="74">
                        <c:v>12.804</c:v>
                      </c:pt>
                      <c:pt idx="75">
                        <c:v>12.776999999999999</c:v>
                      </c:pt>
                      <c:pt idx="76">
                        <c:v>12.778</c:v>
                      </c:pt>
                      <c:pt idx="77">
                        <c:v>12.778</c:v>
                      </c:pt>
                      <c:pt idx="78">
                        <c:v>12.756</c:v>
                      </c:pt>
                      <c:pt idx="79">
                        <c:v>12.757</c:v>
                      </c:pt>
                      <c:pt idx="80">
                        <c:v>12.757</c:v>
                      </c:pt>
                      <c:pt idx="81">
                        <c:v>12.765000000000001</c:v>
                      </c:pt>
                      <c:pt idx="82">
                        <c:v>12.763999999999999</c:v>
                      </c:pt>
                      <c:pt idx="83">
                        <c:v>12.763999999999999</c:v>
                      </c:pt>
                      <c:pt idx="84">
                        <c:v>12.791</c:v>
                      </c:pt>
                      <c:pt idx="85">
                        <c:v>12.788</c:v>
                      </c:pt>
                      <c:pt idx="86">
                        <c:v>12.788</c:v>
                      </c:pt>
                      <c:pt idx="87">
                        <c:v>12.831</c:v>
                      </c:pt>
                      <c:pt idx="88">
                        <c:v>12.875</c:v>
                      </c:pt>
                      <c:pt idx="89">
                        <c:v>12.875</c:v>
                      </c:pt>
                      <c:pt idx="90">
                        <c:v>12.86</c:v>
                      </c:pt>
                      <c:pt idx="91">
                        <c:v>12.866</c:v>
                      </c:pt>
                      <c:pt idx="92">
                        <c:v>12.866</c:v>
                      </c:pt>
                      <c:pt idx="93">
                        <c:v>12.835000000000001</c:v>
                      </c:pt>
                      <c:pt idx="94">
                        <c:v>12.818</c:v>
                      </c:pt>
                      <c:pt idx="95">
                        <c:v>12.818</c:v>
                      </c:pt>
                      <c:pt idx="96">
                        <c:v>12.866</c:v>
                      </c:pt>
                      <c:pt idx="97">
                        <c:v>12.83</c:v>
                      </c:pt>
                      <c:pt idx="98">
                        <c:v>12.83</c:v>
                      </c:pt>
                      <c:pt idx="99">
                        <c:v>12.837</c:v>
                      </c:pt>
                      <c:pt idx="100">
                        <c:v>12.805</c:v>
                      </c:pt>
                      <c:pt idx="101">
                        <c:v>12.805</c:v>
                      </c:pt>
                      <c:pt idx="102">
                        <c:v>12.794</c:v>
                      </c:pt>
                      <c:pt idx="103">
                        <c:v>12.807</c:v>
                      </c:pt>
                      <c:pt idx="104">
                        <c:v>12.807</c:v>
                      </c:pt>
                      <c:pt idx="105">
                        <c:v>12.797000000000001</c:v>
                      </c:pt>
                      <c:pt idx="106">
                        <c:v>12.771000000000001</c:v>
                      </c:pt>
                      <c:pt idx="107">
                        <c:v>12.771000000000001</c:v>
                      </c:pt>
                      <c:pt idx="108">
                        <c:v>12.778</c:v>
                      </c:pt>
                      <c:pt idx="109">
                        <c:v>12.762</c:v>
                      </c:pt>
                      <c:pt idx="110">
                        <c:v>12.762</c:v>
                      </c:pt>
                      <c:pt idx="111">
                        <c:v>12.731</c:v>
                      </c:pt>
                      <c:pt idx="112">
                        <c:v>12.743</c:v>
                      </c:pt>
                      <c:pt idx="113">
                        <c:v>12.743</c:v>
                      </c:pt>
                      <c:pt idx="114">
                        <c:v>12.757999999999999</c:v>
                      </c:pt>
                      <c:pt idx="115">
                        <c:v>12.776</c:v>
                      </c:pt>
                      <c:pt idx="116">
                        <c:v>12.776</c:v>
                      </c:pt>
                      <c:pt idx="117">
                        <c:v>12.77</c:v>
                      </c:pt>
                      <c:pt idx="118">
                        <c:v>12.77</c:v>
                      </c:pt>
                      <c:pt idx="119">
                        <c:v>12.798</c:v>
                      </c:pt>
                      <c:pt idx="120">
                        <c:v>12.798</c:v>
                      </c:pt>
                      <c:pt idx="121">
                        <c:v>12.782999999999999</c:v>
                      </c:pt>
                      <c:pt idx="122">
                        <c:v>12.782999999999999</c:v>
                      </c:pt>
                      <c:pt idx="123">
                        <c:v>12.772</c:v>
                      </c:pt>
                      <c:pt idx="124">
                        <c:v>12.772</c:v>
                      </c:pt>
                      <c:pt idx="125">
                        <c:v>12.772</c:v>
                      </c:pt>
                      <c:pt idx="126">
                        <c:v>12.768000000000001</c:v>
                      </c:pt>
                      <c:pt idx="127">
                        <c:v>12.768000000000001</c:v>
                      </c:pt>
                      <c:pt idx="128">
                        <c:v>12.776</c:v>
                      </c:pt>
                      <c:pt idx="129">
                        <c:v>12.752000000000001</c:v>
                      </c:pt>
                      <c:pt idx="130">
                        <c:v>12.752000000000001</c:v>
                      </c:pt>
                      <c:pt idx="131">
                        <c:v>12.769</c:v>
                      </c:pt>
                      <c:pt idx="132">
                        <c:v>12.737</c:v>
                      </c:pt>
                      <c:pt idx="133">
                        <c:v>12.737</c:v>
                      </c:pt>
                      <c:pt idx="134">
                        <c:v>12.74</c:v>
                      </c:pt>
                      <c:pt idx="135">
                        <c:v>12.747999999999999</c:v>
                      </c:pt>
                      <c:pt idx="136">
                        <c:v>12.747999999999999</c:v>
                      </c:pt>
                      <c:pt idx="137">
                        <c:v>12.72</c:v>
                      </c:pt>
                      <c:pt idx="138">
                        <c:v>12.72</c:v>
                      </c:pt>
                      <c:pt idx="139">
                        <c:v>12.72</c:v>
                      </c:pt>
                      <c:pt idx="140">
                        <c:v>12.737</c:v>
                      </c:pt>
                      <c:pt idx="141">
                        <c:v>12.742000000000001</c:v>
                      </c:pt>
                      <c:pt idx="142">
                        <c:v>12.742000000000001</c:v>
                      </c:pt>
                      <c:pt idx="143">
                        <c:v>12.757999999999999</c:v>
                      </c:pt>
                      <c:pt idx="144">
                        <c:v>12.763</c:v>
                      </c:pt>
                      <c:pt idx="145">
                        <c:v>12.763</c:v>
                      </c:pt>
                      <c:pt idx="146">
                        <c:v>12.752000000000001</c:v>
                      </c:pt>
                      <c:pt idx="147">
                        <c:v>12.747</c:v>
                      </c:pt>
                      <c:pt idx="148">
                        <c:v>12.747</c:v>
                      </c:pt>
                      <c:pt idx="149">
                        <c:v>12.707000000000001</c:v>
                      </c:pt>
                      <c:pt idx="150">
                        <c:v>12.702</c:v>
                      </c:pt>
                      <c:pt idx="151">
                        <c:v>12.702</c:v>
                      </c:pt>
                      <c:pt idx="152">
                        <c:v>12.641999999999999</c:v>
                      </c:pt>
                      <c:pt idx="153">
                        <c:v>12.616</c:v>
                      </c:pt>
                      <c:pt idx="154">
                        <c:v>12.616</c:v>
                      </c:pt>
                      <c:pt idx="155">
                        <c:v>12.62</c:v>
                      </c:pt>
                      <c:pt idx="156">
                        <c:v>12.596</c:v>
                      </c:pt>
                      <c:pt idx="157">
                        <c:v>12.596</c:v>
                      </c:pt>
                      <c:pt idx="158">
                        <c:v>12.581</c:v>
                      </c:pt>
                      <c:pt idx="159">
                        <c:v>12.596</c:v>
                      </c:pt>
                      <c:pt idx="160">
                        <c:v>12.596</c:v>
                      </c:pt>
                      <c:pt idx="161">
                        <c:v>12.617000000000001</c:v>
                      </c:pt>
                      <c:pt idx="162">
                        <c:v>12.61</c:v>
                      </c:pt>
                      <c:pt idx="163">
                        <c:v>12.61</c:v>
                      </c:pt>
                      <c:pt idx="164">
                        <c:v>12.612</c:v>
                      </c:pt>
                      <c:pt idx="165">
                        <c:v>12.603999999999999</c:v>
                      </c:pt>
                      <c:pt idx="166">
                        <c:v>12.603999999999999</c:v>
                      </c:pt>
                      <c:pt idx="167">
                        <c:v>12.521000000000001</c:v>
                      </c:pt>
                      <c:pt idx="168">
                        <c:v>12.48</c:v>
                      </c:pt>
                      <c:pt idx="169">
                        <c:v>12.48</c:v>
                      </c:pt>
                      <c:pt idx="170">
                        <c:v>12.407999999999999</c:v>
                      </c:pt>
                      <c:pt idx="171">
                        <c:v>12.393000000000001</c:v>
                      </c:pt>
                      <c:pt idx="172">
                        <c:v>12.393000000000001</c:v>
                      </c:pt>
                      <c:pt idx="173">
                        <c:v>12.343</c:v>
                      </c:pt>
                      <c:pt idx="174">
                        <c:v>12.292</c:v>
                      </c:pt>
                      <c:pt idx="175">
                        <c:v>12.292</c:v>
                      </c:pt>
                      <c:pt idx="176">
                        <c:v>12.276999999999999</c:v>
                      </c:pt>
                      <c:pt idx="177">
                        <c:v>12.276999999999999</c:v>
                      </c:pt>
                      <c:pt idx="178">
                        <c:v>12.242000000000001</c:v>
                      </c:pt>
                      <c:pt idx="179">
                        <c:v>12.236000000000001</c:v>
                      </c:pt>
                      <c:pt idx="180">
                        <c:v>12.21</c:v>
                      </c:pt>
                      <c:pt idx="181">
                        <c:v>12.21</c:v>
                      </c:pt>
                      <c:pt idx="182">
                        <c:v>12.223000000000001</c:v>
                      </c:pt>
                      <c:pt idx="183">
                        <c:v>12.234999999999999</c:v>
                      </c:pt>
                      <c:pt idx="184">
                        <c:v>12.234999999999999</c:v>
                      </c:pt>
                      <c:pt idx="185">
                        <c:v>12.244</c:v>
                      </c:pt>
                      <c:pt idx="186">
                        <c:v>12.221</c:v>
                      </c:pt>
                      <c:pt idx="187">
                        <c:v>12.221</c:v>
                      </c:pt>
                      <c:pt idx="188">
                        <c:v>12.217000000000001</c:v>
                      </c:pt>
                      <c:pt idx="189">
                        <c:v>12.212</c:v>
                      </c:pt>
                      <c:pt idx="190">
                        <c:v>12.212</c:v>
                      </c:pt>
                      <c:pt idx="191">
                        <c:v>12.215999999999999</c:v>
                      </c:pt>
                      <c:pt idx="192">
                        <c:v>12.206</c:v>
                      </c:pt>
                      <c:pt idx="193">
                        <c:v>12.206</c:v>
                      </c:pt>
                      <c:pt idx="194">
                        <c:v>12.188000000000001</c:v>
                      </c:pt>
                      <c:pt idx="195">
                        <c:v>12.185</c:v>
                      </c:pt>
                      <c:pt idx="196">
                        <c:v>12.185</c:v>
                      </c:pt>
                      <c:pt idx="197">
                        <c:v>12.157999999999999</c:v>
                      </c:pt>
                      <c:pt idx="198">
                        <c:v>12.151999999999999</c:v>
                      </c:pt>
                      <c:pt idx="199">
                        <c:v>12.151999999999999</c:v>
                      </c:pt>
                      <c:pt idx="200">
                        <c:v>12.14</c:v>
                      </c:pt>
                      <c:pt idx="201">
                        <c:v>12.135</c:v>
                      </c:pt>
                      <c:pt idx="202">
                        <c:v>12.135</c:v>
                      </c:pt>
                      <c:pt idx="203">
                        <c:v>12.121</c:v>
                      </c:pt>
                      <c:pt idx="204">
                        <c:v>12.138</c:v>
                      </c:pt>
                      <c:pt idx="205">
                        <c:v>12.138</c:v>
                      </c:pt>
                      <c:pt idx="206">
                        <c:v>12.167</c:v>
                      </c:pt>
                      <c:pt idx="207">
                        <c:v>12.201000000000001</c:v>
                      </c:pt>
                      <c:pt idx="208">
                        <c:v>12.201000000000001</c:v>
                      </c:pt>
                      <c:pt idx="209">
                        <c:v>12.206</c:v>
                      </c:pt>
                      <c:pt idx="210">
                        <c:v>12.206</c:v>
                      </c:pt>
                      <c:pt idx="211">
                        <c:v>12.238</c:v>
                      </c:pt>
                      <c:pt idx="212">
                        <c:v>12.282</c:v>
                      </c:pt>
                      <c:pt idx="213">
                        <c:v>12.272</c:v>
                      </c:pt>
                      <c:pt idx="214">
                        <c:v>12.272</c:v>
                      </c:pt>
                      <c:pt idx="215">
                        <c:v>12.343999999999999</c:v>
                      </c:pt>
                      <c:pt idx="216">
                        <c:v>12.336</c:v>
                      </c:pt>
                      <c:pt idx="217">
                        <c:v>12.336</c:v>
                      </c:pt>
                      <c:pt idx="218">
                        <c:v>12.375</c:v>
                      </c:pt>
                      <c:pt idx="219">
                        <c:v>12.372999999999999</c:v>
                      </c:pt>
                      <c:pt idx="220">
                        <c:v>12.372999999999999</c:v>
                      </c:pt>
                      <c:pt idx="221">
                        <c:v>12.395</c:v>
                      </c:pt>
                      <c:pt idx="222">
                        <c:v>12.395</c:v>
                      </c:pt>
                      <c:pt idx="223">
                        <c:v>12.423</c:v>
                      </c:pt>
                      <c:pt idx="224">
                        <c:v>12.41</c:v>
                      </c:pt>
                      <c:pt idx="225">
                        <c:v>12.41</c:v>
                      </c:pt>
                      <c:pt idx="226">
                        <c:v>12.446</c:v>
                      </c:pt>
                      <c:pt idx="227">
                        <c:v>12.493</c:v>
                      </c:pt>
                      <c:pt idx="228">
                        <c:v>12.493</c:v>
                      </c:pt>
                      <c:pt idx="229">
                        <c:v>12.548</c:v>
                      </c:pt>
                      <c:pt idx="230">
                        <c:v>12.561999999999999</c:v>
                      </c:pt>
                      <c:pt idx="231">
                        <c:v>12.561999999999999</c:v>
                      </c:pt>
                      <c:pt idx="232">
                        <c:v>12.571999999999999</c:v>
                      </c:pt>
                      <c:pt idx="233">
                        <c:v>12.574999999999999</c:v>
                      </c:pt>
                      <c:pt idx="234">
                        <c:v>12.574999999999999</c:v>
                      </c:pt>
                      <c:pt idx="235">
                        <c:v>12.47</c:v>
                      </c:pt>
                      <c:pt idx="236">
                        <c:v>12.474</c:v>
                      </c:pt>
                      <c:pt idx="237">
                        <c:v>12.474</c:v>
                      </c:pt>
                      <c:pt idx="238">
                        <c:v>12.432</c:v>
                      </c:pt>
                      <c:pt idx="239">
                        <c:v>12.481999999999999</c:v>
                      </c:pt>
                      <c:pt idx="240">
                        <c:v>12.481999999999999</c:v>
                      </c:pt>
                      <c:pt idx="241">
                        <c:v>12.472</c:v>
                      </c:pt>
                      <c:pt idx="242">
                        <c:v>12.48</c:v>
                      </c:pt>
                      <c:pt idx="243">
                        <c:v>12.48</c:v>
                      </c:pt>
                      <c:pt idx="244">
                        <c:v>12.488</c:v>
                      </c:pt>
                      <c:pt idx="245">
                        <c:v>12.492000000000001</c:v>
                      </c:pt>
                      <c:pt idx="246">
                        <c:v>12.492000000000001</c:v>
                      </c:pt>
                      <c:pt idx="247">
                        <c:v>12.509</c:v>
                      </c:pt>
                      <c:pt idx="248">
                        <c:v>12.56</c:v>
                      </c:pt>
                      <c:pt idx="249">
                        <c:v>12.56</c:v>
                      </c:pt>
                      <c:pt idx="250">
                        <c:v>12.593</c:v>
                      </c:pt>
                      <c:pt idx="251">
                        <c:v>12.603</c:v>
                      </c:pt>
                      <c:pt idx="252">
                        <c:v>12.603</c:v>
                      </c:pt>
                      <c:pt idx="253">
                        <c:v>12.622999999999999</c:v>
                      </c:pt>
                      <c:pt idx="254">
                        <c:v>12.605</c:v>
                      </c:pt>
                      <c:pt idx="255">
                        <c:v>12.605</c:v>
                      </c:pt>
                      <c:pt idx="256">
                        <c:v>12.621</c:v>
                      </c:pt>
                      <c:pt idx="257">
                        <c:v>12.638</c:v>
                      </c:pt>
                      <c:pt idx="258">
                        <c:v>12.638</c:v>
                      </c:pt>
                      <c:pt idx="259">
                        <c:v>12.667</c:v>
                      </c:pt>
                      <c:pt idx="260">
                        <c:v>12.644</c:v>
                      </c:pt>
                      <c:pt idx="261">
                        <c:v>12.644</c:v>
                      </c:pt>
                      <c:pt idx="262">
                        <c:v>12.632</c:v>
                      </c:pt>
                      <c:pt idx="263">
                        <c:v>12.643000000000001</c:v>
                      </c:pt>
                      <c:pt idx="264">
                        <c:v>12.643000000000001</c:v>
                      </c:pt>
                      <c:pt idx="265">
                        <c:v>12.637</c:v>
                      </c:pt>
                      <c:pt idx="266">
                        <c:v>12.664999999999999</c:v>
                      </c:pt>
                      <c:pt idx="267">
                        <c:v>12.664999999999999</c:v>
                      </c:pt>
                      <c:pt idx="268">
                        <c:v>12.676</c:v>
                      </c:pt>
                      <c:pt idx="269">
                        <c:v>12.669</c:v>
                      </c:pt>
                      <c:pt idx="270">
                        <c:v>12.669</c:v>
                      </c:pt>
                      <c:pt idx="271">
                        <c:v>12.680999999999999</c:v>
                      </c:pt>
                      <c:pt idx="272">
                        <c:v>12.715999999999999</c:v>
                      </c:pt>
                      <c:pt idx="273">
                        <c:v>12.715999999999999</c:v>
                      </c:pt>
                      <c:pt idx="274">
                        <c:v>12.757999999999999</c:v>
                      </c:pt>
                      <c:pt idx="275">
                        <c:v>12.82</c:v>
                      </c:pt>
                      <c:pt idx="276">
                        <c:v>12.82</c:v>
                      </c:pt>
                      <c:pt idx="277">
                        <c:v>12.847</c:v>
                      </c:pt>
                      <c:pt idx="278">
                        <c:v>12.872999999999999</c:v>
                      </c:pt>
                      <c:pt idx="279">
                        <c:v>12.872999999999999</c:v>
                      </c:pt>
                      <c:pt idx="280">
                        <c:v>12.901999999999999</c:v>
                      </c:pt>
                      <c:pt idx="281">
                        <c:v>12.895</c:v>
                      </c:pt>
                      <c:pt idx="282">
                        <c:v>12.895</c:v>
                      </c:pt>
                      <c:pt idx="283">
                        <c:v>12.917999999999999</c:v>
                      </c:pt>
                      <c:pt idx="284">
                        <c:v>12.942</c:v>
                      </c:pt>
                      <c:pt idx="285">
                        <c:v>12.942</c:v>
                      </c:pt>
                      <c:pt idx="286">
                        <c:v>12.954000000000001</c:v>
                      </c:pt>
                      <c:pt idx="287">
                        <c:v>12.977</c:v>
                      </c:pt>
                      <c:pt idx="288">
                        <c:v>12.977</c:v>
                      </c:pt>
                      <c:pt idx="289">
                        <c:v>13.02</c:v>
                      </c:pt>
                      <c:pt idx="290">
                        <c:v>13.035</c:v>
                      </c:pt>
                      <c:pt idx="291">
                        <c:v>13.035</c:v>
                      </c:pt>
                      <c:pt idx="292">
                        <c:v>13.026999999999999</c:v>
                      </c:pt>
                      <c:pt idx="293">
                        <c:v>13.026</c:v>
                      </c:pt>
                      <c:pt idx="294">
                        <c:v>13.026</c:v>
                      </c:pt>
                      <c:pt idx="295">
                        <c:v>13.037000000000001</c:v>
                      </c:pt>
                      <c:pt idx="296">
                        <c:v>13.031000000000001</c:v>
                      </c:pt>
                      <c:pt idx="297">
                        <c:v>13.031000000000001</c:v>
                      </c:pt>
                      <c:pt idx="298">
                        <c:v>13.045999999999999</c:v>
                      </c:pt>
                      <c:pt idx="299">
                        <c:v>13.071999999999999</c:v>
                      </c:pt>
                      <c:pt idx="300">
                        <c:v>13.071999999999999</c:v>
                      </c:pt>
                      <c:pt idx="301">
                        <c:v>13.1</c:v>
                      </c:pt>
                      <c:pt idx="302">
                        <c:v>13.131</c:v>
                      </c:pt>
                      <c:pt idx="303">
                        <c:v>13.131</c:v>
                      </c:pt>
                      <c:pt idx="304">
                        <c:v>13.195</c:v>
                      </c:pt>
                      <c:pt idx="305">
                        <c:v>13.212999999999999</c:v>
                      </c:pt>
                      <c:pt idx="306">
                        <c:v>13.212999999999999</c:v>
                      </c:pt>
                      <c:pt idx="307">
                        <c:v>13.291</c:v>
                      </c:pt>
                      <c:pt idx="308">
                        <c:v>13.275</c:v>
                      </c:pt>
                      <c:pt idx="309">
                        <c:v>13.275</c:v>
                      </c:pt>
                      <c:pt idx="310">
                        <c:v>13.298999999999999</c:v>
                      </c:pt>
                      <c:pt idx="311">
                        <c:v>13.316000000000001</c:v>
                      </c:pt>
                      <c:pt idx="312">
                        <c:v>13.316000000000001</c:v>
                      </c:pt>
                      <c:pt idx="313">
                        <c:v>13.335000000000001</c:v>
                      </c:pt>
                      <c:pt idx="314">
                        <c:v>13.346</c:v>
                      </c:pt>
                      <c:pt idx="315">
                        <c:v>13.346</c:v>
                      </c:pt>
                      <c:pt idx="316">
                        <c:v>13.323</c:v>
                      </c:pt>
                      <c:pt idx="317">
                        <c:v>13.323</c:v>
                      </c:pt>
                      <c:pt idx="318">
                        <c:v>13.375</c:v>
                      </c:pt>
                      <c:pt idx="319">
                        <c:v>13.385999999999999</c:v>
                      </c:pt>
                      <c:pt idx="320">
                        <c:v>13.385999999999999</c:v>
                      </c:pt>
                      <c:pt idx="321">
                        <c:v>13.385</c:v>
                      </c:pt>
                      <c:pt idx="322">
                        <c:v>13.397</c:v>
                      </c:pt>
                      <c:pt idx="323">
                        <c:v>13.397</c:v>
                      </c:pt>
                      <c:pt idx="324">
                        <c:v>13.41</c:v>
                      </c:pt>
                      <c:pt idx="325">
                        <c:v>13.42</c:v>
                      </c:pt>
                      <c:pt idx="326">
                        <c:v>13.42</c:v>
                      </c:pt>
                      <c:pt idx="327">
                        <c:v>13.45</c:v>
                      </c:pt>
                      <c:pt idx="328">
                        <c:v>13.458</c:v>
                      </c:pt>
                      <c:pt idx="329">
                        <c:v>13.458</c:v>
                      </c:pt>
                      <c:pt idx="330">
                        <c:v>13.465</c:v>
                      </c:pt>
                      <c:pt idx="331">
                        <c:v>13.449</c:v>
                      </c:pt>
                      <c:pt idx="332">
                        <c:v>13.449</c:v>
                      </c:pt>
                      <c:pt idx="333">
                        <c:v>13.454000000000001</c:v>
                      </c:pt>
                      <c:pt idx="334">
                        <c:v>13.464</c:v>
                      </c:pt>
                      <c:pt idx="335">
                        <c:v>13.464</c:v>
                      </c:pt>
                      <c:pt idx="336">
                        <c:v>13.478</c:v>
                      </c:pt>
                      <c:pt idx="337">
                        <c:v>13.457000000000001</c:v>
                      </c:pt>
                      <c:pt idx="338">
                        <c:v>13.457000000000001</c:v>
                      </c:pt>
                      <c:pt idx="339">
                        <c:v>13.465</c:v>
                      </c:pt>
                      <c:pt idx="340">
                        <c:v>13.494999999999999</c:v>
                      </c:pt>
                      <c:pt idx="341">
                        <c:v>13.494999999999999</c:v>
                      </c:pt>
                      <c:pt idx="342">
                        <c:v>13.542999999999999</c:v>
                      </c:pt>
                      <c:pt idx="343">
                        <c:v>13.589</c:v>
                      </c:pt>
                      <c:pt idx="344">
                        <c:v>13.589</c:v>
                      </c:pt>
                      <c:pt idx="345">
                        <c:v>13.664999999999999</c:v>
                      </c:pt>
                      <c:pt idx="346">
                        <c:v>13.688000000000001</c:v>
                      </c:pt>
                      <c:pt idx="347">
                        <c:v>13.688000000000001</c:v>
                      </c:pt>
                      <c:pt idx="348">
                        <c:v>13.715999999999999</c:v>
                      </c:pt>
                      <c:pt idx="349">
                        <c:v>13.715999999999999</c:v>
                      </c:pt>
                      <c:pt idx="350">
                        <c:v>13.715999999999999</c:v>
                      </c:pt>
                      <c:pt idx="351">
                        <c:v>13.733000000000001</c:v>
                      </c:pt>
                      <c:pt idx="352">
                        <c:v>13.736000000000001</c:v>
                      </c:pt>
                      <c:pt idx="353">
                        <c:v>13.736000000000001</c:v>
                      </c:pt>
                      <c:pt idx="354">
                        <c:v>13.74</c:v>
                      </c:pt>
                      <c:pt idx="355">
                        <c:v>13.733000000000001</c:v>
                      </c:pt>
                      <c:pt idx="356">
                        <c:v>13.733000000000001</c:v>
                      </c:pt>
                      <c:pt idx="357">
                        <c:v>13.747999999999999</c:v>
                      </c:pt>
                      <c:pt idx="358">
                        <c:v>13.752000000000001</c:v>
                      </c:pt>
                      <c:pt idx="359">
                        <c:v>13.752000000000001</c:v>
                      </c:pt>
                      <c:pt idx="360">
                        <c:v>13.76</c:v>
                      </c:pt>
                      <c:pt idx="361">
                        <c:v>13.779</c:v>
                      </c:pt>
                      <c:pt idx="362">
                        <c:v>13.779</c:v>
                      </c:pt>
                      <c:pt idx="363">
                        <c:v>13.779</c:v>
                      </c:pt>
                      <c:pt idx="364">
                        <c:v>13.831</c:v>
                      </c:pt>
                      <c:pt idx="365">
                        <c:v>13.831</c:v>
                      </c:pt>
                      <c:pt idx="366">
                        <c:v>13.869</c:v>
                      </c:pt>
                      <c:pt idx="367">
                        <c:v>13.914999999999999</c:v>
                      </c:pt>
                      <c:pt idx="368">
                        <c:v>13.914999999999999</c:v>
                      </c:pt>
                      <c:pt idx="369">
                        <c:v>13.923</c:v>
                      </c:pt>
                      <c:pt idx="370">
                        <c:v>13.927</c:v>
                      </c:pt>
                      <c:pt idx="371">
                        <c:v>13.927</c:v>
                      </c:pt>
                      <c:pt idx="372">
                        <c:v>13.884</c:v>
                      </c:pt>
                      <c:pt idx="373">
                        <c:v>13.821</c:v>
                      </c:pt>
                      <c:pt idx="374">
                        <c:v>13.821</c:v>
                      </c:pt>
                      <c:pt idx="375">
                        <c:v>13.789</c:v>
                      </c:pt>
                      <c:pt idx="376">
                        <c:v>13.757</c:v>
                      </c:pt>
                      <c:pt idx="377">
                        <c:v>13.757</c:v>
                      </c:pt>
                      <c:pt idx="378">
                        <c:v>13.686</c:v>
                      </c:pt>
                      <c:pt idx="379">
                        <c:v>13.698</c:v>
                      </c:pt>
                      <c:pt idx="380">
                        <c:v>13.698</c:v>
                      </c:pt>
                      <c:pt idx="381">
                        <c:v>13.664999999999999</c:v>
                      </c:pt>
                      <c:pt idx="382">
                        <c:v>13.673</c:v>
                      </c:pt>
                      <c:pt idx="383">
                        <c:v>13.673</c:v>
                      </c:pt>
                      <c:pt idx="384">
                        <c:v>13.667</c:v>
                      </c:pt>
                      <c:pt idx="385">
                        <c:v>13.766999999999999</c:v>
                      </c:pt>
                      <c:pt idx="386">
                        <c:v>13.766999999999999</c:v>
                      </c:pt>
                      <c:pt idx="387">
                        <c:v>13.826000000000001</c:v>
                      </c:pt>
                      <c:pt idx="388">
                        <c:v>13.881</c:v>
                      </c:pt>
                      <c:pt idx="389">
                        <c:v>13.881</c:v>
                      </c:pt>
                      <c:pt idx="390">
                        <c:v>13.912000000000001</c:v>
                      </c:pt>
                      <c:pt idx="391">
                        <c:v>13.926</c:v>
                      </c:pt>
                      <c:pt idx="392">
                        <c:v>13.926</c:v>
                      </c:pt>
                      <c:pt idx="393">
                        <c:v>13.919</c:v>
                      </c:pt>
                      <c:pt idx="394">
                        <c:v>13.885999999999999</c:v>
                      </c:pt>
                      <c:pt idx="395">
                        <c:v>13.885999999999999</c:v>
                      </c:pt>
                      <c:pt idx="396">
                        <c:v>13.832000000000001</c:v>
                      </c:pt>
                      <c:pt idx="397">
                        <c:v>13.807</c:v>
                      </c:pt>
                      <c:pt idx="398">
                        <c:v>13.807</c:v>
                      </c:pt>
                      <c:pt idx="399">
                        <c:v>13.726000000000001</c:v>
                      </c:pt>
                      <c:pt idx="400">
                        <c:v>13.724</c:v>
                      </c:pt>
                      <c:pt idx="401">
                        <c:v>13.724</c:v>
                      </c:pt>
                      <c:pt idx="402">
                        <c:v>13.738</c:v>
                      </c:pt>
                      <c:pt idx="403">
                        <c:v>13.738</c:v>
                      </c:pt>
                      <c:pt idx="404">
                        <c:v>13.781000000000001</c:v>
                      </c:pt>
                      <c:pt idx="405">
                        <c:v>13.814</c:v>
                      </c:pt>
                      <c:pt idx="406">
                        <c:v>13.832000000000001</c:v>
                      </c:pt>
                      <c:pt idx="407">
                        <c:v>13.832000000000001</c:v>
                      </c:pt>
                      <c:pt idx="408">
                        <c:v>13.882</c:v>
                      </c:pt>
                      <c:pt idx="409">
                        <c:v>13.882</c:v>
                      </c:pt>
                      <c:pt idx="410">
                        <c:v>13.911</c:v>
                      </c:pt>
                      <c:pt idx="411">
                        <c:v>13.922000000000001</c:v>
                      </c:pt>
                      <c:pt idx="412">
                        <c:v>13.930999999999999</c:v>
                      </c:pt>
                      <c:pt idx="413">
                        <c:v>13.930999999999999</c:v>
                      </c:pt>
                      <c:pt idx="414">
                        <c:v>13.948</c:v>
                      </c:pt>
                      <c:pt idx="415">
                        <c:v>13.948</c:v>
                      </c:pt>
                      <c:pt idx="416">
                        <c:v>13.956</c:v>
                      </c:pt>
                      <c:pt idx="417">
                        <c:v>13.968</c:v>
                      </c:pt>
                      <c:pt idx="418">
                        <c:v>13.968</c:v>
                      </c:pt>
                      <c:pt idx="419">
                        <c:v>13.968</c:v>
                      </c:pt>
                      <c:pt idx="420">
                        <c:v>13.94</c:v>
                      </c:pt>
                      <c:pt idx="421">
                        <c:v>13.901</c:v>
                      </c:pt>
                      <c:pt idx="422">
                        <c:v>13.901</c:v>
                      </c:pt>
                      <c:pt idx="423">
                        <c:v>13.882</c:v>
                      </c:pt>
                      <c:pt idx="424">
                        <c:v>13.875999999999999</c:v>
                      </c:pt>
                      <c:pt idx="425">
                        <c:v>13.875999999999999</c:v>
                      </c:pt>
                      <c:pt idx="426">
                        <c:v>13.864000000000001</c:v>
                      </c:pt>
                      <c:pt idx="427">
                        <c:v>13.864000000000001</c:v>
                      </c:pt>
                      <c:pt idx="428">
                        <c:v>13.865</c:v>
                      </c:pt>
                      <c:pt idx="429">
                        <c:v>13.868</c:v>
                      </c:pt>
                      <c:pt idx="430">
                        <c:v>13.868</c:v>
                      </c:pt>
                      <c:pt idx="431">
                        <c:v>13.885999999999999</c:v>
                      </c:pt>
                      <c:pt idx="432">
                        <c:v>13.912000000000001</c:v>
                      </c:pt>
                      <c:pt idx="433">
                        <c:v>13.912000000000001</c:v>
                      </c:pt>
                      <c:pt idx="434">
                        <c:v>13.909000000000001</c:v>
                      </c:pt>
                      <c:pt idx="435">
                        <c:v>13.907</c:v>
                      </c:pt>
                      <c:pt idx="436">
                        <c:v>13.907</c:v>
                      </c:pt>
                      <c:pt idx="437">
                        <c:v>13.917</c:v>
                      </c:pt>
                      <c:pt idx="438">
                        <c:v>13.93</c:v>
                      </c:pt>
                      <c:pt idx="439">
                        <c:v>13.93</c:v>
                      </c:pt>
                      <c:pt idx="440">
                        <c:v>13.975</c:v>
                      </c:pt>
                      <c:pt idx="441">
                        <c:v>13.973000000000001</c:v>
                      </c:pt>
                      <c:pt idx="442">
                        <c:v>13.973000000000001</c:v>
                      </c:pt>
                      <c:pt idx="443">
                        <c:v>13.981</c:v>
                      </c:pt>
                      <c:pt idx="444">
                        <c:v>13.981999999999999</c:v>
                      </c:pt>
                      <c:pt idx="445">
                        <c:v>13.981999999999999</c:v>
                      </c:pt>
                      <c:pt idx="446">
                        <c:v>13.952999999999999</c:v>
                      </c:pt>
                      <c:pt idx="447">
                        <c:v>13.941000000000001</c:v>
                      </c:pt>
                      <c:pt idx="448">
                        <c:v>13.941000000000001</c:v>
                      </c:pt>
                      <c:pt idx="449">
                        <c:v>13.943</c:v>
                      </c:pt>
                      <c:pt idx="450">
                        <c:v>13.91</c:v>
                      </c:pt>
                      <c:pt idx="451">
                        <c:v>13.91</c:v>
                      </c:pt>
                      <c:pt idx="452">
                        <c:v>13.875999999999999</c:v>
                      </c:pt>
                      <c:pt idx="453">
                        <c:v>13.805999999999999</c:v>
                      </c:pt>
                      <c:pt idx="454">
                        <c:v>13.805999999999999</c:v>
                      </c:pt>
                      <c:pt idx="455">
                        <c:v>13.772</c:v>
                      </c:pt>
                      <c:pt idx="456">
                        <c:v>13.728999999999999</c:v>
                      </c:pt>
                      <c:pt idx="457">
                        <c:v>13.728999999999999</c:v>
                      </c:pt>
                      <c:pt idx="458">
                        <c:v>13.696</c:v>
                      </c:pt>
                      <c:pt idx="459">
                        <c:v>13.625</c:v>
                      </c:pt>
                      <c:pt idx="460">
                        <c:v>13.625</c:v>
                      </c:pt>
                      <c:pt idx="461">
                        <c:v>13.587999999999999</c:v>
                      </c:pt>
                      <c:pt idx="462">
                        <c:v>13.558</c:v>
                      </c:pt>
                      <c:pt idx="463">
                        <c:v>13.558</c:v>
                      </c:pt>
                      <c:pt idx="464">
                        <c:v>13.496</c:v>
                      </c:pt>
                      <c:pt idx="465">
                        <c:v>13.484</c:v>
                      </c:pt>
                      <c:pt idx="466">
                        <c:v>13.484</c:v>
                      </c:pt>
                      <c:pt idx="467">
                        <c:v>13.455</c:v>
                      </c:pt>
                      <c:pt idx="468">
                        <c:v>13.442</c:v>
                      </c:pt>
                      <c:pt idx="469">
                        <c:v>13.442</c:v>
                      </c:pt>
                      <c:pt idx="470">
                        <c:v>13.438000000000001</c:v>
                      </c:pt>
                      <c:pt idx="471">
                        <c:v>13.443</c:v>
                      </c:pt>
                      <c:pt idx="472">
                        <c:v>13.443</c:v>
                      </c:pt>
                      <c:pt idx="473">
                        <c:v>13.436999999999999</c:v>
                      </c:pt>
                      <c:pt idx="474">
                        <c:v>13.435</c:v>
                      </c:pt>
                      <c:pt idx="475">
                        <c:v>13.435</c:v>
                      </c:pt>
                      <c:pt idx="476">
                        <c:v>13.436999999999999</c:v>
                      </c:pt>
                      <c:pt idx="477">
                        <c:v>13.432</c:v>
                      </c:pt>
                      <c:pt idx="478">
                        <c:v>13.432</c:v>
                      </c:pt>
                      <c:pt idx="479">
                        <c:v>13.42</c:v>
                      </c:pt>
                      <c:pt idx="480">
                        <c:v>13.401</c:v>
                      </c:pt>
                      <c:pt idx="481">
                        <c:v>13.401</c:v>
                      </c:pt>
                      <c:pt idx="482">
                        <c:v>13.366</c:v>
                      </c:pt>
                      <c:pt idx="483">
                        <c:v>13.337999999999999</c:v>
                      </c:pt>
                      <c:pt idx="484">
                        <c:v>13.337999999999999</c:v>
                      </c:pt>
                      <c:pt idx="485">
                        <c:v>13.321999999999999</c:v>
                      </c:pt>
                      <c:pt idx="486">
                        <c:v>13.287000000000001</c:v>
                      </c:pt>
                      <c:pt idx="487">
                        <c:v>13.287000000000001</c:v>
                      </c:pt>
                      <c:pt idx="488">
                        <c:v>13.272</c:v>
                      </c:pt>
                      <c:pt idx="489">
                        <c:v>13.257999999999999</c:v>
                      </c:pt>
                      <c:pt idx="490">
                        <c:v>13.257999999999999</c:v>
                      </c:pt>
                      <c:pt idx="491">
                        <c:v>13.254</c:v>
                      </c:pt>
                      <c:pt idx="492">
                        <c:v>13.265000000000001</c:v>
                      </c:pt>
                      <c:pt idx="493">
                        <c:v>13.265000000000001</c:v>
                      </c:pt>
                      <c:pt idx="494">
                        <c:v>13.256</c:v>
                      </c:pt>
                      <c:pt idx="495">
                        <c:v>13.256</c:v>
                      </c:pt>
                      <c:pt idx="496">
                        <c:v>13.256</c:v>
                      </c:pt>
                      <c:pt idx="497">
                        <c:v>13.254</c:v>
                      </c:pt>
                      <c:pt idx="498">
                        <c:v>13.236000000000001</c:v>
                      </c:pt>
                      <c:pt idx="499">
                        <c:v>13.236000000000001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standing1!$H$1</c15:sqref>
                        </c15:formulaRef>
                      </c:ext>
                    </c:extLst>
                    <c:strCache>
                      <c:ptCount val="1"/>
                      <c:pt idx="0">
                        <c:v>Mag_y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standing1!$H$2:$H$501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-41.094000000000001</c:v>
                      </c:pt>
                      <c:pt idx="1">
                        <c:v>-41.094000000000001</c:v>
                      </c:pt>
                      <c:pt idx="2">
                        <c:v>-41.094000000000001</c:v>
                      </c:pt>
                      <c:pt idx="3">
                        <c:v>-41.07</c:v>
                      </c:pt>
                      <c:pt idx="4">
                        <c:v>-41.072000000000003</c:v>
                      </c:pt>
                      <c:pt idx="5">
                        <c:v>-41.072000000000003</c:v>
                      </c:pt>
                      <c:pt idx="6">
                        <c:v>-41.072000000000003</c:v>
                      </c:pt>
                      <c:pt idx="7">
                        <c:v>-41.076999999999998</c:v>
                      </c:pt>
                      <c:pt idx="8">
                        <c:v>-41.07</c:v>
                      </c:pt>
                      <c:pt idx="9">
                        <c:v>-41.07</c:v>
                      </c:pt>
                      <c:pt idx="10">
                        <c:v>-41.069000000000003</c:v>
                      </c:pt>
                      <c:pt idx="11">
                        <c:v>-41.069000000000003</c:v>
                      </c:pt>
                      <c:pt idx="12">
                        <c:v>-41.066000000000003</c:v>
                      </c:pt>
                      <c:pt idx="13">
                        <c:v>-41.073999999999998</c:v>
                      </c:pt>
                      <c:pt idx="14">
                        <c:v>-41.073999999999998</c:v>
                      </c:pt>
                      <c:pt idx="15">
                        <c:v>-41.08</c:v>
                      </c:pt>
                      <c:pt idx="16">
                        <c:v>-41.082999999999998</c:v>
                      </c:pt>
                      <c:pt idx="17">
                        <c:v>-41.082999999999998</c:v>
                      </c:pt>
                      <c:pt idx="18">
                        <c:v>-41.091000000000001</c:v>
                      </c:pt>
                      <c:pt idx="19">
                        <c:v>-41.091000000000001</c:v>
                      </c:pt>
                      <c:pt idx="20">
                        <c:v>-41.091000000000001</c:v>
                      </c:pt>
                      <c:pt idx="21">
                        <c:v>-41.097000000000001</c:v>
                      </c:pt>
                      <c:pt idx="22">
                        <c:v>-41.097000000000001</c:v>
                      </c:pt>
                      <c:pt idx="23">
                        <c:v>-41.097000000000001</c:v>
                      </c:pt>
                      <c:pt idx="24">
                        <c:v>-41.085999999999999</c:v>
                      </c:pt>
                      <c:pt idx="25">
                        <c:v>-41.069000000000003</c:v>
                      </c:pt>
                      <c:pt idx="26">
                        <c:v>-41.069000000000003</c:v>
                      </c:pt>
                      <c:pt idx="27">
                        <c:v>-41.051000000000002</c:v>
                      </c:pt>
                      <c:pt idx="28">
                        <c:v>-41.006999999999998</c:v>
                      </c:pt>
                      <c:pt idx="29">
                        <c:v>-41.006999999999998</c:v>
                      </c:pt>
                      <c:pt idx="30">
                        <c:v>-41.006</c:v>
                      </c:pt>
                      <c:pt idx="31">
                        <c:v>-40.994</c:v>
                      </c:pt>
                      <c:pt idx="32">
                        <c:v>-40.994</c:v>
                      </c:pt>
                      <c:pt idx="33">
                        <c:v>-40.997</c:v>
                      </c:pt>
                      <c:pt idx="34">
                        <c:v>-40.994999999999997</c:v>
                      </c:pt>
                      <c:pt idx="35">
                        <c:v>-40.994999999999997</c:v>
                      </c:pt>
                      <c:pt idx="36">
                        <c:v>-40.984000000000002</c:v>
                      </c:pt>
                      <c:pt idx="37">
                        <c:v>-40.963999999999999</c:v>
                      </c:pt>
                      <c:pt idx="38">
                        <c:v>-40.963999999999999</c:v>
                      </c:pt>
                      <c:pt idx="39">
                        <c:v>-40.965000000000003</c:v>
                      </c:pt>
                      <c:pt idx="40">
                        <c:v>-40.957000000000001</c:v>
                      </c:pt>
                      <c:pt idx="41">
                        <c:v>-40.957000000000001</c:v>
                      </c:pt>
                      <c:pt idx="42">
                        <c:v>-40.957000000000001</c:v>
                      </c:pt>
                      <c:pt idx="43">
                        <c:v>-40.959000000000003</c:v>
                      </c:pt>
                      <c:pt idx="44">
                        <c:v>-40.959000000000003</c:v>
                      </c:pt>
                      <c:pt idx="45">
                        <c:v>-40.954999999999998</c:v>
                      </c:pt>
                      <c:pt idx="46">
                        <c:v>-40.950000000000003</c:v>
                      </c:pt>
                      <c:pt idx="47">
                        <c:v>-40.950000000000003</c:v>
                      </c:pt>
                      <c:pt idx="48">
                        <c:v>-40.944000000000003</c:v>
                      </c:pt>
                      <c:pt idx="49">
                        <c:v>-40.94</c:v>
                      </c:pt>
                      <c:pt idx="50">
                        <c:v>-40.94</c:v>
                      </c:pt>
                      <c:pt idx="51">
                        <c:v>-40.932000000000002</c:v>
                      </c:pt>
                      <c:pt idx="52">
                        <c:v>-40.918999999999997</c:v>
                      </c:pt>
                      <c:pt idx="53">
                        <c:v>-40.918999999999997</c:v>
                      </c:pt>
                      <c:pt idx="54">
                        <c:v>-40.93</c:v>
                      </c:pt>
                      <c:pt idx="55">
                        <c:v>-40.933999999999997</c:v>
                      </c:pt>
                      <c:pt idx="56">
                        <c:v>-40.933999999999997</c:v>
                      </c:pt>
                      <c:pt idx="57">
                        <c:v>-40.93</c:v>
                      </c:pt>
                      <c:pt idx="58">
                        <c:v>-40.942</c:v>
                      </c:pt>
                      <c:pt idx="59">
                        <c:v>-40.942</c:v>
                      </c:pt>
                      <c:pt idx="60">
                        <c:v>-40.933999999999997</c:v>
                      </c:pt>
                      <c:pt idx="61">
                        <c:v>-40.929000000000002</c:v>
                      </c:pt>
                      <c:pt idx="62">
                        <c:v>-40.929000000000002</c:v>
                      </c:pt>
                      <c:pt idx="63">
                        <c:v>-40.921999999999997</c:v>
                      </c:pt>
                      <c:pt idx="64">
                        <c:v>-40.923000000000002</c:v>
                      </c:pt>
                      <c:pt idx="65">
                        <c:v>-40.923000000000002</c:v>
                      </c:pt>
                      <c:pt idx="66">
                        <c:v>-40.933999999999997</c:v>
                      </c:pt>
                      <c:pt idx="67">
                        <c:v>-40.93</c:v>
                      </c:pt>
                      <c:pt idx="68">
                        <c:v>-40.93</c:v>
                      </c:pt>
                      <c:pt idx="69">
                        <c:v>-42.404000000000003</c:v>
                      </c:pt>
                      <c:pt idx="70">
                        <c:v>-42.408999999999999</c:v>
                      </c:pt>
                      <c:pt idx="71">
                        <c:v>-42.408999999999999</c:v>
                      </c:pt>
                      <c:pt idx="72">
                        <c:v>-42.402999999999999</c:v>
                      </c:pt>
                      <c:pt idx="73">
                        <c:v>-42.406999999999996</c:v>
                      </c:pt>
                      <c:pt idx="74">
                        <c:v>-42.406999999999996</c:v>
                      </c:pt>
                      <c:pt idx="75">
                        <c:v>-42.411000000000001</c:v>
                      </c:pt>
                      <c:pt idx="76">
                        <c:v>-42.408999999999999</c:v>
                      </c:pt>
                      <c:pt idx="77">
                        <c:v>-42.408999999999999</c:v>
                      </c:pt>
                      <c:pt idx="78">
                        <c:v>-42.411000000000001</c:v>
                      </c:pt>
                      <c:pt idx="79">
                        <c:v>-42.405000000000001</c:v>
                      </c:pt>
                      <c:pt idx="80">
                        <c:v>-42.405000000000001</c:v>
                      </c:pt>
                      <c:pt idx="81">
                        <c:v>-42.405999999999999</c:v>
                      </c:pt>
                      <c:pt idx="82">
                        <c:v>-42.411999999999999</c:v>
                      </c:pt>
                      <c:pt idx="83">
                        <c:v>-42.411999999999999</c:v>
                      </c:pt>
                      <c:pt idx="84">
                        <c:v>-42.402000000000001</c:v>
                      </c:pt>
                      <c:pt idx="85">
                        <c:v>-42.4</c:v>
                      </c:pt>
                      <c:pt idx="86">
                        <c:v>-42.4</c:v>
                      </c:pt>
                      <c:pt idx="87">
                        <c:v>-42.383000000000003</c:v>
                      </c:pt>
                      <c:pt idx="88">
                        <c:v>-42.36</c:v>
                      </c:pt>
                      <c:pt idx="89">
                        <c:v>-42.36</c:v>
                      </c:pt>
                      <c:pt idx="90">
                        <c:v>-42.363</c:v>
                      </c:pt>
                      <c:pt idx="91">
                        <c:v>-42.365000000000002</c:v>
                      </c:pt>
                      <c:pt idx="92">
                        <c:v>-42.365000000000002</c:v>
                      </c:pt>
                      <c:pt idx="93">
                        <c:v>-42.38</c:v>
                      </c:pt>
                      <c:pt idx="94">
                        <c:v>-42.384999999999998</c:v>
                      </c:pt>
                      <c:pt idx="95">
                        <c:v>-42.384999999999998</c:v>
                      </c:pt>
                      <c:pt idx="96">
                        <c:v>-42.374000000000002</c:v>
                      </c:pt>
                      <c:pt idx="97">
                        <c:v>-42.384</c:v>
                      </c:pt>
                      <c:pt idx="98">
                        <c:v>-42.384</c:v>
                      </c:pt>
                      <c:pt idx="99">
                        <c:v>-42.383000000000003</c:v>
                      </c:pt>
                      <c:pt idx="100">
                        <c:v>-42.395000000000003</c:v>
                      </c:pt>
                      <c:pt idx="101">
                        <c:v>-42.395000000000003</c:v>
                      </c:pt>
                      <c:pt idx="102">
                        <c:v>-42.405000000000001</c:v>
                      </c:pt>
                      <c:pt idx="103">
                        <c:v>-42.405000000000001</c:v>
                      </c:pt>
                      <c:pt idx="104">
                        <c:v>-42.405000000000001</c:v>
                      </c:pt>
                      <c:pt idx="105">
                        <c:v>-42.408999999999999</c:v>
                      </c:pt>
                      <c:pt idx="106">
                        <c:v>-42.423999999999999</c:v>
                      </c:pt>
                      <c:pt idx="107">
                        <c:v>-42.423999999999999</c:v>
                      </c:pt>
                      <c:pt idx="108">
                        <c:v>-42.427</c:v>
                      </c:pt>
                      <c:pt idx="109">
                        <c:v>-42.435000000000002</c:v>
                      </c:pt>
                      <c:pt idx="110">
                        <c:v>-42.435000000000002</c:v>
                      </c:pt>
                      <c:pt idx="111">
                        <c:v>-42.442</c:v>
                      </c:pt>
                      <c:pt idx="112">
                        <c:v>-42.442</c:v>
                      </c:pt>
                      <c:pt idx="113">
                        <c:v>-42.442</c:v>
                      </c:pt>
                      <c:pt idx="114">
                        <c:v>-42.442999999999998</c:v>
                      </c:pt>
                      <c:pt idx="115">
                        <c:v>-42.439</c:v>
                      </c:pt>
                      <c:pt idx="116">
                        <c:v>-42.439</c:v>
                      </c:pt>
                      <c:pt idx="117">
                        <c:v>-42.439</c:v>
                      </c:pt>
                      <c:pt idx="118">
                        <c:v>-42.439</c:v>
                      </c:pt>
                      <c:pt idx="119">
                        <c:v>-42.433</c:v>
                      </c:pt>
                      <c:pt idx="120">
                        <c:v>-42.427999999999997</c:v>
                      </c:pt>
                      <c:pt idx="121">
                        <c:v>-42.436</c:v>
                      </c:pt>
                      <c:pt idx="122">
                        <c:v>-42.436</c:v>
                      </c:pt>
                      <c:pt idx="123">
                        <c:v>-42.445999999999998</c:v>
                      </c:pt>
                      <c:pt idx="124">
                        <c:v>-42.445999999999998</c:v>
                      </c:pt>
                      <c:pt idx="125">
                        <c:v>-42.445999999999998</c:v>
                      </c:pt>
                      <c:pt idx="126">
                        <c:v>-42.444000000000003</c:v>
                      </c:pt>
                      <c:pt idx="127">
                        <c:v>-42.444000000000003</c:v>
                      </c:pt>
                      <c:pt idx="128">
                        <c:v>-42.442</c:v>
                      </c:pt>
                      <c:pt idx="129">
                        <c:v>-42.454999999999998</c:v>
                      </c:pt>
                      <c:pt idx="130">
                        <c:v>-42.454999999999998</c:v>
                      </c:pt>
                      <c:pt idx="131">
                        <c:v>-42.451000000000001</c:v>
                      </c:pt>
                      <c:pt idx="132">
                        <c:v>-42.456000000000003</c:v>
                      </c:pt>
                      <c:pt idx="133">
                        <c:v>-42.456000000000003</c:v>
                      </c:pt>
                      <c:pt idx="134">
                        <c:v>-42.447000000000003</c:v>
                      </c:pt>
                      <c:pt idx="135">
                        <c:v>-42.442</c:v>
                      </c:pt>
                      <c:pt idx="136">
                        <c:v>-42.442</c:v>
                      </c:pt>
                      <c:pt idx="137">
                        <c:v>-42.439</c:v>
                      </c:pt>
                      <c:pt idx="138">
                        <c:v>-42.439</c:v>
                      </c:pt>
                      <c:pt idx="139">
                        <c:v>-42.439</c:v>
                      </c:pt>
                      <c:pt idx="140">
                        <c:v>-42.432000000000002</c:v>
                      </c:pt>
                      <c:pt idx="141">
                        <c:v>-42.430999999999997</c:v>
                      </c:pt>
                      <c:pt idx="142">
                        <c:v>-42.430999999999997</c:v>
                      </c:pt>
                      <c:pt idx="143">
                        <c:v>-42.417000000000002</c:v>
                      </c:pt>
                      <c:pt idx="144">
                        <c:v>-42.41</c:v>
                      </c:pt>
                      <c:pt idx="145">
                        <c:v>-42.41</c:v>
                      </c:pt>
                      <c:pt idx="146">
                        <c:v>-42.402000000000001</c:v>
                      </c:pt>
                      <c:pt idx="147">
                        <c:v>-42.399000000000001</c:v>
                      </c:pt>
                      <c:pt idx="148">
                        <c:v>-42.399000000000001</c:v>
                      </c:pt>
                      <c:pt idx="149">
                        <c:v>-42.408000000000001</c:v>
                      </c:pt>
                      <c:pt idx="150">
                        <c:v>-42.411000000000001</c:v>
                      </c:pt>
                      <c:pt idx="151">
                        <c:v>-42.411000000000001</c:v>
                      </c:pt>
                      <c:pt idx="152">
                        <c:v>-42.429000000000002</c:v>
                      </c:pt>
                      <c:pt idx="153">
                        <c:v>-42.436999999999998</c:v>
                      </c:pt>
                      <c:pt idx="154">
                        <c:v>-42.436999999999998</c:v>
                      </c:pt>
                      <c:pt idx="155">
                        <c:v>-42.433</c:v>
                      </c:pt>
                      <c:pt idx="156">
                        <c:v>-42.429000000000002</c:v>
                      </c:pt>
                      <c:pt idx="157">
                        <c:v>-42.429000000000002</c:v>
                      </c:pt>
                      <c:pt idx="158">
                        <c:v>-42.432000000000002</c:v>
                      </c:pt>
                      <c:pt idx="159">
                        <c:v>-42.426000000000002</c:v>
                      </c:pt>
                      <c:pt idx="160">
                        <c:v>-42.426000000000002</c:v>
                      </c:pt>
                      <c:pt idx="161">
                        <c:v>-42.411000000000001</c:v>
                      </c:pt>
                      <c:pt idx="162">
                        <c:v>-42.405999999999999</c:v>
                      </c:pt>
                      <c:pt idx="163">
                        <c:v>-42.405999999999999</c:v>
                      </c:pt>
                      <c:pt idx="164">
                        <c:v>-42.405000000000001</c:v>
                      </c:pt>
                      <c:pt idx="165">
                        <c:v>-42.406999999999996</c:v>
                      </c:pt>
                      <c:pt idx="166">
                        <c:v>-42.406999999999996</c:v>
                      </c:pt>
                      <c:pt idx="167">
                        <c:v>-42.426000000000002</c:v>
                      </c:pt>
                      <c:pt idx="168">
                        <c:v>-42.435000000000002</c:v>
                      </c:pt>
                      <c:pt idx="169">
                        <c:v>-42.435000000000002</c:v>
                      </c:pt>
                      <c:pt idx="170">
                        <c:v>-42.45</c:v>
                      </c:pt>
                      <c:pt idx="171">
                        <c:v>-42.453000000000003</c:v>
                      </c:pt>
                      <c:pt idx="172">
                        <c:v>-42.453000000000003</c:v>
                      </c:pt>
                      <c:pt idx="173">
                        <c:v>-42.46</c:v>
                      </c:pt>
                      <c:pt idx="174">
                        <c:v>-42.465000000000003</c:v>
                      </c:pt>
                      <c:pt idx="175">
                        <c:v>-42.465000000000003</c:v>
                      </c:pt>
                      <c:pt idx="176">
                        <c:v>-42.466000000000001</c:v>
                      </c:pt>
                      <c:pt idx="177">
                        <c:v>-42.466000000000001</c:v>
                      </c:pt>
                      <c:pt idx="178">
                        <c:v>-42.466999999999999</c:v>
                      </c:pt>
                      <c:pt idx="179">
                        <c:v>-42.462000000000003</c:v>
                      </c:pt>
                      <c:pt idx="180">
                        <c:v>-42.46</c:v>
                      </c:pt>
                      <c:pt idx="181">
                        <c:v>-42.46</c:v>
                      </c:pt>
                      <c:pt idx="182">
                        <c:v>-42.453000000000003</c:v>
                      </c:pt>
                      <c:pt idx="183">
                        <c:v>-42.439</c:v>
                      </c:pt>
                      <c:pt idx="184">
                        <c:v>-42.439</c:v>
                      </c:pt>
                      <c:pt idx="185">
                        <c:v>-42.426000000000002</c:v>
                      </c:pt>
                      <c:pt idx="186">
                        <c:v>-42.427</c:v>
                      </c:pt>
                      <c:pt idx="187">
                        <c:v>-42.427</c:v>
                      </c:pt>
                      <c:pt idx="188">
                        <c:v>-42.424999999999997</c:v>
                      </c:pt>
                      <c:pt idx="189">
                        <c:v>-42.421999999999997</c:v>
                      </c:pt>
                      <c:pt idx="190">
                        <c:v>-42.421999999999997</c:v>
                      </c:pt>
                      <c:pt idx="191">
                        <c:v>-42.418999999999997</c:v>
                      </c:pt>
                      <c:pt idx="192">
                        <c:v>-42.423000000000002</c:v>
                      </c:pt>
                      <c:pt idx="193">
                        <c:v>-42.423000000000002</c:v>
                      </c:pt>
                      <c:pt idx="194">
                        <c:v>-42.423999999999999</c:v>
                      </c:pt>
                      <c:pt idx="195">
                        <c:v>-42.424999999999997</c:v>
                      </c:pt>
                      <c:pt idx="196">
                        <c:v>-42.424999999999997</c:v>
                      </c:pt>
                      <c:pt idx="197">
                        <c:v>-42.433999999999997</c:v>
                      </c:pt>
                      <c:pt idx="198">
                        <c:v>-42.445</c:v>
                      </c:pt>
                      <c:pt idx="199">
                        <c:v>-42.445</c:v>
                      </c:pt>
                      <c:pt idx="200">
                        <c:v>-42.45</c:v>
                      </c:pt>
                      <c:pt idx="201">
                        <c:v>-42.465000000000003</c:v>
                      </c:pt>
                      <c:pt idx="202">
                        <c:v>-42.465000000000003</c:v>
                      </c:pt>
                      <c:pt idx="203">
                        <c:v>-42.475999999999999</c:v>
                      </c:pt>
                      <c:pt idx="204">
                        <c:v>-42.476999999999997</c:v>
                      </c:pt>
                      <c:pt idx="205">
                        <c:v>-42.476999999999997</c:v>
                      </c:pt>
                      <c:pt idx="206">
                        <c:v>-42.472000000000001</c:v>
                      </c:pt>
                      <c:pt idx="207">
                        <c:v>-42.470999999999997</c:v>
                      </c:pt>
                      <c:pt idx="208">
                        <c:v>-42.470999999999997</c:v>
                      </c:pt>
                      <c:pt idx="209">
                        <c:v>-42.472000000000001</c:v>
                      </c:pt>
                      <c:pt idx="210">
                        <c:v>-42.472000000000001</c:v>
                      </c:pt>
                      <c:pt idx="211">
                        <c:v>-42.468000000000004</c:v>
                      </c:pt>
                      <c:pt idx="212">
                        <c:v>-42.460999999999999</c:v>
                      </c:pt>
                      <c:pt idx="213">
                        <c:v>-42.468000000000004</c:v>
                      </c:pt>
                      <c:pt idx="214">
                        <c:v>-42.468000000000004</c:v>
                      </c:pt>
                      <c:pt idx="215">
                        <c:v>-42.457999999999998</c:v>
                      </c:pt>
                      <c:pt idx="216">
                        <c:v>-42.46</c:v>
                      </c:pt>
                      <c:pt idx="217">
                        <c:v>-42.46</c:v>
                      </c:pt>
                      <c:pt idx="218">
                        <c:v>-42.454999999999998</c:v>
                      </c:pt>
                      <c:pt idx="219">
                        <c:v>-42.459000000000003</c:v>
                      </c:pt>
                      <c:pt idx="220">
                        <c:v>-42.459000000000003</c:v>
                      </c:pt>
                      <c:pt idx="221">
                        <c:v>-42.462000000000003</c:v>
                      </c:pt>
                      <c:pt idx="222">
                        <c:v>-42.462000000000003</c:v>
                      </c:pt>
                      <c:pt idx="223">
                        <c:v>-42.462000000000003</c:v>
                      </c:pt>
                      <c:pt idx="224">
                        <c:v>-42.47</c:v>
                      </c:pt>
                      <c:pt idx="225">
                        <c:v>-42.47</c:v>
                      </c:pt>
                      <c:pt idx="226">
                        <c:v>-42.472999999999999</c:v>
                      </c:pt>
                      <c:pt idx="227">
                        <c:v>-42.462000000000003</c:v>
                      </c:pt>
                      <c:pt idx="228">
                        <c:v>-42.462000000000003</c:v>
                      </c:pt>
                      <c:pt idx="229">
                        <c:v>-42.451999999999998</c:v>
                      </c:pt>
                      <c:pt idx="230">
                        <c:v>-42.445999999999998</c:v>
                      </c:pt>
                      <c:pt idx="231">
                        <c:v>-42.445999999999998</c:v>
                      </c:pt>
                      <c:pt idx="232">
                        <c:v>-42.444000000000003</c:v>
                      </c:pt>
                      <c:pt idx="233">
                        <c:v>-42.445999999999998</c:v>
                      </c:pt>
                      <c:pt idx="234">
                        <c:v>-42.445999999999998</c:v>
                      </c:pt>
                      <c:pt idx="235">
                        <c:v>-42.48</c:v>
                      </c:pt>
                      <c:pt idx="236">
                        <c:v>-42.484000000000002</c:v>
                      </c:pt>
                      <c:pt idx="237">
                        <c:v>-42.484000000000002</c:v>
                      </c:pt>
                      <c:pt idx="238">
                        <c:v>-42.502000000000002</c:v>
                      </c:pt>
                      <c:pt idx="239">
                        <c:v>-42.497999999999998</c:v>
                      </c:pt>
                      <c:pt idx="240">
                        <c:v>-42.497999999999998</c:v>
                      </c:pt>
                      <c:pt idx="241">
                        <c:v>-42.500999999999998</c:v>
                      </c:pt>
                      <c:pt idx="242">
                        <c:v>-42.502000000000002</c:v>
                      </c:pt>
                      <c:pt idx="243">
                        <c:v>-42.502000000000002</c:v>
                      </c:pt>
                      <c:pt idx="244">
                        <c:v>-42.500999999999998</c:v>
                      </c:pt>
                      <c:pt idx="245">
                        <c:v>-42.496000000000002</c:v>
                      </c:pt>
                      <c:pt idx="246">
                        <c:v>-42.496000000000002</c:v>
                      </c:pt>
                      <c:pt idx="247">
                        <c:v>-42.494</c:v>
                      </c:pt>
                      <c:pt idx="248">
                        <c:v>-42.488999999999997</c:v>
                      </c:pt>
                      <c:pt idx="249">
                        <c:v>-42.488999999999997</c:v>
                      </c:pt>
                      <c:pt idx="250">
                        <c:v>-42.478000000000002</c:v>
                      </c:pt>
                      <c:pt idx="251">
                        <c:v>-42.470999999999997</c:v>
                      </c:pt>
                      <c:pt idx="252">
                        <c:v>-42.470999999999997</c:v>
                      </c:pt>
                      <c:pt idx="253">
                        <c:v>-42.470999999999997</c:v>
                      </c:pt>
                      <c:pt idx="254">
                        <c:v>-42.478000000000002</c:v>
                      </c:pt>
                      <c:pt idx="255">
                        <c:v>-42.478000000000002</c:v>
                      </c:pt>
                      <c:pt idx="256">
                        <c:v>-42.476999999999997</c:v>
                      </c:pt>
                      <c:pt idx="257">
                        <c:v>-42.473999999999997</c:v>
                      </c:pt>
                      <c:pt idx="258">
                        <c:v>-42.473999999999997</c:v>
                      </c:pt>
                      <c:pt idx="259">
                        <c:v>-42.468000000000004</c:v>
                      </c:pt>
                      <c:pt idx="260">
                        <c:v>-42.476999999999997</c:v>
                      </c:pt>
                      <c:pt idx="261">
                        <c:v>-42.476999999999997</c:v>
                      </c:pt>
                      <c:pt idx="262">
                        <c:v>-42.481000000000002</c:v>
                      </c:pt>
                      <c:pt idx="263">
                        <c:v>-42.476999999999997</c:v>
                      </c:pt>
                      <c:pt idx="264">
                        <c:v>-42.476999999999997</c:v>
                      </c:pt>
                      <c:pt idx="265">
                        <c:v>-42.475999999999999</c:v>
                      </c:pt>
                      <c:pt idx="266">
                        <c:v>-42.466000000000001</c:v>
                      </c:pt>
                      <c:pt idx="267">
                        <c:v>-42.466000000000001</c:v>
                      </c:pt>
                      <c:pt idx="268">
                        <c:v>-42.460999999999999</c:v>
                      </c:pt>
                      <c:pt idx="269">
                        <c:v>-42.47</c:v>
                      </c:pt>
                      <c:pt idx="270">
                        <c:v>-42.47</c:v>
                      </c:pt>
                      <c:pt idx="271">
                        <c:v>-42.47</c:v>
                      </c:pt>
                      <c:pt idx="272">
                        <c:v>-42.46</c:v>
                      </c:pt>
                      <c:pt idx="273">
                        <c:v>-42.46</c:v>
                      </c:pt>
                      <c:pt idx="274">
                        <c:v>-42.448</c:v>
                      </c:pt>
                      <c:pt idx="275">
                        <c:v>-42.43</c:v>
                      </c:pt>
                      <c:pt idx="276">
                        <c:v>-42.43</c:v>
                      </c:pt>
                      <c:pt idx="277">
                        <c:v>-42.421999999999997</c:v>
                      </c:pt>
                      <c:pt idx="278">
                        <c:v>-42.417000000000002</c:v>
                      </c:pt>
                      <c:pt idx="279">
                        <c:v>-42.417000000000002</c:v>
                      </c:pt>
                      <c:pt idx="280">
                        <c:v>-42.417000000000002</c:v>
                      </c:pt>
                      <c:pt idx="281">
                        <c:v>-42.424999999999997</c:v>
                      </c:pt>
                      <c:pt idx="282">
                        <c:v>-42.424999999999997</c:v>
                      </c:pt>
                      <c:pt idx="283">
                        <c:v>-42.424999999999997</c:v>
                      </c:pt>
                      <c:pt idx="284">
                        <c:v>-42.423999999999999</c:v>
                      </c:pt>
                      <c:pt idx="285">
                        <c:v>-42.423999999999999</c:v>
                      </c:pt>
                      <c:pt idx="286">
                        <c:v>-42.427999999999997</c:v>
                      </c:pt>
                      <c:pt idx="287">
                        <c:v>-42.426000000000002</c:v>
                      </c:pt>
                      <c:pt idx="288">
                        <c:v>-42.426000000000002</c:v>
                      </c:pt>
                      <c:pt idx="289">
                        <c:v>-42.417999999999999</c:v>
                      </c:pt>
                      <c:pt idx="290">
                        <c:v>-42.418999999999997</c:v>
                      </c:pt>
                      <c:pt idx="291">
                        <c:v>-42.418999999999997</c:v>
                      </c:pt>
                      <c:pt idx="292">
                        <c:v>-42.424999999999997</c:v>
                      </c:pt>
                      <c:pt idx="293">
                        <c:v>-42.436</c:v>
                      </c:pt>
                      <c:pt idx="294">
                        <c:v>-42.436</c:v>
                      </c:pt>
                      <c:pt idx="295">
                        <c:v>-42.435000000000002</c:v>
                      </c:pt>
                      <c:pt idx="296">
                        <c:v>-42.438000000000002</c:v>
                      </c:pt>
                      <c:pt idx="297">
                        <c:v>-42.438000000000002</c:v>
                      </c:pt>
                      <c:pt idx="298">
                        <c:v>-42.44</c:v>
                      </c:pt>
                      <c:pt idx="299">
                        <c:v>-42.436999999999998</c:v>
                      </c:pt>
                      <c:pt idx="300">
                        <c:v>-42.436999999999998</c:v>
                      </c:pt>
                      <c:pt idx="301">
                        <c:v>-42.433999999999997</c:v>
                      </c:pt>
                      <c:pt idx="302">
                        <c:v>-42.43</c:v>
                      </c:pt>
                      <c:pt idx="303">
                        <c:v>-42.43</c:v>
                      </c:pt>
                      <c:pt idx="304">
                        <c:v>-42.423999999999999</c:v>
                      </c:pt>
                      <c:pt idx="305">
                        <c:v>-42.424999999999997</c:v>
                      </c:pt>
                      <c:pt idx="306">
                        <c:v>-42.424999999999997</c:v>
                      </c:pt>
                      <c:pt idx="307">
                        <c:v>-42.406999999999996</c:v>
                      </c:pt>
                      <c:pt idx="308">
                        <c:v>-42.41</c:v>
                      </c:pt>
                      <c:pt idx="309">
                        <c:v>-42.41</c:v>
                      </c:pt>
                      <c:pt idx="310">
                        <c:v>-42.405000000000001</c:v>
                      </c:pt>
                      <c:pt idx="311">
                        <c:v>-42.4</c:v>
                      </c:pt>
                      <c:pt idx="312">
                        <c:v>-42.4</c:v>
                      </c:pt>
                      <c:pt idx="313">
                        <c:v>-42.396000000000001</c:v>
                      </c:pt>
                      <c:pt idx="314">
                        <c:v>-42.393999999999998</c:v>
                      </c:pt>
                      <c:pt idx="315">
                        <c:v>-42.393999999999998</c:v>
                      </c:pt>
                      <c:pt idx="316">
                        <c:v>-42.401000000000003</c:v>
                      </c:pt>
                      <c:pt idx="317">
                        <c:v>-42.401000000000003</c:v>
                      </c:pt>
                      <c:pt idx="318">
                        <c:v>-42.384</c:v>
                      </c:pt>
                      <c:pt idx="319">
                        <c:v>-42.381</c:v>
                      </c:pt>
                      <c:pt idx="320">
                        <c:v>-42.381</c:v>
                      </c:pt>
                      <c:pt idx="321">
                        <c:v>-42.375</c:v>
                      </c:pt>
                      <c:pt idx="322">
                        <c:v>-42.368000000000002</c:v>
                      </c:pt>
                      <c:pt idx="323">
                        <c:v>-42.368000000000002</c:v>
                      </c:pt>
                      <c:pt idx="324">
                        <c:v>-42.362000000000002</c:v>
                      </c:pt>
                      <c:pt idx="325">
                        <c:v>-42.353000000000002</c:v>
                      </c:pt>
                      <c:pt idx="326">
                        <c:v>-42.353000000000002</c:v>
                      </c:pt>
                      <c:pt idx="327">
                        <c:v>-42.326999999999998</c:v>
                      </c:pt>
                      <c:pt idx="328">
                        <c:v>-42.325000000000003</c:v>
                      </c:pt>
                      <c:pt idx="329">
                        <c:v>-42.325000000000003</c:v>
                      </c:pt>
                      <c:pt idx="330">
                        <c:v>-42.322000000000003</c:v>
                      </c:pt>
                      <c:pt idx="331">
                        <c:v>-42.317999999999998</c:v>
                      </c:pt>
                      <c:pt idx="332">
                        <c:v>-42.317999999999998</c:v>
                      </c:pt>
                      <c:pt idx="333">
                        <c:v>-42.314999999999998</c:v>
                      </c:pt>
                      <c:pt idx="334">
                        <c:v>-42.305</c:v>
                      </c:pt>
                      <c:pt idx="335">
                        <c:v>-42.305</c:v>
                      </c:pt>
                      <c:pt idx="336">
                        <c:v>-42.296999999999997</c:v>
                      </c:pt>
                      <c:pt idx="337">
                        <c:v>-42.305999999999997</c:v>
                      </c:pt>
                      <c:pt idx="338">
                        <c:v>-42.305999999999997</c:v>
                      </c:pt>
                      <c:pt idx="339">
                        <c:v>-42.302</c:v>
                      </c:pt>
                      <c:pt idx="340">
                        <c:v>-42.28</c:v>
                      </c:pt>
                      <c:pt idx="341">
                        <c:v>-42.28</c:v>
                      </c:pt>
                      <c:pt idx="342">
                        <c:v>-42.259</c:v>
                      </c:pt>
                      <c:pt idx="343">
                        <c:v>-42.234000000000002</c:v>
                      </c:pt>
                      <c:pt idx="344">
                        <c:v>-42.234000000000002</c:v>
                      </c:pt>
                      <c:pt idx="345">
                        <c:v>-42.192999999999998</c:v>
                      </c:pt>
                      <c:pt idx="346">
                        <c:v>-42.182000000000002</c:v>
                      </c:pt>
                      <c:pt idx="347">
                        <c:v>-42.182000000000002</c:v>
                      </c:pt>
                      <c:pt idx="348">
                        <c:v>-42.161999999999999</c:v>
                      </c:pt>
                      <c:pt idx="349">
                        <c:v>-42.161999999999999</c:v>
                      </c:pt>
                      <c:pt idx="350">
                        <c:v>-42.161999999999999</c:v>
                      </c:pt>
                      <c:pt idx="351">
                        <c:v>-42.140999999999998</c:v>
                      </c:pt>
                      <c:pt idx="352">
                        <c:v>-42.134</c:v>
                      </c:pt>
                      <c:pt idx="353">
                        <c:v>-42.134</c:v>
                      </c:pt>
                      <c:pt idx="354">
                        <c:v>-42.121000000000002</c:v>
                      </c:pt>
                      <c:pt idx="355">
                        <c:v>-42.12</c:v>
                      </c:pt>
                      <c:pt idx="356">
                        <c:v>-42.12</c:v>
                      </c:pt>
                      <c:pt idx="357">
                        <c:v>-42.103000000000002</c:v>
                      </c:pt>
                      <c:pt idx="358">
                        <c:v>-42.091999999999999</c:v>
                      </c:pt>
                      <c:pt idx="359">
                        <c:v>-42.091999999999999</c:v>
                      </c:pt>
                      <c:pt idx="360">
                        <c:v>-42.088999999999999</c:v>
                      </c:pt>
                      <c:pt idx="361">
                        <c:v>-42.088000000000001</c:v>
                      </c:pt>
                      <c:pt idx="362">
                        <c:v>-42.088000000000001</c:v>
                      </c:pt>
                      <c:pt idx="363">
                        <c:v>-42.088000000000001</c:v>
                      </c:pt>
                      <c:pt idx="364">
                        <c:v>-42.06</c:v>
                      </c:pt>
                      <c:pt idx="365">
                        <c:v>-42.06</c:v>
                      </c:pt>
                      <c:pt idx="366">
                        <c:v>-42.048000000000002</c:v>
                      </c:pt>
                      <c:pt idx="367">
                        <c:v>-42.04</c:v>
                      </c:pt>
                      <c:pt idx="368">
                        <c:v>-42.04</c:v>
                      </c:pt>
                      <c:pt idx="369">
                        <c:v>-42.04</c:v>
                      </c:pt>
                      <c:pt idx="370">
                        <c:v>-42.037999999999997</c:v>
                      </c:pt>
                      <c:pt idx="371">
                        <c:v>-42.037999999999997</c:v>
                      </c:pt>
                      <c:pt idx="372">
                        <c:v>-42.054000000000002</c:v>
                      </c:pt>
                      <c:pt idx="373">
                        <c:v>-42.076999999999998</c:v>
                      </c:pt>
                      <c:pt idx="374">
                        <c:v>-42.076999999999998</c:v>
                      </c:pt>
                      <c:pt idx="375">
                        <c:v>-42.09</c:v>
                      </c:pt>
                      <c:pt idx="376">
                        <c:v>-42.100999999999999</c:v>
                      </c:pt>
                      <c:pt idx="377">
                        <c:v>-42.100999999999999</c:v>
                      </c:pt>
                      <c:pt idx="378">
                        <c:v>-42.12</c:v>
                      </c:pt>
                      <c:pt idx="379">
                        <c:v>-42.107999999999997</c:v>
                      </c:pt>
                      <c:pt idx="380">
                        <c:v>-42.107999999999997</c:v>
                      </c:pt>
                      <c:pt idx="381">
                        <c:v>-42.116</c:v>
                      </c:pt>
                      <c:pt idx="382">
                        <c:v>-42.12</c:v>
                      </c:pt>
                      <c:pt idx="383">
                        <c:v>-42.12</c:v>
                      </c:pt>
                      <c:pt idx="384">
                        <c:v>-42.131</c:v>
                      </c:pt>
                      <c:pt idx="385">
                        <c:v>-42.101999999999997</c:v>
                      </c:pt>
                      <c:pt idx="386">
                        <c:v>-42.101999999999997</c:v>
                      </c:pt>
                      <c:pt idx="387">
                        <c:v>-42.085000000000001</c:v>
                      </c:pt>
                      <c:pt idx="388">
                        <c:v>-42.069000000000003</c:v>
                      </c:pt>
                      <c:pt idx="389">
                        <c:v>-42.069000000000003</c:v>
                      </c:pt>
                      <c:pt idx="390">
                        <c:v>-42.064</c:v>
                      </c:pt>
                      <c:pt idx="391">
                        <c:v>-42.075000000000003</c:v>
                      </c:pt>
                      <c:pt idx="392">
                        <c:v>-42.075000000000003</c:v>
                      </c:pt>
                      <c:pt idx="393">
                        <c:v>-42.082000000000001</c:v>
                      </c:pt>
                      <c:pt idx="394">
                        <c:v>-42.107999999999997</c:v>
                      </c:pt>
                      <c:pt idx="395">
                        <c:v>-42.107999999999997</c:v>
                      </c:pt>
                      <c:pt idx="396">
                        <c:v>-42.14</c:v>
                      </c:pt>
                      <c:pt idx="397">
                        <c:v>-42.158999999999999</c:v>
                      </c:pt>
                      <c:pt idx="398">
                        <c:v>-42.158999999999999</c:v>
                      </c:pt>
                      <c:pt idx="399">
                        <c:v>-42.192999999999998</c:v>
                      </c:pt>
                      <c:pt idx="400">
                        <c:v>-42.192999999999998</c:v>
                      </c:pt>
                      <c:pt idx="401">
                        <c:v>-42.192999999999998</c:v>
                      </c:pt>
                      <c:pt idx="402">
                        <c:v>-42.192</c:v>
                      </c:pt>
                      <c:pt idx="403">
                        <c:v>-42.192</c:v>
                      </c:pt>
                      <c:pt idx="404">
                        <c:v>-42.186999999999998</c:v>
                      </c:pt>
                      <c:pt idx="405">
                        <c:v>-42.195999999999998</c:v>
                      </c:pt>
                      <c:pt idx="406">
                        <c:v>-42.197000000000003</c:v>
                      </c:pt>
                      <c:pt idx="407">
                        <c:v>-42.197000000000003</c:v>
                      </c:pt>
                      <c:pt idx="408">
                        <c:v>-42.195</c:v>
                      </c:pt>
                      <c:pt idx="409">
                        <c:v>-42.195</c:v>
                      </c:pt>
                      <c:pt idx="410">
                        <c:v>-42.194000000000003</c:v>
                      </c:pt>
                      <c:pt idx="411">
                        <c:v>-42.198999999999998</c:v>
                      </c:pt>
                      <c:pt idx="412">
                        <c:v>-42.213999999999999</c:v>
                      </c:pt>
                      <c:pt idx="413">
                        <c:v>-42.213999999999999</c:v>
                      </c:pt>
                      <c:pt idx="414">
                        <c:v>-42.216999999999999</c:v>
                      </c:pt>
                      <c:pt idx="415">
                        <c:v>-42.216999999999999</c:v>
                      </c:pt>
                      <c:pt idx="416">
                        <c:v>-42.222000000000001</c:v>
                      </c:pt>
                      <c:pt idx="417">
                        <c:v>-42.223999999999997</c:v>
                      </c:pt>
                      <c:pt idx="418">
                        <c:v>-42.228999999999999</c:v>
                      </c:pt>
                      <c:pt idx="419">
                        <c:v>-42.228999999999999</c:v>
                      </c:pt>
                      <c:pt idx="420">
                        <c:v>-42.241</c:v>
                      </c:pt>
                      <c:pt idx="421">
                        <c:v>-42.258000000000003</c:v>
                      </c:pt>
                      <c:pt idx="422">
                        <c:v>-42.258000000000003</c:v>
                      </c:pt>
                      <c:pt idx="423">
                        <c:v>-42.265999999999998</c:v>
                      </c:pt>
                      <c:pt idx="424">
                        <c:v>-42.27</c:v>
                      </c:pt>
                      <c:pt idx="425">
                        <c:v>-42.27</c:v>
                      </c:pt>
                      <c:pt idx="426">
                        <c:v>-42.277000000000001</c:v>
                      </c:pt>
                      <c:pt idx="427">
                        <c:v>-42.277000000000001</c:v>
                      </c:pt>
                      <c:pt idx="428">
                        <c:v>-42.283999999999999</c:v>
                      </c:pt>
                      <c:pt idx="429">
                        <c:v>-42.287999999999997</c:v>
                      </c:pt>
                      <c:pt idx="430">
                        <c:v>-42.287999999999997</c:v>
                      </c:pt>
                      <c:pt idx="431">
                        <c:v>-42.286999999999999</c:v>
                      </c:pt>
                      <c:pt idx="432">
                        <c:v>-42.284999999999997</c:v>
                      </c:pt>
                      <c:pt idx="433">
                        <c:v>-42.284999999999997</c:v>
                      </c:pt>
                      <c:pt idx="434">
                        <c:v>-42.287999999999997</c:v>
                      </c:pt>
                      <c:pt idx="435">
                        <c:v>-42.292000000000002</c:v>
                      </c:pt>
                      <c:pt idx="436">
                        <c:v>-42.292000000000002</c:v>
                      </c:pt>
                      <c:pt idx="437">
                        <c:v>-42.295000000000002</c:v>
                      </c:pt>
                      <c:pt idx="438">
                        <c:v>-42.293999999999997</c:v>
                      </c:pt>
                      <c:pt idx="439">
                        <c:v>-42.293999999999997</c:v>
                      </c:pt>
                      <c:pt idx="440">
                        <c:v>-42.283000000000001</c:v>
                      </c:pt>
                      <c:pt idx="441">
                        <c:v>-42.277999999999999</c:v>
                      </c:pt>
                      <c:pt idx="442">
                        <c:v>-42.277999999999999</c:v>
                      </c:pt>
                      <c:pt idx="443">
                        <c:v>-42.276000000000003</c:v>
                      </c:pt>
                      <c:pt idx="444">
                        <c:v>-42.277999999999999</c:v>
                      </c:pt>
                      <c:pt idx="445">
                        <c:v>-42.277999999999999</c:v>
                      </c:pt>
                      <c:pt idx="446">
                        <c:v>-42.286999999999999</c:v>
                      </c:pt>
                      <c:pt idx="447">
                        <c:v>-42.287999999999997</c:v>
                      </c:pt>
                      <c:pt idx="448">
                        <c:v>-42.287999999999997</c:v>
                      </c:pt>
                      <c:pt idx="449">
                        <c:v>-42.286999999999999</c:v>
                      </c:pt>
                      <c:pt idx="450">
                        <c:v>-42.295000000000002</c:v>
                      </c:pt>
                      <c:pt idx="451">
                        <c:v>-42.295000000000002</c:v>
                      </c:pt>
                      <c:pt idx="452">
                        <c:v>-42.305999999999997</c:v>
                      </c:pt>
                      <c:pt idx="453">
                        <c:v>-42.329000000000001</c:v>
                      </c:pt>
                      <c:pt idx="454">
                        <c:v>-42.329000000000001</c:v>
                      </c:pt>
                      <c:pt idx="455">
                        <c:v>-42.34</c:v>
                      </c:pt>
                      <c:pt idx="456">
                        <c:v>-42.348999999999997</c:v>
                      </c:pt>
                      <c:pt idx="457">
                        <c:v>-42.348999999999997</c:v>
                      </c:pt>
                      <c:pt idx="458">
                        <c:v>-42.357999999999997</c:v>
                      </c:pt>
                      <c:pt idx="459">
                        <c:v>-42.374000000000002</c:v>
                      </c:pt>
                      <c:pt idx="460">
                        <c:v>-42.374000000000002</c:v>
                      </c:pt>
                      <c:pt idx="461">
                        <c:v>-42.384</c:v>
                      </c:pt>
                      <c:pt idx="462">
                        <c:v>-42.393000000000001</c:v>
                      </c:pt>
                      <c:pt idx="463">
                        <c:v>-42.393000000000001</c:v>
                      </c:pt>
                      <c:pt idx="464">
                        <c:v>-42.41</c:v>
                      </c:pt>
                      <c:pt idx="465">
                        <c:v>-42.414999999999999</c:v>
                      </c:pt>
                      <c:pt idx="466">
                        <c:v>-42.414999999999999</c:v>
                      </c:pt>
                      <c:pt idx="467">
                        <c:v>-42.421999999999997</c:v>
                      </c:pt>
                      <c:pt idx="468">
                        <c:v>-42.42</c:v>
                      </c:pt>
                      <c:pt idx="469">
                        <c:v>-42.42</c:v>
                      </c:pt>
                      <c:pt idx="470">
                        <c:v>-42.42</c:v>
                      </c:pt>
                      <c:pt idx="471">
                        <c:v>-42.415999999999997</c:v>
                      </c:pt>
                      <c:pt idx="472">
                        <c:v>-42.415999999999997</c:v>
                      </c:pt>
                      <c:pt idx="473">
                        <c:v>-42.420999999999999</c:v>
                      </c:pt>
                      <c:pt idx="474">
                        <c:v>-42.421999999999997</c:v>
                      </c:pt>
                      <c:pt idx="475">
                        <c:v>-42.421999999999997</c:v>
                      </c:pt>
                      <c:pt idx="476">
                        <c:v>-42.417000000000002</c:v>
                      </c:pt>
                      <c:pt idx="477">
                        <c:v>-42.421999999999997</c:v>
                      </c:pt>
                      <c:pt idx="478">
                        <c:v>-42.421999999999997</c:v>
                      </c:pt>
                      <c:pt idx="479">
                        <c:v>-42.429000000000002</c:v>
                      </c:pt>
                      <c:pt idx="480">
                        <c:v>-42.436</c:v>
                      </c:pt>
                      <c:pt idx="481">
                        <c:v>-42.436</c:v>
                      </c:pt>
                      <c:pt idx="482">
                        <c:v>-42.447000000000003</c:v>
                      </c:pt>
                      <c:pt idx="483">
                        <c:v>-42.459000000000003</c:v>
                      </c:pt>
                      <c:pt idx="484">
                        <c:v>-42.459000000000003</c:v>
                      </c:pt>
                      <c:pt idx="485">
                        <c:v>-42.465000000000003</c:v>
                      </c:pt>
                      <c:pt idx="486">
                        <c:v>-42.484000000000002</c:v>
                      </c:pt>
                      <c:pt idx="487">
                        <c:v>-42.484000000000002</c:v>
                      </c:pt>
                      <c:pt idx="488">
                        <c:v>-42.491999999999997</c:v>
                      </c:pt>
                      <c:pt idx="489">
                        <c:v>-42.497999999999998</c:v>
                      </c:pt>
                      <c:pt idx="490">
                        <c:v>-42.497999999999998</c:v>
                      </c:pt>
                      <c:pt idx="491">
                        <c:v>-42.500999999999998</c:v>
                      </c:pt>
                      <c:pt idx="492">
                        <c:v>-42.496000000000002</c:v>
                      </c:pt>
                      <c:pt idx="493">
                        <c:v>-42.496000000000002</c:v>
                      </c:pt>
                      <c:pt idx="494">
                        <c:v>-42.503</c:v>
                      </c:pt>
                      <c:pt idx="495">
                        <c:v>-42.503</c:v>
                      </c:pt>
                      <c:pt idx="496">
                        <c:v>-42.503</c:v>
                      </c:pt>
                      <c:pt idx="497">
                        <c:v>-42.512</c:v>
                      </c:pt>
                      <c:pt idx="498">
                        <c:v>-42.515000000000001</c:v>
                      </c:pt>
                      <c:pt idx="499">
                        <c:v>-42.515000000000001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standing1!$I$1</c15:sqref>
                        </c15:formulaRef>
                      </c:ext>
                    </c:extLst>
                    <c:strCache>
                      <c:ptCount val="1"/>
                      <c:pt idx="0">
                        <c:v>Mag_z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standing1!$I$2:$I$501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6.8525</c:v>
                      </c:pt>
                      <c:pt idx="1">
                        <c:v>6.8525</c:v>
                      </c:pt>
                      <c:pt idx="2">
                        <c:v>6.8525</c:v>
                      </c:pt>
                      <c:pt idx="3">
                        <c:v>6.8639000000000001</c:v>
                      </c:pt>
                      <c:pt idx="4">
                        <c:v>6.8621999999999996</c:v>
                      </c:pt>
                      <c:pt idx="5">
                        <c:v>6.8621999999999996</c:v>
                      </c:pt>
                      <c:pt idx="6">
                        <c:v>6.8621999999999996</c:v>
                      </c:pt>
                      <c:pt idx="7">
                        <c:v>6.8731999999999998</c:v>
                      </c:pt>
                      <c:pt idx="8">
                        <c:v>6.8860000000000001</c:v>
                      </c:pt>
                      <c:pt idx="9">
                        <c:v>6.8860000000000001</c:v>
                      </c:pt>
                      <c:pt idx="10">
                        <c:v>6.9344000000000001</c:v>
                      </c:pt>
                      <c:pt idx="11">
                        <c:v>6.9344000000000001</c:v>
                      </c:pt>
                      <c:pt idx="12">
                        <c:v>6.9466000000000001</c:v>
                      </c:pt>
                      <c:pt idx="13">
                        <c:v>6.9595000000000002</c:v>
                      </c:pt>
                      <c:pt idx="14">
                        <c:v>6.9595000000000002</c:v>
                      </c:pt>
                      <c:pt idx="15">
                        <c:v>6.98</c:v>
                      </c:pt>
                      <c:pt idx="16">
                        <c:v>6.9866000000000001</c:v>
                      </c:pt>
                      <c:pt idx="17">
                        <c:v>6.9866000000000001</c:v>
                      </c:pt>
                      <c:pt idx="18">
                        <c:v>7.0077999999999996</c:v>
                      </c:pt>
                      <c:pt idx="19">
                        <c:v>7.0077999999999996</c:v>
                      </c:pt>
                      <c:pt idx="20">
                        <c:v>7.0077999999999996</c:v>
                      </c:pt>
                      <c:pt idx="21">
                        <c:v>7.0063000000000004</c:v>
                      </c:pt>
                      <c:pt idx="22">
                        <c:v>7.0113000000000003</c:v>
                      </c:pt>
                      <c:pt idx="23">
                        <c:v>7.0113000000000003</c:v>
                      </c:pt>
                      <c:pt idx="24">
                        <c:v>7.0003000000000002</c:v>
                      </c:pt>
                      <c:pt idx="25">
                        <c:v>6.9996</c:v>
                      </c:pt>
                      <c:pt idx="26">
                        <c:v>6.9996</c:v>
                      </c:pt>
                      <c:pt idx="27">
                        <c:v>7.0221</c:v>
                      </c:pt>
                      <c:pt idx="28">
                        <c:v>7.0430000000000001</c:v>
                      </c:pt>
                      <c:pt idx="29">
                        <c:v>7.0430000000000001</c:v>
                      </c:pt>
                      <c:pt idx="30">
                        <c:v>7.0412999999999997</c:v>
                      </c:pt>
                      <c:pt idx="31">
                        <c:v>7.0370999999999997</c:v>
                      </c:pt>
                      <c:pt idx="32">
                        <c:v>7.0370999999999997</c:v>
                      </c:pt>
                      <c:pt idx="33">
                        <c:v>7.0454999999999997</c:v>
                      </c:pt>
                      <c:pt idx="34">
                        <c:v>7.0621</c:v>
                      </c:pt>
                      <c:pt idx="35">
                        <c:v>7.0621</c:v>
                      </c:pt>
                      <c:pt idx="36">
                        <c:v>7.0704000000000002</c:v>
                      </c:pt>
                      <c:pt idx="37">
                        <c:v>7.1116999999999999</c:v>
                      </c:pt>
                      <c:pt idx="38">
                        <c:v>7.1116999999999999</c:v>
                      </c:pt>
                      <c:pt idx="39">
                        <c:v>7.1379000000000001</c:v>
                      </c:pt>
                      <c:pt idx="40">
                        <c:v>7.1497000000000002</c:v>
                      </c:pt>
                      <c:pt idx="41">
                        <c:v>7.1497000000000002</c:v>
                      </c:pt>
                      <c:pt idx="42">
                        <c:v>7.1604000000000001</c:v>
                      </c:pt>
                      <c:pt idx="43">
                        <c:v>7.1745000000000001</c:v>
                      </c:pt>
                      <c:pt idx="44">
                        <c:v>7.1745000000000001</c:v>
                      </c:pt>
                      <c:pt idx="45">
                        <c:v>7.2007000000000003</c:v>
                      </c:pt>
                      <c:pt idx="46">
                        <c:v>7.2247000000000003</c:v>
                      </c:pt>
                      <c:pt idx="47">
                        <c:v>7.2247000000000003</c:v>
                      </c:pt>
                      <c:pt idx="48">
                        <c:v>7.2465000000000002</c:v>
                      </c:pt>
                      <c:pt idx="49">
                        <c:v>7.2615999999999996</c:v>
                      </c:pt>
                      <c:pt idx="50">
                        <c:v>7.2615999999999996</c:v>
                      </c:pt>
                      <c:pt idx="51">
                        <c:v>7.2580999999999998</c:v>
                      </c:pt>
                      <c:pt idx="52">
                        <c:v>7.2691999999999997</c:v>
                      </c:pt>
                      <c:pt idx="53">
                        <c:v>7.2691999999999997</c:v>
                      </c:pt>
                      <c:pt idx="54">
                        <c:v>7.2910000000000004</c:v>
                      </c:pt>
                      <c:pt idx="55">
                        <c:v>7.3193000000000001</c:v>
                      </c:pt>
                      <c:pt idx="56">
                        <c:v>7.3193000000000001</c:v>
                      </c:pt>
                      <c:pt idx="57">
                        <c:v>7.3205999999999998</c:v>
                      </c:pt>
                      <c:pt idx="58">
                        <c:v>7.3048000000000002</c:v>
                      </c:pt>
                      <c:pt idx="59">
                        <c:v>7.3048000000000002</c:v>
                      </c:pt>
                      <c:pt idx="60">
                        <c:v>7.3105000000000002</c:v>
                      </c:pt>
                      <c:pt idx="61">
                        <c:v>7.3475999999999999</c:v>
                      </c:pt>
                      <c:pt idx="62">
                        <c:v>7.3475999999999999</c:v>
                      </c:pt>
                      <c:pt idx="63">
                        <c:v>7.3696999999999999</c:v>
                      </c:pt>
                      <c:pt idx="64">
                        <c:v>7.3954000000000004</c:v>
                      </c:pt>
                      <c:pt idx="65">
                        <c:v>7.3954000000000004</c:v>
                      </c:pt>
                      <c:pt idx="66">
                        <c:v>7.4002999999999997</c:v>
                      </c:pt>
                      <c:pt idx="67">
                        <c:v>7.4165999999999999</c:v>
                      </c:pt>
                      <c:pt idx="68">
                        <c:v>7.4165999999999999</c:v>
                      </c:pt>
                      <c:pt idx="69">
                        <c:v>9.4284999999999997</c:v>
                      </c:pt>
                      <c:pt idx="70">
                        <c:v>9.4600000000000009</c:v>
                      </c:pt>
                      <c:pt idx="71">
                        <c:v>9.4600000000000009</c:v>
                      </c:pt>
                      <c:pt idx="72">
                        <c:v>9.4863</c:v>
                      </c:pt>
                      <c:pt idx="73">
                        <c:v>9.5190999999999999</c:v>
                      </c:pt>
                      <c:pt idx="74">
                        <c:v>9.5190999999999999</c:v>
                      </c:pt>
                      <c:pt idx="75">
                        <c:v>9.5403000000000002</c:v>
                      </c:pt>
                      <c:pt idx="76">
                        <c:v>9.5478000000000005</c:v>
                      </c:pt>
                      <c:pt idx="77">
                        <c:v>9.5478000000000005</c:v>
                      </c:pt>
                      <c:pt idx="78">
                        <c:v>9.5649999999999995</c:v>
                      </c:pt>
                      <c:pt idx="79">
                        <c:v>9.5905000000000005</c:v>
                      </c:pt>
                      <c:pt idx="80">
                        <c:v>9.5905000000000005</c:v>
                      </c:pt>
                      <c:pt idx="81">
                        <c:v>9.5748999999999995</c:v>
                      </c:pt>
                      <c:pt idx="82">
                        <c:v>9.5541</c:v>
                      </c:pt>
                      <c:pt idx="83">
                        <c:v>9.5541</c:v>
                      </c:pt>
                      <c:pt idx="84">
                        <c:v>9.5607000000000006</c:v>
                      </c:pt>
                      <c:pt idx="85">
                        <c:v>9.5754000000000001</c:v>
                      </c:pt>
                      <c:pt idx="86">
                        <c:v>9.5754000000000001</c:v>
                      </c:pt>
                      <c:pt idx="87">
                        <c:v>9.5891999999999999</c:v>
                      </c:pt>
                      <c:pt idx="88">
                        <c:v>9.6342999999999996</c:v>
                      </c:pt>
                      <c:pt idx="89">
                        <c:v>9.6342999999999996</c:v>
                      </c:pt>
                      <c:pt idx="90">
                        <c:v>9.6396999999999995</c:v>
                      </c:pt>
                      <c:pt idx="91">
                        <c:v>9.6242000000000001</c:v>
                      </c:pt>
                      <c:pt idx="92">
                        <c:v>9.6242000000000001</c:v>
                      </c:pt>
                      <c:pt idx="93">
                        <c:v>9.5990000000000002</c:v>
                      </c:pt>
                      <c:pt idx="94">
                        <c:v>9.6003000000000007</c:v>
                      </c:pt>
                      <c:pt idx="95">
                        <c:v>9.6003000000000007</c:v>
                      </c:pt>
                      <c:pt idx="96">
                        <c:v>9.5831999999999997</c:v>
                      </c:pt>
                      <c:pt idx="97">
                        <c:v>9.5879999999999992</c:v>
                      </c:pt>
                      <c:pt idx="98">
                        <c:v>9.5879999999999992</c:v>
                      </c:pt>
                      <c:pt idx="99">
                        <c:v>9.5824999999999996</c:v>
                      </c:pt>
                      <c:pt idx="100">
                        <c:v>9.5714000000000006</c:v>
                      </c:pt>
                      <c:pt idx="101">
                        <c:v>9.5714000000000006</c:v>
                      </c:pt>
                      <c:pt idx="102">
                        <c:v>9.5408000000000008</c:v>
                      </c:pt>
                      <c:pt idx="103">
                        <c:v>9.5267999999999997</c:v>
                      </c:pt>
                      <c:pt idx="104">
                        <c:v>9.5267999999999997</c:v>
                      </c:pt>
                      <c:pt idx="105">
                        <c:v>9.5188000000000006</c:v>
                      </c:pt>
                      <c:pt idx="106">
                        <c:v>9.4878999999999998</c:v>
                      </c:pt>
                      <c:pt idx="107">
                        <c:v>9.4878999999999998</c:v>
                      </c:pt>
                      <c:pt idx="108">
                        <c:v>9.4675999999999991</c:v>
                      </c:pt>
                      <c:pt idx="109">
                        <c:v>9.4521999999999995</c:v>
                      </c:pt>
                      <c:pt idx="110">
                        <c:v>9.4521999999999995</c:v>
                      </c:pt>
                      <c:pt idx="111">
                        <c:v>9.4624000000000006</c:v>
                      </c:pt>
                      <c:pt idx="112">
                        <c:v>9.4443000000000001</c:v>
                      </c:pt>
                      <c:pt idx="113">
                        <c:v>9.4443000000000001</c:v>
                      </c:pt>
                      <c:pt idx="114">
                        <c:v>9.4209999999999994</c:v>
                      </c:pt>
                      <c:pt idx="115">
                        <c:v>9.4147999999999996</c:v>
                      </c:pt>
                      <c:pt idx="116">
                        <c:v>9.4147999999999996</c:v>
                      </c:pt>
                      <c:pt idx="117">
                        <c:v>9.4236000000000004</c:v>
                      </c:pt>
                      <c:pt idx="118">
                        <c:v>9.4236000000000004</c:v>
                      </c:pt>
                      <c:pt idx="119">
                        <c:v>9.4124999999999996</c:v>
                      </c:pt>
                      <c:pt idx="120">
                        <c:v>9.4329999999999998</c:v>
                      </c:pt>
                      <c:pt idx="121">
                        <c:v>9.4171999999999993</c:v>
                      </c:pt>
                      <c:pt idx="122">
                        <c:v>9.4171999999999993</c:v>
                      </c:pt>
                      <c:pt idx="123">
                        <c:v>9.3877000000000006</c:v>
                      </c:pt>
                      <c:pt idx="124">
                        <c:v>9.3877000000000006</c:v>
                      </c:pt>
                      <c:pt idx="125">
                        <c:v>9.3877000000000006</c:v>
                      </c:pt>
                      <c:pt idx="126">
                        <c:v>9.4025999999999996</c:v>
                      </c:pt>
                      <c:pt idx="127">
                        <c:v>9.4025999999999996</c:v>
                      </c:pt>
                      <c:pt idx="128">
                        <c:v>9.3994</c:v>
                      </c:pt>
                      <c:pt idx="129">
                        <c:v>9.3737999999999992</c:v>
                      </c:pt>
                      <c:pt idx="130">
                        <c:v>9.3737999999999992</c:v>
                      </c:pt>
                      <c:pt idx="131">
                        <c:v>9.3717000000000006</c:v>
                      </c:pt>
                      <c:pt idx="132">
                        <c:v>9.3894000000000002</c:v>
                      </c:pt>
                      <c:pt idx="133">
                        <c:v>9.3894000000000002</c:v>
                      </c:pt>
                      <c:pt idx="134">
                        <c:v>9.4295000000000009</c:v>
                      </c:pt>
                      <c:pt idx="135">
                        <c:v>9.4382000000000001</c:v>
                      </c:pt>
                      <c:pt idx="136">
                        <c:v>9.4382000000000001</c:v>
                      </c:pt>
                      <c:pt idx="137">
                        <c:v>9.4914000000000005</c:v>
                      </c:pt>
                      <c:pt idx="138">
                        <c:v>9.4914000000000005</c:v>
                      </c:pt>
                      <c:pt idx="139">
                        <c:v>9.4914000000000005</c:v>
                      </c:pt>
                      <c:pt idx="140">
                        <c:v>9.5002999999999993</c:v>
                      </c:pt>
                      <c:pt idx="141">
                        <c:v>9.4972999999999992</c:v>
                      </c:pt>
                      <c:pt idx="142">
                        <c:v>9.4972999999999992</c:v>
                      </c:pt>
                      <c:pt idx="143">
                        <c:v>9.5387000000000004</c:v>
                      </c:pt>
                      <c:pt idx="144">
                        <c:v>9.5633999999999997</c:v>
                      </c:pt>
                      <c:pt idx="145">
                        <c:v>9.5633999999999997</c:v>
                      </c:pt>
                      <c:pt idx="146">
                        <c:v>9.6105</c:v>
                      </c:pt>
                      <c:pt idx="147">
                        <c:v>9.6303000000000001</c:v>
                      </c:pt>
                      <c:pt idx="148">
                        <c:v>9.6303000000000001</c:v>
                      </c:pt>
                      <c:pt idx="149">
                        <c:v>9.6440999999999999</c:v>
                      </c:pt>
                      <c:pt idx="150">
                        <c:v>9.6399000000000008</c:v>
                      </c:pt>
                      <c:pt idx="151">
                        <c:v>9.6399000000000008</c:v>
                      </c:pt>
                      <c:pt idx="152">
                        <c:v>9.6385000000000005</c:v>
                      </c:pt>
                      <c:pt idx="153">
                        <c:v>9.6385000000000005</c:v>
                      </c:pt>
                      <c:pt idx="154">
                        <c:v>9.6385000000000005</c:v>
                      </c:pt>
                      <c:pt idx="155">
                        <c:v>9.6494</c:v>
                      </c:pt>
                      <c:pt idx="156">
                        <c:v>9.6976999999999993</c:v>
                      </c:pt>
                      <c:pt idx="157">
                        <c:v>9.6976999999999993</c:v>
                      </c:pt>
                      <c:pt idx="158">
                        <c:v>9.7066999999999997</c:v>
                      </c:pt>
                      <c:pt idx="159">
                        <c:v>9.7103000000000002</c:v>
                      </c:pt>
                      <c:pt idx="160">
                        <c:v>9.7103000000000002</c:v>
                      </c:pt>
                      <c:pt idx="161">
                        <c:v>9.75</c:v>
                      </c:pt>
                      <c:pt idx="162">
                        <c:v>9.7809000000000008</c:v>
                      </c:pt>
                      <c:pt idx="163">
                        <c:v>9.7809000000000008</c:v>
                      </c:pt>
                      <c:pt idx="164">
                        <c:v>9.7837999999999994</c:v>
                      </c:pt>
                      <c:pt idx="165">
                        <c:v>9.7849000000000004</c:v>
                      </c:pt>
                      <c:pt idx="166">
                        <c:v>9.7849000000000004</c:v>
                      </c:pt>
                      <c:pt idx="167">
                        <c:v>9.8076000000000008</c:v>
                      </c:pt>
                      <c:pt idx="168">
                        <c:v>9.8202999999999996</c:v>
                      </c:pt>
                      <c:pt idx="169">
                        <c:v>9.8202999999999996</c:v>
                      </c:pt>
                      <c:pt idx="170">
                        <c:v>9.8486999999999991</c:v>
                      </c:pt>
                      <c:pt idx="171">
                        <c:v>9.8547999999999991</c:v>
                      </c:pt>
                      <c:pt idx="172">
                        <c:v>9.8547999999999991</c:v>
                      </c:pt>
                      <c:pt idx="173">
                        <c:v>9.8859999999999992</c:v>
                      </c:pt>
                      <c:pt idx="174">
                        <c:v>9.9265000000000008</c:v>
                      </c:pt>
                      <c:pt idx="175">
                        <c:v>9.9265000000000008</c:v>
                      </c:pt>
                      <c:pt idx="176">
                        <c:v>9.9428999999999998</c:v>
                      </c:pt>
                      <c:pt idx="177">
                        <c:v>9.9428999999999998</c:v>
                      </c:pt>
                      <c:pt idx="178">
                        <c:v>9.9829000000000008</c:v>
                      </c:pt>
                      <c:pt idx="179">
                        <c:v>10.010999999999999</c:v>
                      </c:pt>
                      <c:pt idx="180">
                        <c:v>10.050000000000001</c:v>
                      </c:pt>
                      <c:pt idx="181">
                        <c:v>10.050000000000001</c:v>
                      </c:pt>
                      <c:pt idx="182">
                        <c:v>10.065</c:v>
                      </c:pt>
                      <c:pt idx="183">
                        <c:v>10.109</c:v>
                      </c:pt>
                      <c:pt idx="184">
                        <c:v>10.109</c:v>
                      </c:pt>
                      <c:pt idx="185">
                        <c:v>10.153</c:v>
                      </c:pt>
                      <c:pt idx="186">
                        <c:v>10.173</c:v>
                      </c:pt>
                      <c:pt idx="187">
                        <c:v>10.173</c:v>
                      </c:pt>
                      <c:pt idx="188">
                        <c:v>10.186</c:v>
                      </c:pt>
                      <c:pt idx="189">
                        <c:v>10.208</c:v>
                      </c:pt>
                      <c:pt idx="190">
                        <c:v>10.208</c:v>
                      </c:pt>
                      <c:pt idx="191">
                        <c:v>10.212999999999999</c:v>
                      </c:pt>
                      <c:pt idx="192">
                        <c:v>10.211</c:v>
                      </c:pt>
                      <c:pt idx="193">
                        <c:v>10.211</c:v>
                      </c:pt>
                      <c:pt idx="194">
                        <c:v>10.227</c:v>
                      </c:pt>
                      <c:pt idx="195">
                        <c:v>10.225</c:v>
                      </c:pt>
                      <c:pt idx="196">
                        <c:v>10.225</c:v>
                      </c:pt>
                      <c:pt idx="197">
                        <c:v>10.218999999999999</c:v>
                      </c:pt>
                      <c:pt idx="198">
                        <c:v>10.180999999999999</c:v>
                      </c:pt>
                      <c:pt idx="199">
                        <c:v>10.180999999999999</c:v>
                      </c:pt>
                      <c:pt idx="200">
                        <c:v>10.173999999999999</c:v>
                      </c:pt>
                      <c:pt idx="201">
                        <c:v>10.119999999999999</c:v>
                      </c:pt>
                      <c:pt idx="202">
                        <c:v>10.119999999999999</c:v>
                      </c:pt>
                      <c:pt idx="203">
                        <c:v>10.087999999999999</c:v>
                      </c:pt>
                      <c:pt idx="204">
                        <c:v>10.067</c:v>
                      </c:pt>
                      <c:pt idx="205">
                        <c:v>10.067</c:v>
                      </c:pt>
                      <c:pt idx="206">
                        <c:v>10.053000000000001</c:v>
                      </c:pt>
                      <c:pt idx="207">
                        <c:v>10.015000000000001</c:v>
                      </c:pt>
                      <c:pt idx="208">
                        <c:v>10.015000000000001</c:v>
                      </c:pt>
                      <c:pt idx="209">
                        <c:v>10.002000000000001</c:v>
                      </c:pt>
                      <c:pt idx="210">
                        <c:v>10.002000000000001</c:v>
                      </c:pt>
                      <c:pt idx="211">
                        <c:v>9.9833999999999996</c:v>
                      </c:pt>
                      <c:pt idx="212">
                        <c:v>9.9589999999999996</c:v>
                      </c:pt>
                      <c:pt idx="213">
                        <c:v>9.9390999999999998</c:v>
                      </c:pt>
                      <c:pt idx="214">
                        <c:v>9.9390999999999998</c:v>
                      </c:pt>
                      <c:pt idx="215">
                        <c:v>9.8933999999999997</c:v>
                      </c:pt>
                      <c:pt idx="216">
                        <c:v>9.8952000000000009</c:v>
                      </c:pt>
                      <c:pt idx="217">
                        <c:v>9.8952000000000009</c:v>
                      </c:pt>
                      <c:pt idx="218">
                        <c:v>9.8696000000000002</c:v>
                      </c:pt>
                      <c:pt idx="219">
                        <c:v>9.8513000000000002</c:v>
                      </c:pt>
                      <c:pt idx="220">
                        <c:v>9.8513000000000002</c:v>
                      </c:pt>
                      <c:pt idx="221">
                        <c:v>9.8116000000000003</c:v>
                      </c:pt>
                      <c:pt idx="222">
                        <c:v>9.8116000000000003</c:v>
                      </c:pt>
                      <c:pt idx="223">
                        <c:v>9.7771000000000008</c:v>
                      </c:pt>
                      <c:pt idx="224">
                        <c:v>9.7581000000000007</c:v>
                      </c:pt>
                      <c:pt idx="225">
                        <c:v>9.7581000000000007</c:v>
                      </c:pt>
                      <c:pt idx="226">
                        <c:v>9.6981000000000002</c:v>
                      </c:pt>
                      <c:pt idx="227">
                        <c:v>9.6867999999999999</c:v>
                      </c:pt>
                      <c:pt idx="228">
                        <c:v>9.6867999999999999</c:v>
                      </c:pt>
                      <c:pt idx="229">
                        <c:v>9.6582000000000008</c:v>
                      </c:pt>
                      <c:pt idx="230">
                        <c:v>9.6685999999999996</c:v>
                      </c:pt>
                      <c:pt idx="231">
                        <c:v>9.6685999999999996</c:v>
                      </c:pt>
                      <c:pt idx="232">
                        <c:v>9.6661000000000001</c:v>
                      </c:pt>
                      <c:pt idx="233">
                        <c:v>9.6509999999999998</c:v>
                      </c:pt>
                      <c:pt idx="234">
                        <c:v>9.6509999999999998</c:v>
                      </c:pt>
                      <c:pt idx="235">
                        <c:v>9.6357999999999997</c:v>
                      </c:pt>
                      <c:pt idx="236">
                        <c:v>9.6155000000000008</c:v>
                      </c:pt>
                      <c:pt idx="237">
                        <c:v>9.6155000000000008</c:v>
                      </c:pt>
                      <c:pt idx="238">
                        <c:v>9.5879999999999992</c:v>
                      </c:pt>
                      <c:pt idx="239">
                        <c:v>9.5420999999999996</c:v>
                      </c:pt>
                      <c:pt idx="240">
                        <c:v>9.5420999999999996</c:v>
                      </c:pt>
                      <c:pt idx="241">
                        <c:v>9.5399999999999991</c:v>
                      </c:pt>
                      <c:pt idx="242">
                        <c:v>9.5251000000000001</c:v>
                      </c:pt>
                      <c:pt idx="243">
                        <c:v>9.5251000000000001</c:v>
                      </c:pt>
                      <c:pt idx="244">
                        <c:v>9.5218000000000007</c:v>
                      </c:pt>
                      <c:pt idx="245">
                        <c:v>9.5355000000000008</c:v>
                      </c:pt>
                      <c:pt idx="246">
                        <c:v>9.5355000000000008</c:v>
                      </c:pt>
                      <c:pt idx="247">
                        <c:v>9.5233000000000008</c:v>
                      </c:pt>
                      <c:pt idx="248">
                        <c:v>9.4810999999999996</c:v>
                      </c:pt>
                      <c:pt idx="249">
                        <c:v>9.4810999999999996</c:v>
                      </c:pt>
                      <c:pt idx="250">
                        <c:v>9.4850999999999992</c:v>
                      </c:pt>
                      <c:pt idx="251">
                        <c:v>9.5038</c:v>
                      </c:pt>
                      <c:pt idx="252">
                        <c:v>9.5038</c:v>
                      </c:pt>
                      <c:pt idx="253">
                        <c:v>9.4784000000000006</c:v>
                      </c:pt>
                      <c:pt idx="254">
                        <c:v>9.4687999999999999</c:v>
                      </c:pt>
                      <c:pt idx="255">
                        <c:v>9.4687999999999999</c:v>
                      </c:pt>
                      <c:pt idx="256">
                        <c:v>9.4527000000000001</c:v>
                      </c:pt>
                      <c:pt idx="257">
                        <c:v>9.4418000000000006</c:v>
                      </c:pt>
                      <c:pt idx="258">
                        <c:v>9.4418000000000006</c:v>
                      </c:pt>
                      <c:pt idx="259">
                        <c:v>9.4314999999999998</c:v>
                      </c:pt>
                      <c:pt idx="260">
                        <c:v>9.4222000000000001</c:v>
                      </c:pt>
                      <c:pt idx="261">
                        <c:v>9.4222000000000001</c:v>
                      </c:pt>
                      <c:pt idx="262">
                        <c:v>9.4183000000000003</c:v>
                      </c:pt>
                      <c:pt idx="263">
                        <c:v>9.4221000000000004</c:v>
                      </c:pt>
                      <c:pt idx="264">
                        <c:v>9.4221000000000004</c:v>
                      </c:pt>
                      <c:pt idx="265">
                        <c:v>9.4365000000000006</c:v>
                      </c:pt>
                      <c:pt idx="266">
                        <c:v>9.4413</c:v>
                      </c:pt>
                      <c:pt idx="267">
                        <c:v>9.4413</c:v>
                      </c:pt>
                      <c:pt idx="268">
                        <c:v>9.4511000000000003</c:v>
                      </c:pt>
                      <c:pt idx="269">
                        <c:v>9.4200999999999997</c:v>
                      </c:pt>
                      <c:pt idx="270">
                        <c:v>9.4200999999999997</c:v>
                      </c:pt>
                      <c:pt idx="271">
                        <c:v>9.4015000000000004</c:v>
                      </c:pt>
                      <c:pt idx="272">
                        <c:v>9.4011999999999993</c:v>
                      </c:pt>
                      <c:pt idx="273">
                        <c:v>9.4011999999999993</c:v>
                      </c:pt>
                      <c:pt idx="274">
                        <c:v>9.3985000000000003</c:v>
                      </c:pt>
                      <c:pt idx="275">
                        <c:v>9.3952000000000009</c:v>
                      </c:pt>
                      <c:pt idx="276">
                        <c:v>9.3952000000000009</c:v>
                      </c:pt>
                      <c:pt idx="277">
                        <c:v>9.3956</c:v>
                      </c:pt>
                      <c:pt idx="278">
                        <c:v>9.3795000000000002</c:v>
                      </c:pt>
                      <c:pt idx="279">
                        <c:v>9.3795000000000002</c:v>
                      </c:pt>
                      <c:pt idx="280">
                        <c:v>9.3411000000000008</c:v>
                      </c:pt>
                      <c:pt idx="281">
                        <c:v>9.3173999999999992</c:v>
                      </c:pt>
                      <c:pt idx="282">
                        <c:v>9.3173999999999992</c:v>
                      </c:pt>
                      <c:pt idx="283">
                        <c:v>9.2830999999999992</c:v>
                      </c:pt>
                      <c:pt idx="284">
                        <c:v>9.2556999999999992</c:v>
                      </c:pt>
                      <c:pt idx="285">
                        <c:v>9.2556999999999992</c:v>
                      </c:pt>
                      <c:pt idx="286">
                        <c:v>9.2195</c:v>
                      </c:pt>
                      <c:pt idx="287">
                        <c:v>9.1980000000000004</c:v>
                      </c:pt>
                      <c:pt idx="288">
                        <c:v>9.1980000000000004</c:v>
                      </c:pt>
                      <c:pt idx="289">
                        <c:v>9.1707000000000001</c:v>
                      </c:pt>
                      <c:pt idx="290">
                        <c:v>9.1473999999999993</c:v>
                      </c:pt>
                      <c:pt idx="291">
                        <c:v>9.1473999999999993</c:v>
                      </c:pt>
                      <c:pt idx="292">
                        <c:v>9.1305999999999994</c:v>
                      </c:pt>
                      <c:pt idx="293">
                        <c:v>9.0787999999999993</c:v>
                      </c:pt>
                      <c:pt idx="294">
                        <c:v>9.0787999999999993</c:v>
                      </c:pt>
                      <c:pt idx="295">
                        <c:v>9.0683000000000007</c:v>
                      </c:pt>
                      <c:pt idx="296">
                        <c:v>9.0611999999999995</c:v>
                      </c:pt>
                      <c:pt idx="297">
                        <c:v>9.0611999999999995</c:v>
                      </c:pt>
                      <c:pt idx="298">
                        <c:v>9.0341000000000005</c:v>
                      </c:pt>
                      <c:pt idx="299">
                        <c:v>9.0070999999999994</c:v>
                      </c:pt>
                      <c:pt idx="300">
                        <c:v>9.0070999999999994</c:v>
                      </c:pt>
                      <c:pt idx="301">
                        <c:v>8.9824999999999999</c:v>
                      </c:pt>
                      <c:pt idx="302">
                        <c:v>8.9573999999999998</c:v>
                      </c:pt>
                      <c:pt idx="303">
                        <c:v>8.9573999999999998</c:v>
                      </c:pt>
                      <c:pt idx="304">
                        <c:v>8.8877000000000006</c:v>
                      </c:pt>
                      <c:pt idx="305">
                        <c:v>8.8613</c:v>
                      </c:pt>
                      <c:pt idx="306">
                        <c:v>8.8613</c:v>
                      </c:pt>
                      <c:pt idx="307">
                        <c:v>8.8297000000000008</c:v>
                      </c:pt>
                      <c:pt idx="308">
                        <c:v>8.8367000000000004</c:v>
                      </c:pt>
                      <c:pt idx="309">
                        <c:v>8.8367000000000004</c:v>
                      </c:pt>
                      <c:pt idx="310">
                        <c:v>8.8239000000000001</c:v>
                      </c:pt>
                      <c:pt idx="311">
                        <c:v>8.8238000000000003</c:v>
                      </c:pt>
                      <c:pt idx="312">
                        <c:v>8.8238000000000003</c:v>
                      </c:pt>
                      <c:pt idx="313">
                        <c:v>8.8125</c:v>
                      </c:pt>
                      <c:pt idx="314">
                        <c:v>8.8074999999999992</c:v>
                      </c:pt>
                      <c:pt idx="315">
                        <c:v>8.8074999999999992</c:v>
                      </c:pt>
                      <c:pt idx="316">
                        <c:v>8.8076000000000008</c:v>
                      </c:pt>
                      <c:pt idx="317">
                        <c:v>8.8076000000000008</c:v>
                      </c:pt>
                      <c:pt idx="318">
                        <c:v>8.8132999999999999</c:v>
                      </c:pt>
                      <c:pt idx="319">
                        <c:v>8.8106000000000009</c:v>
                      </c:pt>
                      <c:pt idx="320">
                        <c:v>8.8106000000000009</c:v>
                      </c:pt>
                      <c:pt idx="321">
                        <c:v>8.8407</c:v>
                      </c:pt>
                      <c:pt idx="322">
                        <c:v>8.8559000000000001</c:v>
                      </c:pt>
                      <c:pt idx="323">
                        <c:v>8.8559000000000001</c:v>
                      </c:pt>
                      <c:pt idx="324">
                        <c:v>8.8665000000000003</c:v>
                      </c:pt>
                      <c:pt idx="325">
                        <c:v>8.8889999999999993</c:v>
                      </c:pt>
                      <c:pt idx="326">
                        <c:v>8.8889999999999993</c:v>
                      </c:pt>
                      <c:pt idx="327">
                        <c:v>8.9669000000000008</c:v>
                      </c:pt>
                      <c:pt idx="328">
                        <c:v>8.968</c:v>
                      </c:pt>
                      <c:pt idx="329">
                        <c:v>8.968</c:v>
                      </c:pt>
                      <c:pt idx="330">
                        <c:v>8.9732000000000003</c:v>
                      </c:pt>
                      <c:pt idx="331">
                        <c:v>9.0129000000000001</c:v>
                      </c:pt>
                      <c:pt idx="332">
                        <c:v>9.0129000000000001</c:v>
                      </c:pt>
                      <c:pt idx="333">
                        <c:v>9.0202000000000009</c:v>
                      </c:pt>
                      <c:pt idx="334">
                        <c:v>9.0501000000000005</c:v>
                      </c:pt>
                      <c:pt idx="335">
                        <c:v>9.0501000000000005</c:v>
                      </c:pt>
                      <c:pt idx="336">
                        <c:v>9.0704999999999991</c:v>
                      </c:pt>
                      <c:pt idx="337">
                        <c:v>9.0602</c:v>
                      </c:pt>
                      <c:pt idx="338">
                        <c:v>9.0602</c:v>
                      </c:pt>
                      <c:pt idx="339">
                        <c:v>9.0645000000000007</c:v>
                      </c:pt>
                      <c:pt idx="340">
                        <c:v>9.1247000000000007</c:v>
                      </c:pt>
                      <c:pt idx="341">
                        <c:v>9.1247000000000007</c:v>
                      </c:pt>
                      <c:pt idx="342">
                        <c:v>9.1487999999999996</c:v>
                      </c:pt>
                      <c:pt idx="343">
                        <c:v>9.1934000000000005</c:v>
                      </c:pt>
                      <c:pt idx="344">
                        <c:v>9.1934000000000005</c:v>
                      </c:pt>
                      <c:pt idx="345">
                        <c:v>9.2720000000000002</c:v>
                      </c:pt>
                      <c:pt idx="346">
                        <c:v>9.2850999999999999</c:v>
                      </c:pt>
                      <c:pt idx="347">
                        <c:v>9.2850999999999999</c:v>
                      </c:pt>
                      <c:pt idx="348">
                        <c:v>9.3352000000000004</c:v>
                      </c:pt>
                      <c:pt idx="349">
                        <c:v>9.3352000000000004</c:v>
                      </c:pt>
                      <c:pt idx="350">
                        <c:v>9.3352000000000004</c:v>
                      </c:pt>
                      <c:pt idx="351">
                        <c:v>9.4041999999999994</c:v>
                      </c:pt>
                      <c:pt idx="352">
                        <c:v>9.4322999999999997</c:v>
                      </c:pt>
                      <c:pt idx="353">
                        <c:v>9.4322999999999997</c:v>
                      </c:pt>
                      <c:pt idx="354">
                        <c:v>9.4878999999999998</c:v>
                      </c:pt>
                      <c:pt idx="355">
                        <c:v>9.4992999999999999</c:v>
                      </c:pt>
                      <c:pt idx="356">
                        <c:v>9.4992999999999999</c:v>
                      </c:pt>
                      <c:pt idx="357">
                        <c:v>9.5508000000000006</c:v>
                      </c:pt>
                      <c:pt idx="358">
                        <c:v>9.5947999999999993</c:v>
                      </c:pt>
                      <c:pt idx="359">
                        <c:v>9.5947999999999993</c:v>
                      </c:pt>
                      <c:pt idx="360">
                        <c:v>9.5997000000000003</c:v>
                      </c:pt>
                      <c:pt idx="361">
                        <c:v>9.5737000000000005</c:v>
                      </c:pt>
                      <c:pt idx="362">
                        <c:v>9.5737000000000005</c:v>
                      </c:pt>
                      <c:pt idx="363">
                        <c:v>9.5737000000000005</c:v>
                      </c:pt>
                      <c:pt idx="364">
                        <c:v>9.6234000000000002</c:v>
                      </c:pt>
                      <c:pt idx="365">
                        <c:v>9.6234000000000002</c:v>
                      </c:pt>
                      <c:pt idx="366">
                        <c:v>9.6210000000000004</c:v>
                      </c:pt>
                      <c:pt idx="367">
                        <c:v>9.5870999999999995</c:v>
                      </c:pt>
                      <c:pt idx="368">
                        <c:v>9.5870999999999995</c:v>
                      </c:pt>
                      <c:pt idx="369">
                        <c:v>9.5754000000000001</c:v>
                      </c:pt>
                      <c:pt idx="370">
                        <c:v>9.5813000000000006</c:v>
                      </c:pt>
                      <c:pt idx="371">
                        <c:v>9.5813000000000006</c:v>
                      </c:pt>
                      <c:pt idx="372">
                        <c:v>9.5734999999999992</c:v>
                      </c:pt>
                      <c:pt idx="373">
                        <c:v>9.5602</c:v>
                      </c:pt>
                      <c:pt idx="374">
                        <c:v>9.5602</c:v>
                      </c:pt>
                      <c:pt idx="375">
                        <c:v>9.5532000000000004</c:v>
                      </c:pt>
                      <c:pt idx="376">
                        <c:v>9.5502000000000002</c:v>
                      </c:pt>
                      <c:pt idx="377">
                        <c:v>9.5502000000000002</c:v>
                      </c:pt>
                      <c:pt idx="378">
                        <c:v>9.5668000000000006</c:v>
                      </c:pt>
                      <c:pt idx="379">
                        <c:v>9.6008999999999993</c:v>
                      </c:pt>
                      <c:pt idx="380">
                        <c:v>9.6008999999999993</c:v>
                      </c:pt>
                      <c:pt idx="381">
                        <c:v>9.6144999999999996</c:v>
                      </c:pt>
                      <c:pt idx="382">
                        <c:v>9.5854999999999997</c:v>
                      </c:pt>
                      <c:pt idx="383">
                        <c:v>9.5854999999999997</c:v>
                      </c:pt>
                      <c:pt idx="384">
                        <c:v>9.5471000000000004</c:v>
                      </c:pt>
                      <c:pt idx="385">
                        <c:v>9.5312999999999999</c:v>
                      </c:pt>
                      <c:pt idx="386">
                        <c:v>9.5312999999999999</c:v>
                      </c:pt>
                      <c:pt idx="387">
                        <c:v>9.5205000000000002</c:v>
                      </c:pt>
                      <c:pt idx="388">
                        <c:v>9.5117999999999991</c:v>
                      </c:pt>
                      <c:pt idx="389">
                        <c:v>9.5117999999999991</c:v>
                      </c:pt>
                      <c:pt idx="390">
                        <c:v>9.4870999999999999</c:v>
                      </c:pt>
                      <c:pt idx="391">
                        <c:v>9.4193999999999996</c:v>
                      </c:pt>
                      <c:pt idx="392">
                        <c:v>9.4193999999999996</c:v>
                      </c:pt>
                      <c:pt idx="393">
                        <c:v>9.3964999999999996</c:v>
                      </c:pt>
                      <c:pt idx="394">
                        <c:v>9.3294999999999995</c:v>
                      </c:pt>
                      <c:pt idx="395">
                        <c:v>9.3294999999999995</c:v>
                      </c:pt>
                      <c:pt idx="396">
                        <c:v>9.2647999999999993</c:v>
                      </c:pt>
                      <c:pt idx="397">
                        <c:v>9.2174999999999994</c:v>
                      </c:pt>
                      <c:pt idx="398">
                        <c:v>9.2174999999999994</c:v>
                      </c:pt>
                      <c:pt idx="399">
                        <c:v>9.1814999999999998</c:v>
                      </c:pt>
                      <c:pt idx="400">
                        <c:v>9.1834000000000007</c:v>
                      </c:pt>
                      <c:pt idx="401">
                        <c:v>9.1834000000000007</c:v>
                      </c:pt>
                      <c:pt idx="402">
                        <c:v>9.1649999999999991</c:v>
                      </c:pt>
                      <c:pt idx="403">
                        <c:v>9.1649999999999991</c:v>
                      </c:pt>
                      <c:pt idx="404">
                        <c:v>9.1256000000000004</c:v>
                      </c:pt>
                      <c:pt idx="405">
                        <c:v>9.0327000000000002</c:v>
                      </c:pt>
                      <c:pt idx="406">
                        <c:v>9.0015000000000001</c:v>
                      </c:pt>
                      <c:pt idx="407">
                        <c:v>9.0015000000000001</c:v>
                      </c:pt>
                      <c:pt idx="408">
                        <c:v>8.9314</c:v>
                      </c:pt>
                      <c:pt idx="409">
                        <c:v>8.9314</c:v>
                      </c:pt>
                      <c:pt idx="410">
                        <c:v>8.8933999999999997</c:v>
                      </c:pt>
                      <c:pt idx="411">
                        <c:v>8.8524999999999991</c:v>
                      </c:pt>
                      <c:pt idx="412">
                        <c:v>8.7631999999999994</c:v>
                      </c:pt>
                      <c:pt idx="413">
                        <c:v>8.7631999999999994</c:v>
                      </c:pt>
                      <c:pt idx="414">
                        <c:v>8.7215000000000007</c:v>
                      </c:pt>
                      <c:pt idx="415">
                        <c:v>8.7215000000000007</c:v>
                      </c:pt>
                      <c:pt idx="416">
                        <c:v>8.6865000000000006</c:v>
                      </c:pt>
                      <c:pt idx="417">
                        <c:v>8.6593</c:v>
                      </c:pt>
                      <c:pt idx="418">
                        <c:v>8.6318000000000001</c:v>
                      </c:pt>
                      <c:pt idx="419">
                        <c:v>8.6318000000000001</c:v>
                      </c:pt>
                      <c:pt idx="420">
                        <c:v>8.6195000000000004</c:v>
                      </c:pt>
                      <c:pt idx="421">
                        <c:v>8.5982000000000003</c:v>
                      </c:pt>
                      <c:pt idx="422">
                        <c:v>8.5982000000000003</c:v>
                      </c:pt>
                      <c:pt idx="423">
                        <c:v>8.5924999999999994</c:v>
                      </c:pt>
                      <c:pt idx="424">
                        <c:v>8.5821000000000005</c:v>
                      </c:pt>
                      <c:pt idx="425">
                        <c:v>8.5821000000000005</c:v>
                      </c:pt>
                      <c:pt idx="426">
                        <c:v>8.5643999999999991</c:v>
                      </c:pt>
                      <c:pt idx="427">
                        <c:v>8.5643999999999991</c:v>
                      </c:pt>
                      <c:pt idx="428">
                        <c:v>8.5282</c:v>
                      </c:pt>
                      <c:pt idx="429">
                        <c:v>8.5055999999999994</c:v>
                      </c:pt>
                      <c:pt idx="430">
                        <c:v>8.5055999999999994</c:v>
                      </c:pt>
                      <c:pt idx="431">
                        <c:v>8.4821000000000009</c:v>
                      </c:pt>
                      <c:pt idx="432">
                        <c:v>8.4475999999999996</c:v>
                      </c:pt>
                      <c:pt idx="433">
                        <c:v>8.4475999999999996</c:v>
                      </c:pt>
                      <c:pt idx="434">
                        <c:v>8.4377999999999993</c:v>
                      </c:pt>
                      <c:pt idx="435">
                        <c:v>8.4225999999999992</c:v>
                      </c:pt>
                      <c:pt idx="436">
                        <c:v>8.4225999999999992</c:v>
                      </c:pt>
                      <c:pt idx="437">
                        <c:v>8.3908000000000005</c:v>
                      </c:pt>
                      <c:pt idx="438">
                        <c:v>8.3736999999999995</c:v>
                      </c:pt>
                      <c:pt idx="439">
                        <c:v>8.3736999999999995</c:v>
                      </c:pt>
                      <c:pt idx="440">
                        <c:v>8.3553999999999995</c:v>
                      </c:pt>
                      <c:pt idx="441">
                        <c:v>8.3818999999999999</c:v>
                      </c:pt>
                      <c:pt idx="442">
                        <c:v>8.3818999999999999</c:v>
                      </c:pt>
                      <c:pt idx="443">
                        <c:v>8.3774999999999995</c:v>
                      </c:pt>
                      <c:pt idx="444">
                        <c:v>8.3668999999999993</c:v>
                      </c:pt>
                      <c:pt idx="445">
                        <c:v>8.3668999999999993</c:v>
                      </c:pt>
                      <c:pt idx="446">
                        <c:v>8.3682999999999996</c:v>
                      </c:pt>
                      <c:pt idx="447">
                        <c:v>8.3848000000000003</c:v>
                      </c:pt>
                      <c:pt idx="448">
                        <c:v>8.3848000000000003</c:v>
                      </c:pt>
                      <c:pt idx="449">
                        <c:v>8.3874999999999993</c:v>
                      </c:pt>
                      <c:pt idx="450">
                        <c:v>8.4009999999999998</c:v>
                      </c:pt>
                      <c:pt idx="451">
                        <c:v>8.4009999999999998</c:v>
                      </c:pt>
                      <c:pt idx="452">
                        <c:v>8.4014000000000006</c:v>
                      </c:pt>
                      <c:pt idx="453">
                        <c:v>8.4001000000000001</c:v>
                      </c:pt>
                      <c:pt idx="454">
                        <c:v>8.4001000000000001</c:v>
                      </c:pt>
                      <c:pt idx="455">
                        <c:v>8.4026999999999994</c:v>
                      </c:pt>
                      <c:pt idx="456">
                        <c:v>8.4255999999999993</c:v>
                      </c:pt>
                      <c:pt idx="457">
                        <c:v>8.4255999999999993</c:v>
                      </c:pt>
                      <c:pt idx="458">
                        <c:v>8.4359000000000002</c:v>
                      </c:pt>
                      <c:pt idx="459">
                        <c:v>8.4708000000000006</c:v>
                      </c:pt>
                      <c:pt idx="460">
                        <c:v>8.4708000000000006</c:v>
                      </c:pt>
                      <c:pt idx="461">
                        <c:v>8.4786000000000001</c:v>
                      </c:pt>
                      <c:pt idx="462">
                        <c:v>8.484</c:v>
                      </c:pt>
                      <c:pt idx="463">
                        <c:v>8.484</c:v>
                      </c:pt>
                      <c:pt idx="464">
                        <c:v>8.4936000000000007</c:v>
                      </c:pt>
                      <c:pt idx="465">
                        <c:v>8.4916</c:v>
                      </c:pt>
                      <c:pt idx="466">
                        <c:v>8.4916</c:v>
                      </c:pt>
                      <c:pt idx="467">
                        <c:v>8.5036000000000005</c:v>
                      </c:pt>
                      <c:pt idx="468">
                        <c:v>8.5314999999999994</c:v>
                      </c:pt>
                      <c:pt idx="469">
                        <c:v>8.5314999999999994</c:v>
                      </c:pt>
                      <c:pt idx="470">
                        <c:v>8.5358999999999998</c:v>
                      </c:pt>
                      <c:pt idx="471">
                        <c:v>8.548</c:v>
                      </c:pt>
                      <c:pt idx="472">
                        <c:v>8.548</c:v>
                      </c:pt>
                      <c:pt idx="473">
                        <c:v>8.5348000000000006</c:v>
                      </c:pt>
                      <c:pt idx="474">
                        <c:v>8.5315999999999992</c:v>
                      </c:pt>
                      <c:pt idx="475">
                        <c:v>8.5315999999999992</c:v>
                      </c:pt>
                      <c:pt idx="476">
                        <c:v>8.5521999999999991</c:v>
                      </c:pt>
                      <c:pt idx="477">
                        <c:v>8.5387000000000004</c:v>
                      </c:pt>
                      <c:pt idx="478">
                        <c:v>8.5387000000000004</c:v>
                      </c:pt>
                      <c:pt idx="479">
                        <c:v>8.5242000000000004</c:v>
                      </c:pt>
                      <c:pt idx="480">
                        <c:v>8.5189000000000004</c:v>
                      </c:pt>
                      <c:pt idx="481">
                        <c:v>8.5189000000000004</c:v>
                      </c:pt>
                      <c:pt idx="482">
                        <c:v>8.5180000000000007</c:v>
                      </c:pt>
                      <c:pt idx="483">
                        <c:v>8.5028000000000006</c:v>
                      </c:pt>
                      <c:pt idx="484">
                        <c:v>8.5028000000000006</c:v>
                      </c:pt>
                      <c:pt idx="485">
                        <c:v>8.4941999999999993</c:v>
                      </c:pt>
                      <c:pt idx="486">
                        <c:v>8.4578000000000007</c:v>
                      </c:pt>
                      <c:pt idx="487">
                        <c:v>8.4578000000000007</c:v>
                      </c:pt>
                      <c:pt idx="488">
                        <c:v>8.4368999999999996</c:v>
                      </c:pt>
                      <c:pt idx="489">
                        <c:v>8.4305000000000003</c:v>
                      </c:pt>
                      <c:pt idx="490">
                        <c:v>8.4305000000000003</c:v>
                      </c:pt>
                      <c:pt idx="491">
                        <c:v>8.4207000000000001</c:v>
                      </c:pt>
                      <c:pt idx="492">
                        <c:v>8.4296000000000006</c:v>
                      </c:pt>
                      <c:pt idx="493">
                        <c:v>8.4296000000000006</c:v>
                      </c:pt>
                      <c:pt idx="494">
                        <c:v>8.4094999999999995</c:v>
                      </c:pt>
                      <c:pt idx="495">
                        <c:v>8.4094999999999995</c:v>
                      </c:pt>
                      <c:pt idx="496">
                        <c:v>8.4094999999999995</c:v>
                      </c:pt>
                      <c:pt idx="497">
                        <c:v>8.3650000000000002</c:v>
                      </c:pt>
                      <c:pt idx="498">
                        <c:v>8.3787000000000003</c:v>
                      </c:pt>
                      <c:pt idx="499">
                        <c:v>8.3787000000000003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2363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06128"/>
        <c:crosses val="autoZero"/>
        <c:auto val="1"/>
        <c:lblAlgn val="ctr"/>
        <c:lblOffset val="100"/>
        <c:noMultiLvlLbl val="0"/>
      </c:catAx>
      <c:valAx>
        <c:axId val="24690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63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Standing still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standing1!$C$1</c:f>
              <c:strCache>
                <c:ptCount val="1"/>
                <c:pt idx="0">
                  <c:v>Acc_z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standing1!$C$2:$C$501</c:f>
              <c:numCache>
                <c:formatCode>General</c:formatCode>
                <c:ptCount val="500"/>
                <c:pt idx="0">
                  <c:v>-0.16278000000000001</c:v>
                </c:pt>
                <c:pt idx="1">
                  <c:v>-0.17279</c:v>
                </c:pt>
                <c:pt idx="2">
                  <c:v>-0.16792000000000001</c:v>
                </c:pt>
                <c:pt idx="3">
                  <c:v>-0.16500999999999999</c:v>
                </c:pt>
                <c:pt idx="4">
                  <c:v>-0.16594999999999999</c:v>
                </c:pt>
                <c:pt idx="5">
                  <c:v>-0.17191999999999999</c:v>
                </c:pt>
                <c:pt idx="6">
                  <c:v>-0.16893</c:v>
                </c:pt>
                <c:pt idx="7">
                  <c:v>-0.16792000000000001</c:v>
                </c:pt>
                <c:pt idx="8">
                  <c:v>-0.16095999999999999</c:v>
                </c:pt>
                <c:pt idx="9">
                  <c:v>-0.16486999999999999</c:v>
                </c:pt>
                <c:pt idx="10">
                  <c:v>-0.16472000000000001</c:v>
                </c:pt>
                <c:pt idx="11">
                  <c:v>-0.17641000000000001</c:v>
                </c:pt>
                <c:pt idx="12">
                  <c:v>-0.17146</c:v>
                </c:pt>
                <c:pt idx="13">
                  <c:v>-0.17152000000000001</c:v>
                </c:pt>
                <c:pt idx="14">
                  <c:v>-0.17157</c:v>
                </c:pt>
                <c:pt idx="15">
                  <c:v>-0.16952999999999999</c:v>
                </c:pt>
                <c:pt idx="16">
                  <c:v>-0.16564999999999999</c:v>
                </c:pt>
                <c:pt idx="17">
                  <c:v>-0.17249999999999999</c:v>
                </c:pt>
                <c:pt idx="18">
                  <c:v>-0.17144999999999999</c:v>
                </c:pt>
                <c:pt idx="19">
                  <c:v>-0.16367000000000001</c:v>
                </c:pt>
                <c:pt idx="20">
                  <c:v>-0.16855999999999999</c:v>
                </c:pt>
                <c:pt idx="21">
                  <c:v>-0.16456999999999999</c:v>
                </c:pt>
                <c:pt idx="22">
                  <c:v>-0.17258999999999999</c:v>
                </c:pt>
                <c:pt idx="23">
                  <c:v>-0.17157</c:v>
                </c:pt>
                <c:pt idx="24">
                  <c:v>-0.16066</c:v>
                </c:pt>
                <c:pt idx="25">
                  <c:v>-0.15570000000000001</c:v>
                </c:pt>
                <c:pt idx="26">
                  <c:v>-0.15584000000000001</c:v>
                </c:pt>
                <c:pt idx="27">
                  <c:v>-0.16880999999999999</c:v>
                </c:pt>
                <c:pt idx="28">
                  <c:v>-0.15792999999999999</c:v>
                </c:pt>
                <c:pt idx="29">
                  <c:v>-0.15595999999999999</c:v>
                </c:pt>
                <c:pt idx="30">
                  <c:v>-0.15584999999999999</c:v>
                </c:pt>
                <c:pt idx="31">
                  <c:v>-0.15676999999999999</c:v>
                </c:pt>
                <c:pt idx="32">
                  <c:v>-0.15387000000000001</c:v>
                </c:pt>
                <c:pt idx="33">
                  <c:v>-0.15978999999999999</c:v>
                </c:pt>
                <c:pt idx="34">
                  <c:v>-0.16270000000000001</c:v>
                </c:pt>
                <c:pt idx="35">
                  <c:v>-0.15373000000000001</c:v>
                </c:pt>
                <c:pt idx="36">
                  <c:v>-0.15679999999999999</c:v>
                </c:pt>
                <c:pt idx="37">
                  <c:v>-0.15689</c:v>
                </c:pt>
                <c:pt idx="38">
                  <c:v>-0.15978999999999999</c:v>
                </c:pt>
                <c:pt idx="39">
                  <c:v>-0.16072</c:v>
                </c:pt>
                <c:pt idx="40">
                  <c:v>-0.16561999999999999</c:v>
                </c:pt>
                <c:pt idx="41">
                  <c:v>-0.15967999999999999</c:v>
                </c:pt>
                <c:pt idx="42">
                  <c:v>-0.16353000000000001</c:v>
                </c:pt>
                <c:pt idx="43">
                  <c:v>-0.15271999999999999</c:v>
                </c:pt>
                <c:pt idx="44">
                  <c:v>-0.14782999999999999</c:v>
                </c:pt>
                <c:pt idx="45">
                  <c:v>-0.15579000000000001</c:v>
                </c:pt>
                <c:pt idx="46">
                  <c:v>-0.14796000000000001</c:v>
                </c:pt>
                <c:pt idx="47">
                  <c:v>-0.15279999999999999</c:v>
                </c:pt>
                <c:pt idx="48">
                  <c:v>-0.14802999999999999</c:v>
                </c:pt>
                <c:pt idx="49">
                  <c:v>-0.15096999999999999</c:v>
                </c:pt>
                <c:pt idx="50">
                  <c:v>-0.15503</c:v>
                </c:pt>
                <c:pt idx="51">
                  <c:v>-0.13736000000000001</c:v>
                </c:pt>
                <c:pt idx="52">
                  <c:v>-0.14621000000000001</c:v>
                </c:pt>
                <c:pt idx="53">
                  <c:v>-0.14426</c:v>
                </c:pt>
                <c:pt idx="54">
                  <c:v>-0.14423</c:v>
                </c:pt>
                <c:pt idx="55">
                  <c:v>-0.14324999999999999</c:v>
                </c:pt>
                <c:pt idx="56">
                  <c:v>-0.15787000000000001</c:v>
                </c:pt>
                <c:pt idx="57">
                  <c:v>-0.16086</c:v>
                </c:pt>
                <c:pt idx="58">
                  <c:v>-0.15007999999999999</c:v>
                </c:pt>
                <c:pt idx="59">
                  <c:v>-0.14699999999999999</c:v>
                </c:pt>
                <c:pt idx="60">
                  <c:v>-0.14798</c:v>
                </c:pt>
                <c:pt idx="61">
                  <c:v>-0.14194000000000001</c:v>
                </c:pt>
                <c:pt idx="62">
                  <c:v>-0.14595</c:v>
                </c:pt>
                <c:pt idx="63">
                  <c:v>-0.14596999999999999</c:v>
                </c:pt>
                <c:pt idx="64">
                  <c:v>-0.14992</c:v>
                </c:pt>
                <c:pt idx="65">
                  <c:v>-0.14019999999999999</c:v>
                </c:pt>
                <c:pt idx="66">
                  <c:v>-0.14416000000000001</c:v>
                </c:pt>
                <c:pt idx="67">
                  <c:v>-0.15201000000000001</c:v>
                </c:pt>
                <c:pt idx="68">
                  <c:v>-0.14418</c:v>
                </c:pt>
                <c:pt idx="69">
                  <c:v>-0.14111000000000001</c:v>
                </c:pt>
                <c:pt idx="70">
                  <c:v>-0.14609</c:v>
                </c:pt>
                <c:pt idx="71">
                  <c:v>-0.14215</c:v>
                </c:pt>
                <c:pt idx="72">
                  <c:v>-0.14607000000000001</c:v>
                </c:pt>
                <c:pt idx="73">
                  <c:v>-0.14606</c:v>
                </c:pt>
                <c:pt idx="74">
                  <c:v>-0.14798</c:v>
                </c:pt>
                <c:pt idx="75">
                  <c:v>-0.15187</c:v>
                </c:pt>
                <c:pt idx="76">
                  <c:v>-0.14882999999999999</c:v>
                </c:pt>
                <c:pt idx="77">
                  <c:v>-0.14691000000000001</c:v>
                </c:pt>
                <c:pt idx="78">
                  <c:v>-0.14484</c:v>
                </c:pt>
                <c:pt idx="79">
                  <c:v>-0.15559000000000001</c:v>
                </c:pt>
                <c:pt idx="80">
                  <c:v>-0.15967000000000001</c:v>
                </c:pt>
                <c:pt idx="81">
                  <c:v>-0.15887000000000001</c:v>
                </c:pt>
                <c:pt idx="82">
                  <c:v>-0.14016999999999999</c:v>
                </c:pt>
                <c:pt idx="83">
                  <c:v>-0.14215</c:v>
                </c:pt>
                <c:pt idx="84">
                  <c:v>-0.15576000000000001</c:v>
                </c:pt>
                <c:pt idx="85">
                  <c:v>-0.15565000000000001</c:v>
                </c:pt>
                <c:pt idx="86">
                  <c:v>-0.14659</c:v>
                </c:pt>
                <c:pt idx="87">
                  <c:v>-0.15151999999999999</c:v>
                </c:pt>
                <c:pt idx="88">
                  <c:v>-0.14963000000000001</c:v>
                </c:pt>
                <c:pt idx="89">
                  <c:v>-0.15973000000000001</c:v>
                </c:pt>
                <c:pt idx="90">
                  <c:v>-0.15096000000000001</c:v>
                </c:pt>
                <c:pt idx="91">
                  <c:v>-0.15390999999999999</c:v>
                </c:pt>
                <c:pt idx="92">
                  <c:v>-0.14998</c:v>
                </c:pt>
                <c:pt idx="93">
                  <c:v>-0.15090999999999999</c:v>
                </c:pt>
                <c:pt idx="94">
                  <c:v>-0.15590999999999999</c:v>
                </c:pt>
                <c:pt idx="95">
                  <c:v>-0.15195</c:v>
                </c:pt>
                <c:pt idx="96">
                  <c:v>-0.14699999999999999</c:v>
                </c:pt>
                <c:pt idx="97">
                  <c:v>-0.15293999999999999</c:v>
                </c:pt>
                <c:pt idx="98">
                  <c:v>-0.15572</c:v>
                </c:pt>
                <c:pt idx="99">
                  <c:v>-0.15565000000000001</c:v>
                </c:pt>
                <c:pt idx="100">
                  <c:v>-0.15951000000000001</c:v>
                </c:pt>
                <c:pt idx="101">
                  <c:v>-0.15162999999999999</c:v>
                </c:pt>
                <c:pt idx="102">
                  <c:v>-0.15362999999999999</c:v>
                </c:pt>
                <c:pt idx="103">
                  <c:v>-0.15165999999999999</c:v>
                </c:pt>
                <c:pt idx="104">
                  <c:v>-0.15669</c:v>
                </c:pt>
                <c:pt idx="105">
                  <c:v>-0.15384</c:v>
                </c:pt>
                <c:pt idx="106">
                  <c:v>-0.15776000000000001</c:v>
                </c:pt>
                <c:pt idx="107">
                  <c:v>-0.15570000000000001</c:v>
                </c:pt>
                <c:pt idx="108">
                  <c:v>-0.15564</c:v>
                </c:pt>
                <c:pt idx="109">
                  <c:v>-0.15559000000000001</c:v>
                </c:pt>
                <c:pt idx="110">
                  <c:v>-0.14496999999999999</c:v>
                </c:pt>
                <c:pt idx="111">
                  <c:v>-0.15201999999999999</c:v>
                </c:pt>
                <c:pt idx="112">
                  <c:v>-0.15695000000000001</c:v>
                </c:pt>
                <c:pt idx="113">
                  <c:v>-0.15794</c:v>
                </c:pt>
                <c:pt idx="114">
                  <c:v>-0.15781999999999999</c:v>
                </c:pt>
                <c:pt idx="115">
                  <c:v>-0.15384999999999999</c:v>
                </c:pt>
                <c:pt idx="116">
                  <c:v>-0.16069</c:v>
                </c:pt>
                <c:pt idx="117">
                  <c:v>-0.15978999999999999</c:v>
                </c:pt>
                <c:pt idx="118">
                  <c:v>-0.15167</c:v>
                </c:pt>
                <c:pt idx="119">
                  <c:v>-0.15572</c:v>
                </c:pt>
                <c:pt idx="120">
                  <c:v>-0.16064999999999999</c:v>
                </c:pt>
                <c:pt idx="121">
                  <c:v>-0.15869</c:v>
                </c:pt>
                <c:pt idx="122">
                  <c:v>-0.15673999999999999</c:v>
                </c:pt>
                <c:pt idx="123">
                  <c:v>-0.15579000000000001</c:v>
                </c:pt>
                <c:pt idx="124">
                  <c:v>-0.15193000000000001</c:v>
                </c:pt>
                <c:pt idx="125">
                  <c:v>-0.15087999999999999</c:v>
                </c:pt>
                <c:pt idx="126">
                  <c:v>-0.14798</c:v>
                </c:pt>
                <c:pt idx="127">
                  <c:v>-0.15892000000000001</c:v>
                </c:pt>
                <c:pt idx="128">
                  <c:v>-0.15687999999999999</c:v>
                </c:pt>
                <c:pt idx="129">
                  <c:v>-0.15407000000000001</c:v>
                </c:pt>
                <c:pt idx="130">
                  <c:v>-0.15201999999999999</c:v>
                </c:pt>
                <c:pt idx="131">
                  <c:v>-0.15195</c:v>
                </c:pt>
                <c:pt idx="132">
                  <c:v>-0.14394000000000001</c:v>
                </c:pt>
                <c:pt idx="133">
                  <c:v>-0.16467000000000001</c:v>
                </c:pt>
                <c:pt idx="134">
                  <c:v>-0.14996000000000001</c:v>
                </c:pt>
                <c:pt idx="135">
                  <c:v>-0.14904999999999999</c:v>
                </c:pt>
                <c:pt idx="136">
                  <c:v>-0.15584000000000001</c:v>
                </c:pt>
                <c:pt idx="137">
                  <c:v>-0.14995</c:v>
                </c:pt>
                <c:pt idx="138">
                  <c:v>-0.15684999999999999</c:v>
                </c:pt>
                <c:pt idx="139">
                  <c:v>-0.15970999999999999</c:v>
                </c:pt>
                <c:pt idx="140">
                  <c:v>-0.15576000000000001</c:v>
                </c:pt>
                <c:pt idx="141">
                  <c:v>-0.15273999999999999</c:v>
                </c:pt>
                <c:pt idx="142">
                  <c:v>-0.14779999999999999</c:v>
                </c:pt>
                <c:pt idx="143">
                  <c:v>-0.13783000000000001</c:v>
                </c:pt>
                <c:pt idx="144">
                  <c:v>-0.14077999999999999</c:v>
                </c:pt>
                <c:pt idx="145">
                  <c:v>-0.13980000000000001</c:v>
                </c:pt>
                <c:pt idx="146">
                  <c:v>-0.13991999999999999</c:v>
                </c:pt>
                <c:pt idx="147">
                  <c:v>-0.14409</c:v>
                </c:pt>
                <c:pt idx="148">
                  <c:v>-0.15007999999999999</c:v>
                </c:pt>
                <c:pt idx="149">
                  <c:v>-0.14924999999999999</c:v>
                </c:pt>
                <c:pt idx="150">
                  <c:v>-0.15207999999999999</c:v>
                </c:pt>
                <c:pt idx="151">
                  <c:v>-0.15195</c:v>
                </c:pt>
                <c:pt idx="152">
                  <c:v>-0.13614000000000001</c:v>
                </c:pt>
                <c:pt idx="153">
                  <c:v>-0.13902</c:v>
                </c:pt>
                <c:pt idx="154">
                  <c:v>-0.13422999999999999</c:v>
                </c:pt>
                <c:pt idx="155">
                  <c:v>-0.15289</c:v>
                </c:pt>
                <c:pt idx="156">
                  <c:v>-0.14798</c:v>
                </c:pt>
                <c:pt idx="157">
                  <c:v>-0.14792</c:v>
                </c:pt>
                <c:pt idx="158">
                  <c:v>-0.14088000000000001</c:v>
                </c:pt>
                <c:pt idx="159">
                  <c:v>-0.14087</c:v>
                </c:pt>
                <c:pt idx="160">
                  <c:v>-0.14377000000000001</c:v>
                </c:pt>
                <c:pt idx="161">
                  <c:v>-0.13797000000000001</c:v>
                </c:pt>
                <c:pt idx="162">
                  <c:v>-0.13605</c:v>
                </c:pt>
                <c:pt idx="163">
                  <c:v>-0.14201</c:v>
                </c:pt>
                <c:pt idx="164">
                  <c:v>-0.14008999999999999</c:v>
                </c:pt>
                <c:pt idx="165">
                  <c:v>-0.13811000000000001</c:v>
                </c:pt>
                <c:pt idx="166">
                  <c:v>-0.14984</c:v>
                </c:pt>
                <c:pt idx="167">
                  <c:v>-0.14094000000000001</c:v>
                </c:pt>
                <c:pt idx="168">
                  <c:v>-0.14008000000000001</c:v>
                </c:pt>
                <c:pt idx="169">
                  <c:v>-0.14313000000000001</c:v>
                </c:pt>
                <c:pt idx="170">
                  <c:v>-0.13925000000000001</c:v>
                </c:pt>
                <c:pt idx="171">
                  <c:v>-0.13818</c:v>
                </c:pt>
                <c:pt idx="172">
                  <c:v>-0.14213999999999999</c:v>
                </c:pt>
                <c:pt idx="173">
                  <c:v>-0.14992</c:v>
                </c:pt>
                <c:pt idx="174">
                  <c:v>-0.14402999999999999</c:v>
                </c:pt>
                <c:pt idx="175">
                  <c:v>-0.14699999999999999</c:v>
                </c:pt>
                <c:pt idx="176">
                  <c:v>-0.13811999999999999</c:v>
                </c:pt>
                <c:pt idx="177">
                  <c:v>-0.14613000000000001</c:v>
                </c:pt>
                <c:pt idx="178">
                  <c:v>-0.14407</c:v>
                </c:pt>
                <c:pt idx="179">
                  <c:v>-0.14299999999999999</c:v>
                </c:pt>
                <c:pt idx="180">
                  <c:v>-0.13794999999999999</c:v>
                </c:pt>
                <c:pt idx="181">
                  <c:v>-0.13988</c:v>
                </c:pt>
                <c:pt idx="182">
                  <c:v>-0.14177000000000001</c:v>
                </c:pt>
                <c:pt idx="183">
                  <c:v>-0.13794999999999999</c:v>
                </c:pt>
                <c:pt idx="184">
                  <c:v>-0.13811999999999999</c:v>
                </c:pt>
                <c:pt idx="185">
                  <c:v>-0.13708999999999999</c:v>
                </c:pt>
                <c:pt idx="186">
                  <c:v>-0.13797000000000001</c:v>
                </c:pt>
                <c:pt idx="187">
                  <c:v>-0.13683000000000001</c:v>
                </c:pt>
                <c:pt idx="188">
                  <c:v>-0.14377000000000001</c:v>
                </c:pt>
                <c:pt idx="189">
                  <c:v>-0.14774999999999999</c:v>
                </c:pt>
                <c:pt idx="190">
                  <c:v>-0.14677000000000001</c:v>
                </c:pt>
                <c:pt idx="191">
                  <c:v>-0.14087</c:v>
                </c:pt>
                <c:pt idx="192">
                  <c:v>-0.13982</c:v>
                </c:pt>
                <c:pt idx="193">
                  <c:v>-0.13896</c:v>
                </c:pt>
                <c:pt idx="194">
                  <c:v>-0.1429</c:v>
                </c:pt>
                <c:pt idx="195">
                  <c:v>-0.14491000000000001</c:v>
                </c:pt>
                <c:pt idx="196">
                  <c:v>-0.14588999999999999</c:v>
                </c:pt>
                <c:pt idx="197">
                  <c:v>-0.14693999999999999</c:v>
                </c:pt>
                <c:pt idx="198">
                  <c:v>-0.14085</c:v>
                </c:pt>
                <c:pt idx="199">
                  <c:v>-0.14380000000000001</c:v>
                </c:pt>
                <c:pt idx="200">
                  <c:v>-0.15087999999999999</c:v>
                </c:pt>
                <c:pt idx="201">
                  <c:v>-0.14015</c:v>
                </c:pt>
                <c:pt idx="202">
                  <c:v>-0.14019999999999999</c:v>
                </c:pt>
                <c:pt idx="203">
                  <c:v>-0.14011999999999999</c:v>
                </c:pt>
                <c:pt idx="204">
                  <c:v>-0.13511999999999999</c:v>
                </c:pt>
                <c:pt idx="205">
                  <c:v>-0.13921</c:v>
                </c:pt>
                <c:pt idx="206">
                  <c:v>-0.13525000000000001</c:v>
                </c:pt>
                <c:pt idx="207">
                  <c:v>-0.13718</c:v>
                </c:pt>
                <c:pt idx="208">
                  <c:v>-0.13605999999999999</c:v>
                </c:pt>
                <c:pt idx="209">
                  <c:v>-0.13694999999999999</c:v>
                </c:pt>
                <c:pt idx="210">
                  <c:v>-0.14091999999999999</c:v>
                </c:pt>
                <c:pt idx="211">
                  <c:v>-0.13791</c:v>
                </c:pt>
                <c:pt idx="212">
                  <c:v>-0.14616000000000001</c:v>
                </c:pt>
                <c:pt idx="213">
                  <c:v>-0.14810000000000001</c:v>
                </c:pt>
                <c:pt idx="214">
                  <c:v>-0.14043</c:v>
                </c:pt>
                <c:pt idx="215">
                  <c:v>-0.13253999999999999</c:v>
                </c:pt>
                <c:pt idx="216">
                  <c:v>-0.12848999999999999</c:v>
                </c:pt>
                <c:pt idx="217">
                  <c:v>-0.14113999999999999</c:v>
                </c:pt>
                <c:pt idx="218">
                  <c:v>-0.13628999999999999</c:v>
                </c:pt>
                <c:pt idx="219">
                  <c:v>-0.13034000000000001</c:v>
                </c:pt>
                <c:pt idx="220">
                  <c:v>-0.13718</c:v>
                </c:pt>
                <c:pt idx="221">
                  <c:v>-0.13625999999999999</c:v>
                </c:pt>
                <c:pt idx="222">
                  <c:v>-0.13833999999999999</c:v>
                </c:pt>
                <c:pt idx="223">
                  <c:v>-0.15207999999999999</c:v>
                </c:pt>
                <c:pt idx="224">
                  <c:v>-0.14624000000000001</c:v>
                </c:pt>
                <c:pt idx="225">
                  <c:v>-0.14319999999999999</c:v>
                </c:pt>
                <c:pt idx="226">
                  <c:v>-0.14812</c:v>
                </c:pt>
                <c:pt idx="227">
                  <c:v>-0.14799000000000001</c:v>
                </c:pt>
                <c:pt idx="228">
                  <c:v>-0.13994999999999999</c:v>
                </c:pt>
                <c:pt idx="229">
                  <c:v>-0.13988</c:v>
                </c:pt>
                <c:pt idx="230">
                  <c:v>-0.13591</c:v>
                </c:pt>
                <c:pt idx="231">
                  <c:v>-0.14596999999999999</c:v>
                </c:pt>
                <c:pt idx="232">
                  <c:v>-0.14019999999999999</c:v>
                </c:pt>
                <c:pt idx="233">
                  <c:v>-0.14618</c:v>
                </c:pt>
                <c:pt idx="234">
                  <c:v>-0.14050000000000001</c:v>
                </c:pt>
                <c:pt idx="235">
                  <c:v>-0.14552000000000001</c:v>
                </c:pt>
                <c:pt idx="236">
                  <c:v>-0.14255999999999999</c:v>
                </c:pt>
                <c:pt idx="237">
                  <c:v>-0.1474</c:v>
                </c:pt>
                <c:pt idx="238">
                  <c:v>-0.14526</c:v>
                </c:pt>
                <c:pt idx="239">
                  <c:v>-0.14316999999999999</c:v>
                </c:pt>
                <c:pt idx="240">
                  <c:v>-0.14804</c:v>
                </c:pt>
                <c:pt idx="241">
                  <c:v>-0.14394999999999999</c:v>
                </c:pt>
                <c:pt idx="242">
                  <c:v>-0.14091999999999999</c:v>
                </c:pt>
                <c:pt idx="243">
                  <c:v>-0.13794999999999999</c:v>
                </c:pt>
                <c:pt idx="244">
                  <c:v>-0.14097999999999999</c:v>
                </c:pt>
                <c:pt idx="245">
                  <c:v>-0.14394999999999999</c:v>
                </c:pt>
                <c:pt idx="246">
                  <c:v>-0.15193000000000001</c:v>
                </c:pt>
                <c:pt idx="247">
                  <c:v>-0.14696000000000001</c:v>
                </c:pt>
                <c:pt idx="248">
                  <c:v>-0.14008000000000001</c:v>
                </c:pt>
                <c:pt idx="249">
                  <c:v>-0.14494000000000001</c:v>
                </c:pt>
                <c:pt idx="250">
                  <c:v>-0.14599999999999999</c:v>
                </c:pt>
                <c:pt idx="251">
                  <c:v>-0.14213999999999999</c:v>
                </c:pt>
                <c:pt idx="252">
                  <c:v>-0.14519000000000001</c:v>
                </c:pt>
                <c:pt idx="253">
                  <c:v>-0.14616000000000001</c:v>
                </c:pt>
                <c:pt idx="254">
                  <c:v>-0.15201999999999999</c:v>
                </c:pt>
                <c:pt idx="255">
                  <c:v>-0.14204</c:v>
                </c:pt>
                <c:pt idx="256">
                  <c:v>-0.1449</c:v>
                </c:pt>
                <c:pt idx="257">
                  <c:v>-0.14299999999999999</c:v>
                </c:pt>
                <c:pt idx="258">
                  <c:v>-0.14105000000000001</c:v>
                </c:pt>
                <c:pt idx="259">
                  <c:v>-0.14821000000000001</c:v>
                </c:pt>
                <c:pt idx="260">
                  <c:v>-0.14226</c:v>
                </c:pt>
                <c:pt idx="261">
                  <c:v>-0.14418</c:v>
                </c:pt>
                <c:pt idx="262">
                  <c:v>-0.14516999999999999</c:v>
                </c:pt>
                <c:pt idx="263">
                  <c:v>-0.14008000000000001</c:v>
                </c:pt>
                <c:pt idx="264">
                  <c:v>-0.14391000000000001</c:v>
                </c:pt>
                <c:pt idx="265">
                  <c:v>-0.14188000000000001</c:v>
                </c:pt>
                <c:pt idx="266">
                  <c:v>-0.14191000000000001</c:v>
                </c:pt>
                <c:pt idx="267">
                  <c:v>-0.13705000000000001</c:v>
                </c:pt>
                <c:pt idx="268">
                  <c:v>-0.15787000000000001</c:v>
                </c:pt>
                <c:pt idx="269">
                  <c:v>-0.14507999999999999</c:v>
                </c:pt>
                <c:pt idx="270">
                  <c:v>-0.14201</c:v>
                </c:pt>
                <c:pt idx="271">
                  <c:v>-0.14502999999999999</c:v>
                </c:pt>
                <c:pt idx="272">
                  <c:v>-0.14101</c:v>
                </c:pt>
                <c:pt idx="273">
                  <c:v>-0.14201</c:v>
                </c:pt>
                <c:pt idx="274">
                  <c:v>-0.14191999999999999</c:v>
                </c:pt>
                <c:pt idx="275">
                  <c:v>-0.14285</c:v>
                </c:pt>
                <c:pt idx="276">
                  <c:v>-0.14484</c:v>
                </c:pt>
                <c:pt idx="277">
                  <c:v>-0.14585999999999999</c:v>
                </c:pt>
                <c:pt idx="278">
                  <c:v>-0.14587</c:v>
                </c:pt>
                <c:pt idx="279">
                  <c:v>-0.15195</c:v>
                </c:pt>
                <c:pt idx="280">
                  <c:v>-0.14893999999999999</c:v>
                </c:pt>
                <c:pt idx="281">
                  <c:v>-0.15598999999999999</c:v>
                </c:pt>
                <c:pt idx="282">
                  <c:v>-0.15287999999999999</c:v>
                </c:pt>
                <c:pt idx="283">
                  <c:v>-0.14990000000000001</c:v>
                </c:pt>
                <c:pt idx="284">
                  <c:v>-0.15286</c:v>
                </c:pt>
                <c:pt idx="285">
                  <c:v>-0.15372</c:v>
                </c:pt>
                <c:pt idx="286">
                  <c:v>-0.15551999999999999</c:v>
                </c:pt>
                <c:pt idx="287">
                  <c:v>-0.14560999999999999</c:v>
                </c:pt>
                <c:pt idx="288">
                  <c:v>-0.15742999999999999</c:v>
                </c:pt>
                <c:pt idx="289">
                  <c:v>-0.15753</c:v>
                </c:pt>
                <c:pt idx="290">
                  <c:v>-0.14879000000000001</c:v>
                </c:pt>
                <c:pt idx="291">
                  <c:v>-0.15584999999999999</c:v>
                </c:pt>
                <c:pt idx="292">
                  <c:v>-0.14784</c:v>
                </c:pt>
                <c:pt idx="293">
                  <c:v>-0.15165999999999999</c:v>
                </c:pt>
                <c:pt idx="294">
                  <c:v>-0.15175</c:v>
                </c:pt>
                <c:pt idx="295">
                  <c:v>-0.15376000000000001</c:v>
                </c:pt>
                <c:pt idx="296">
                  <c:v>-0.15673999999999999</c:v>
                </c:pt>
                <c:pt idx="297">
                  <c:v>-0.14981</c:v>
                </c:pt>
                <c:pt idx="298">
                  <c:v>-0.15074000000000001</c:v>
                </c:pt>
                <c:pt idx="299">
                  <c:v>-0.15556</c:v>
                </c:pt>
                <c:pt idx="300">
                  <c:v>-0.15958</c:v>
                </c:pt>
                <c:pt idx="301">
                  <c:v>-0.15967000000000001</c:v>
                </c:pt>
                <c:pt idx="302">
                  <c:v>-0.16177</c:v>
                </c:pt>
                <c:pt idx="303">
                  <c:v>-0.15889</c:v>
                </c:pt>
                <c:pt idx="304">
                  <c:v>-0.16177</c:v>
                </c:pt>
                <c:pt idx="305">
                  <c:v>-0.15781000000000001</c:v>
                </c:pt>
                <c:pt idx="306">
                  <c:v>-0.16367999999999999</c:v>
                </c:pt>
                <c:pt idx="307">
                  <c:v>-0.14896999999999999</c:v>
                </c:pt>
                <c:pt idx="308">
                  <c:v>-0.15584000000000001</c:v>
                </c:pt>
                <c:pt idx="309">
                  <c:v>-0.15573000000000001</c:v>
                </c:pt>
                <c:pt idx="310">
                  <c:v>-0.15073</c:v>
                </c:pt>
                <c:pt idx="311">
                  <c:v>-0.16248000000000001</c:v>
                </c:pt>
                <c:pt idx="312">
                  <c:v>-0.15756000000000001</c:v>
                </c:pt>
                <c:pt idx="313">
                  <c:v>-0.17158000000000001</c:v>
                </c:pt>
                <c:pt idx="314">
                  <c:v>-0.15684999999999999</c:v>
                </c:pt>
                <c:pt idx="315">
                  <c:v>-0.15773999999999999</c:v>
                </c:pt>
                <c:pt idx="316">
                  <c:v>-0.1615</c:v>
                </c:pt>
                <c:pt idx="317">
                  <c:v>-0.16447000000000001</c:v>
                </c:pt>
                <c:pt idx="318">
                  <c:v>-0.16156999999999999</c:v>
                </c:pt>
                <c:pt idx="319">
                  <c:v>-0.16069</c:v>
                </c:pt>
                <c:pt idx="320">
                  <c:v>-0.15961</c:v>
                </c:pt>
                <c:pt idx="321">
                  <c:v>-0.15654000000000001</c:v>
                </c:pt>
                <c:pt idx="322">
                  <c:v>-0.15348999999999999</c:v>
                </c:pt>
                <c:pt idx="323">
                  <c:v>-0.15642</c:v>
                </c:pt>
                <c:pt idx="324">
                  <c:v>-0.15035000000000001</c:v>
                </c:pt>
                <c:pt idx="325">
                  <c:v>-0.15049999999999999</c:v>
                </c:pt>
                <c:pt idx="326">
                  <c:v>-0.15140999999999999</c:v>
                </c:pt>
                <c:pt idx="327">
                  <c:v>-0.15642</c:v>
                </c:pt>
                <c:pt idx="328">
                  <c:v>-0.15149000000000001</c:v>
                </c:pt>
                <c:pt idx="329">
                  <c:v>-0.14964</c:v>
                </c:pt>
                <c:pt idx="330">
                  <c:v>-0.15351999999999999</c:v>
                </c:pt>
                <c:pt idx="331">
                  <c:v>-0.15936</c:v>
                </c:pt>
                <c:pt idx="332">
                  <c:v>-0.15246999999999999</c:v>
                </c:pt>
                <c:pt idx="333">
                  <c:v>-0.15731999999999999</c:v>
                </c:pt>
                <c:pt idx="334">
                  <c:v>-0.15039</c:v>
                </c:pt>
                <c:pt idx="335">
                  <c:v>-0.13278000000000001</c:v>
                </c:pt>
                <c:pt idx="336">
                  <c:v>-0.16744000000000001</c:v>
                </c:pt>
                <c:pt idx="337">
                  <c:v>-0.15175</c:v>
                </c:pt>
                <c:pt idx="338">
                  <c:v>-0.14981</c:v>
                </c:pt>
                <c:pt idx="339">
                  <c:v>-0.14471000000000001</c:v>
                </c:pt>
                <c:pt idx="340">
                  <c:v>-0.14665</c:v>
                </c:pt>
                <c:pt idx="341">
                  <c:v>-0.13954</c:v>
                </c:pt>
                <c:pt idx="342">
                  <c:v>-0.13957</c:v>
                </c:pt>
                <c:pt idx="343">
                  <c:v>-0.14255999999999999</c:v>
                </c:pt>
                <c:pt idx="344">
                  <c:v>-0.13957</c:v>
                </c:pt>
                <c:pt idx="345">
                  <c:v>-0.14144999999999999</c:v>
                </c:pt>
                <c:pt idx="346">
                  <c:v>-0.14241000000000001</c:v>
                </c:pt>
                <c:pt idx="347">
                  <c:v>-0.14335999999999999</c:v>
                </c:pt>
                <c:pt idx="348">
                  <c:v>-0.14038</c:v>
                </c:pt>
                <c:pt idx="349">
                  <c:v>-0.14532999999999999</c:v>
                </c:pt>
                <c:pt idx="350">
                  <c:v>-0.13747999999999999</c:v>
                </c:pt>
                <c:pt idx="351">
                  <c:v>-0.14341999999999999</c:v>
                </c:pt>
                <c:pt idx="352">
                  <c:v>-0.1454</c:v>
                </c:pt>
                <c:pt idx="353">
                  <c:v>-0.14912</c:v>
                </c:pt>
                <c:pt idx="354">
                  <c:v>-0.14021</c:v>
                </c:pt>
                <c:pt idx="355">
                  <c:v>-0.13425000000000001</c:v>
                </c:pt>
                <c:pt idx="356">
                  <c:v>-0.14299999999999999</c:v>
                </c:pt>
                <c:pt idx="357">
                  <c:v>-0.14696000000000001</c:v>
                </c:pt>
                <c:pt idx="358">
                  <c:v>-0.13936999999999999</c:v>
                </c:pt>
                <c:pt idx="359">
                  <c:v>-0.15321000000000001</c:v>
                </c:pt>
                <c:pt idx="360">
                  <c:v>-0.14737</c:v>
                </c:pt>
                <c:pt idx="361">
                  <c:v>-0.13950000000000001</c:v>
                </c:pt>
                <c:pt idx="362">
                  <c:v>-0.13353999999999999</c:v>
                </c:pt>
                <c:pt idx="363">
                  <c:v>-0.13252</c:v>
                </c:pt>
                <c:pt idx="364">
                  <c:v>-0.13950000000000001</c:v>
                </c:pt>
                <c:pt idx="365">
                  <c:v>-0.14727999999999999</c:v>
                </c:pt>
                <c:pt idx="366">
                  <c:v>-0.14529</c:v>
                </c:pt>
                <c:pt idx="367">
                  <c:v>-0.14130999999999999</c:v>
                </c:pt>
                <c:pt idx="368">
                  <c:v>-0.14124999999999999</c:v>
                </c:pt>
                <c:pt idx="369">
                  <c:v>-0.14235</c:v>
                </c:pt>
                <c:pt idx="370">
                  <c:v>-0.1376</c:v>
                </c:pt>
                <c:pt idx="371">
                  <c:v>-0.13968</c:v>
                </c:pt>
                <c:pt idx="372">
                  <c:v>-0.14166000000000001</c:v>
                </c:pt>
                <c:pt idx="373">
                  <c:v>-0.14165</c:v>
                </c:pt>
                <c:pt idx="374">
                  <c:v>-0.14560999999999999</c:v>
                </c:pt>
                <c:pt idx="375">
                  <c:v>-0.14935000000000001</c:v>
                </c:pt>
                <c:pt idx="376">
                  <c:v>-0.14801</c:v>
                </c:pt>
                <c:pt idx="377">
                  <c:v>-0.13605999999999999</c:v>
                </c:pt>
                <c:pt idx="378">
                  <c:v>-0.1389</c:v>
                </c:pt>
                <c:pt idx="379">
                  <c:v>-0.13428000000000001</c:v>
                </c:pt>
                <c:pt idx="380">
                  <c:v>-0.1404</c:v>
                </c:pt>
                <c:pt idx="381">
                  <c:v>-0.15936</c:v>
                </c:pt>
                <c:pt idx="382">
                  <c:v>-0.14763000000000001</c:v>
                </c:pt>
                <c:pt idx="383">
                  <c:v>-0.13961999999999999</c:v>
                </c:pt>
                <c:pt idx="384">
                  <c:v>-0.13944000000000001</c:v>
                </c:pt>
                <c:pt idx="385">
                  <c:v>-0.14319999999999999</c:v>
                </c:pt>
                <c:pt idx="386">
                  <c:v>-0.14223</c:v>
                </c:pt>
                <c:pt idx="387">
                  <c:v>-0.14316999999999999</c:v>
                </c:pt>
                <c:pt idx="388">
                  <c:v>-0.14621999999999999</c:v>
                </c:pt>
                <c:pt idx="389">
                  <c:v>-0.14716000000000001</c:v>
                </c:pt>
                <c:pt idx="390">
                  <c:v>-0.14136000000000001</c:v>
                </c:pt>
                <c:pt idx="391">
                  <c:v>-0.13533999999999999</c:v>
                </c:pt>
                <c:pt idx="392">
                  <c:v>-0.14524999999999999</c:v>
                </c:pt>
                <c:pt idx="393">
                  <c:v>-0.15306</c:v>
                </c:pt>
                <c:pt idx="394">
                  <c:v>-0.15529999999999999</c:v>
                </c:pt>
                <c:pt idx="395">
                  <c:v>-0.15648999999999999</c:v>
                </c:pt>
                <c:pt idx="396">
                  <c:v>-0.14385000000000001</c:v>
                </c:pt>
                <c:pt idx="397">
                  <c:v>-0.14981</c:v>
                </c:pt>
                <c:pt idx="398">
                  <c:v>-0.15060000000000001</c:v>
                </c:pt>
                <c:pt idx="399">
                  <c:v>-0.14548</c:v>
                </c:pt>
                <c:pt idx="400">
                  <c:v>-0.14735000000000001</c:v>
                </c:pt>
                <c:pt idx="401">
                  <c:v>-0.16</c:v>
                </c:pt>
                <c:pt idx="402">
                  <c:v>-0.15124000000000001</c:v>
                </c:pt>
                <c:pt idx="403">
                  <c:v>-0.15128</c:v>
                </c:pt>
                <c:pt idx="404">
                  <c:v>-0.16420999999999999</c:v>
                </c:pt>
                <c:pt idx="405">
                  <c:v>-0.16428999999999999</c:v>
                </c:pt>
                <c:pt idx="406">
                  <c:v>-0.16517999999999999</c:v>
                </c:pt>
                <c:pt idx="407">
                  <c:v>-0.15931999999999999</c:v>
                </c:pt>
                <c:pt idx="408">
                  <c:v>-0.15437000000000001</c:v>
                </c:pt>
                <c:pt idx="409">
                  <c:v>-0.15543999999999999</c:v>
                </c:pt>
                <c:pt idx="410">
                  <c:v>-0.15149000000000001</c:v>
                </c:pt>
                <c:pt idx="411">
                  <c:v>-0.15556</c:v>
                </c:pt>
                <c:pt idx="412">
                  <c:v>-0.15564</c:v>
                </c:pt>
                <c:pt idx="413">
                  <c:v>-0.15941</c:v>
                </c:pt>
                <c:pt idx="414">
                  <c:v>-0.15837000000000001</c:v>
                </c:pt>
                <c:pt idx="415">
                  <c:v>-0.15751999999999999</c:v>
                </c:pt>
                <c:pt idx="416">
                  <c:v>-0.14963000000000001</c:v>
                </c:pt>
                <c:pt idx="417">
                  <c:v>-0.14574999999999999</c:v>
                </c:pt>
                <c:pt idx="418">
                  <c:v>-0.15572</c:v>
                </c:pt>
                <c:pt idx="419">
                  <c:v>-0.14981</c:v>
                </c:pt>
                <c:pt idx="420">
                  <c:v>-0.15362999999999999</c:v>
                </c:pt>
                <c:pt idx="421">
                  <c:v>-0.15551999999999999</c:v>
                </c:pt>
                <c:pt idx="422">
                  <c:v>-0.15534999999999999</c:v>
                </c:pt>
                <c:pt idx="423">
                  <c:v>-0.15243000000000001</c:v>
                </c:pt>
                <c:pt idx="424">
                  <c:v>-0.15533</c:v>
                </c:pt>
                <c:pt idx="425">
                  <c:v>-0.14751</c:v>
                </c:pt>
                <c:pt idx="426">
                  <c:v>-0.16628999999999999</c:v>
                </c:pt>
                <c:pt idx="427">
                  <c:v>-0.15556</c:v>
                </c:pt>
                <c:pt idx="428">
                  <c:v>-0.15845000000000001</c:v>
                </c:pt>
                <c:pt idx="429">
                  <c:v>-0.16325000000000001</c:v>
                </c:pt>
                <c:pt idx="430">
                  <c:v>-0.16527</c:v>
                </c:pt>
                <c:pt idx="431">
                  <c:v>-0.15543000000000001</c:v>
                </c:pt>
                <c:pt idx="432">
                  <c:v>-0.13281000000000001</c:v>
                </c:pt>
                <c:pt idx="433">
                  <c:v>-0.16142000000000001</c:v>
                </c:pt>
                <c:pt idx="434">
                  <c:v>-0.14673</c:v>
                </c:pt>
                <c:pt idx="435">
                  <c:v>-0.1595</c:v>
                </c:pt>
                <c:pt idx="436">
                  <c:v>-0.14771000000000001</c:v>
                </c:pt>
                <c:pt idx="437">
                  <c:v>-0.15357999999999999</c:v>
                </c:pt>
                <c:pt idx="438">
                  <c:v>-0.15551999999999999</c:v>
                </c:pt>
                <c:pt idx="439">
                  <c:v>-0.14873</c:v>
                </c:pt>
                <c:pt idx="440">
                  <c:v>-0.14374999999999999</c:v>
                </c:pt>
                <c:pt idx="441">
                  <c:v>-0.14574000000000001</c:v>
                </c:pt>
                <c:pt idx="442">
                  <c:v>-0.14383000000000001</c:v>
                </c:pt>
                <c:pt idx="443">
                  <c:v>-0.14485000000000001</c:v>
                </c:pt>
                <c:pt idx="444">
                  <c:v>-0.14388000000000001</c:v>
                </c:pt>
                <c:pt idx="445">
                  <c:v>-0.14964</c:v>
                </c:pt>
                <c:pt idx="446">
                  <c:v>-0.14774999999999999</c:v>
                </c:pt>
                <c:pt idx="447">
                  <c:v>-0.13675999999999999</c:v>
                </c:pt>
                <c:pt idx="448">
                  <c:v>-0.15753</c:v>
                </c:pt>
                <c:pt idx="449">
                  <c:v>-0.14388000000000001</c:v>
                </c:pt>
                <c:pt idx="450">
                  <c:v>-0.15462000000000001</c:v>
                </c:pt>
                <c:pt idx="451">
                  <c:v>-0.15074000000000001</c:v>
                </c:pt>
                <c:pt idx="452">
                  <c:v>-0.15765000000000001</c:v>
                </c:pt>
                <c:pt idx="453">
                  <c:v>-0.15659999999999999</c:v>
                </c:pt>
                <c:pt idx="454">
                  <c:v>-0.15262000000000001</c:v>
                </c:pt>
                <c:pt idx="455">
                  <c:v>-0.15268000000000001</c:v>
                </c:pt>
                <c:pt idx="456">
                  <c:v>-0.16156000000000001</c:v>
                </c:pt>
                <c:pt idx="457">
                  <c:v>-0.15762000000000001</c:v>
                </c:pt>
                <c:pt idx="458">
                  <c:v>-0.15357999999999999</c:v>
                </c:pt>
                <c:pt idx="459">
                  <c:v>-0.15751999999999999</c:v>
                </c:pt>
                <c:pt idx="460">
                  <c:v>-0.15654999999999999</c:v>
                </c:pt>
                <c:pt idx="461">
                  <c:v>-0.15762000000000001</c:v>
                </c:pt>
                <c:pt idx="462">
                  <c:v>-0.15271000000000001</c:v>
                </c:pt>
                <c:pt idx="463">
                  <c:v>-0.15773999999999999</c:v>
                </c:pt>
                <c:pt idx="464">
                  <c:v>-0.15767999999999999</c:v>
                </c:pt>
                <c:pt idx="465">
                  <c:v>-0.15190000000000001</c:v>
                </c:pt>
                <c:pt idx="466">
                  <c:v>-0.14784</c:v>
                </c:pt>
                <c:pt idx="467">
                  <c:v>-0.14391000000000001</c:v>
                </c:pt>
                <c:pt idx="468">
                  <c:v>-0.1449</c:v>
                </c:pt>
                <c:pt idx="469">
                  <c:v>-0.15162999999999999</c:v>
                </c:pt>
                <c:pt idx="470">
                  <c:v>-0.14180000000000001</c:v>
                </c:pt>
                <c:pt idx="471">
                  <c:v>-0.15570000000000001</c:v>
                </c:pt>
                <c:pt idx="472">
                  <c:v>-0.15767999999999999</c:v>
                </c:pt>
                <c:pt idx="473">
                  <c:v>-0.15065999999999999</c:v>
                </c:pt>
                <c:pt idx="474">
                  <c:v>-0.14968999999999999</c:v>
                </c:pt>
                <c:pt idx="475">
                  <c:v>-0.15570000000000001</c:v>
                </c:pt>
                <c:pt idx="476">
                  <c:v>-0.15160999999999999</c:v>
                </c:pt>
                <c:pt idx="477">
                  <c:v>-0.15765000000000001</c:v>
                </c:pt>
                <c:pt idx="478">
                  <c:v>-0.15576000000000001</c:v>
                </c:pt>
                <c:pt idx="479">
                  <c:v>-0.15384</c:v>
                </c:pt>
                <c:pt idx="480">
                  <c:v>-0.15376000000000001</c:v>
                </c:pt>
                <c:pt idx="481">
                  <c:v>-0.15572</c:v>
                </c:pt>
                <c:pt idx="482">
                  <c:v>-0.15959000000000001</c:v>
                </c:pt>
                <c:pt idx="483">
                  <c:v>-0.15967000000000001</c:v>
                </c:pt>
                <c:pt idx="484">
                  <c:v>-0.16170999999999999</c:v>
                </c:pt>
                <c:pt idx="485">
                  <c:v>-0.15978000000000001</c:v>
                </c:pt>
                <c:pt idx="486">
                  <c:v>-0.15881000000000001</c:v>
                </c:pt>
                <c:pt idx="487">
                  <c:v>-0.15673999999999999</c:v>
                </c:pt>
                <c:pt idx="488">
                  <c:v>-0.16063</c:v>
                </c:pt>
                <c:pt idx="489">
                  <c:v>-0.15564</c:v>
                </c:pt>
                <c:pt idx="490">
                  <c:v>-0.14774999999999999</c:v>
                </c:pt>
                <c:pt idx="491">
                  <c:v>-0.15562000000000001</c:v>
                </c:pt>
                <c:pt idx="492">
                  <c:v>-0.14882999999999999</c:v>
                </c:pt>
                <c:pt idx="493">
                  <c:v>-0.16267000000000001</c:v>
                </c:pt>
                <c:pt idx="494">
                  <c:v>-0.15981000000000001</c:v>
                </c:pt>
                <c:pt idx="495">
                  <c:v>-0.15207999999999999</c:v>
                </c:pt>
                <c:pt idx="496">
                  <c:v>-0.15110999999999999</c:v>
                </c:pt>
                <c:pt idx="497">
                  <c:v>-0.14716000000000001</c:v>
                </c:pt>
                <c:pt idx="498">
                  <c:v>-0.14810000000000001</c:v>
                </c:pt>
                <c:pt idx="499">
                  <c:v>-0.15198999999999999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906912"/>
        <c:axId val="2469073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standing1!$A$1</c15:sqref>
                        </c15:formulaRef>
                      </c:ext>
                    </c:extLst>
                    <c:strCache>
                      <c:ptCount val="1"/>
                      <c:pt idx="0">
                        <c:v>Acc_x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standing1!$A$2:$A$501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-1.9348000000000001E-2</c:v>
                      </c:pt>
                      <c:pt idx="1">
                        <c:v>-2.3911000000000002E-2</c:v>
                      </c:pt>
                      <c:pt idx="2">
                        <c:v>-2.8930999999999998E-2</c:v>
                      </c:pt>
                      <c:pt idx="3">
                        <c:v>-3.1738000000000002E-2</c:v>
                      </c:pt>
                      <c:pt idx="4">
                        <c:v>-2.8809000000000001E-2</c:v>
                      </c:pt>
                      <c:pt idx="5">
                        <c:v>-3.0487E-2</c:v>
                      </c:pt>
                      <c:pt idx="6">
                        <c:v>-2.9510000000000002E-2</c:v>
                      </c:pt>
                      <c:pt idx="7">
                        <c:v>-2.8594999999999999E-2</c:v>
                      </c:pt>
                      <c:pt idx="8">
                        <c:v>-2.6839999999999999E-2</c:v>
                      </c:pt>
                      <c:pt idx="9">
                        <c:v>-2.4764999999999999E-2</c:v>
                      </c:pt>
                      <c:pt idx="10">
                        <c:v>-1.7302999999999999E-2</c:v>
                      </c:pt>
                      <c:pt idx="11">
                        <c:v>-7.3699999999999998E-3</c:v>
                      </c:pt>
                      <c:pt idx="12">
                        <c:v>-8.4379999999999993E-3</c:v>
                      </c:pt>
                      <c:pt idx="13">
                        <c:v>-1.1398E-2</c:v>
                      </c:pt>
                      <c:pt idx="14">
                        <c:v>-1.3306E-2</c:v>
                      </c:pt>
                      <c:pt idx="15">
                        <c:v>-9.4149999999999998E-3</c:v>
                      </c:pt>
                      <c:pt idx="16">
                        <c:v>-1.3275E-2</c:v>
                      </c:pt>
                      <c:pt idx="17">
                        <c:v>-9.2320000000000006E-3</c:v>
                      </c:pt>
                      <c:pt idx="18">
                        <c:v>-7.3239999999999998E-3</c:v>
                      </c:pt>
                      <c:pt idx="19">
                        <c:v>-1.3412E-2</c:v>
                      </c:pt>
                      <c:pt idx="20">
                        <c:v>-1.1292E-2</c:v>
                      </c:pt>
                      <c:pt idx="21">
                        <c:v>-9.476E-3</c:v>
                      </c:pt>
                      <c:pt idx="22">
                        <c:v>-1.4297000000000001E-2</c:v>
                      </c:pt>
                      <c:pt idx="23">
                        <c:v>-1.3367E-2</c:v>
                      </c:pt>
                      <c:pt idx="24">
                        <c:v>-1.2756E-2</c:v>
                      </c:pt>
                      <c:pt idx="25">
                        <c:v>-1.0788000000000001E-2</c:v>
                      </c:pt>
                      <c:pt idx="26">
                        <c:v>-1.7455999999999999E-2</c:v>
                      </c:pt>
                      <c:pt idx="27">
                        <c:v>-2.2949000000000001E-2</c:v>
                      </c:pt>
                      <c:pt idx="28">
                        <c:v>-2.3132E-2</c:v>
                      </c:pt>
                      <c:pt idx="29">
                        <c:v>-2.3116999999999999E-2</c:v>
                      </c:pt>
                      <c:pt idx="30">
                        <c:v>-1.8204000000000001E-2</c:v>
                      </c:pt>
                      <c:pt idx="31">
                        <c:v>-1.5335E-2</c:v>
                      </c:pt>
                      <c:pt idx="32">
                        <c:v>-1.9241000000000001E-2</c:v>
                      </c:pt>
                      <c:pt idx="33">
                        <c:v>-1.7257999999999999E-2</c:v>
                      </c:pt>
                      <c:pt idx="34">
                        <c:v>-1.5365999999999999E-2</c:v>
                      </c:pt>
                      <c:pt idx="35">
                        <c:v>-1.2756E-2</c:v>
                      </c:pt>
                      <c:pt idx="36">
                        <c:v>-1.6357E-2</c:v>
                      </c:pt>
                      <c:pt idx="37">
                        <c:v>-2.1056999999999999E-2</c:v>
                      </c:pt>
                      <c:pt idx="38">
                        <c:v>-1.7319000000000001E-2</c:v>
                      </c:pt>
                      <c:pt idx="39">
                        <c:v>-1.5472E-2</c:v>
                      </c:pt>
                      <c:pt idx="40">
                        <c:v>-1.2435999999999999E-2</c:v>
                      </c:pt>
                      <c:pt idx="41">
                        <c:v>-1.2558E-2</c:v>
                      </c:pt>
                      <c:pt idx="42">
                        <c:v>-6.6530000000000001E-3</c:v>
                      </c:pt>
                      <c:pt idx="43">
                        <c:v>-1.0742E-2</c:v>
                      </c:pt>
                      <c:pt idx="44">
                        <c:v>-1.3625999999999999E-2</c:v>
                      </c:pt>
                      <c:pt idx="45">
                        <c:v>-1.5518000000000001E-2</c:v>
                      </c:pt>
                      <c:pt idx="46">
                        <c:v>-2.0569E-2</c:v>
                      </c:pt>
                      <c:pt idx="47">
                        <c:v>-1.4586999999999999E-2</c:v>
                      </c:pt>
                      <c:pt idx="48">
                        <c:v>-2.3453000000000002E-2</c:v>
                      </c:pt>
                      <c:pt idx="49">
                        <c:v>-2.2446000000000001E-2</c:v>
                      </c:pt>
                      <c:pt idx="50">
                        <c:v>-2.7084E-2</c:v>
                      </c:pt>
                      <c:pt idx="51">
                        <c:v>-3.4072999999999999E-2</c:v>
                      </c:pt>
                      <c:pt idx="52">
                        <c:v>-3.0960000000000001E-2</c:v>
                      </c:pt>
                      <c:pt idx="53">
                        <c:v>-3.2806000000000002E-2</c:v>
                      </c:pt>
                      <c:pt idx="54">
                        <c:v>-3.0914000000000001E-2</c:v>
                      </c:pt>
                      <c:pt idx="55">
                        <c:v>-3.1158000000000002E-2</c:v>
                      </c:pt>
                      <c:pt idx="56">
                        <c:v>-2.0278999999999998E-2</c:v>
                      </c:pt>
                      <c:pt idx="57">
                        <c:v>-2.2186000000000001E-2</c:v>
                      </c:pt>
                      <c:pt idx="58">
                        <c:v>-2.7175999999999999E-2</c:v>
                      </c:pt>
                      <c:pt idx="59">
                        <c:v>-2.1378000000000001E-2</c:v>
                      </c:pt>
                      <c:pt idx="60">
                        <c:v>-2.1378000000000001E-2</c:v>
                      </c:pt>
                      <c:pt idx="61">
                        <c:v>-1.5579000000000001E-2</c:v>
                      </c:pt>
                      <c:pt idx="62">
                        <c:v>-1.8402000000000002E-2</c:v>
                      </c:pt>
                      <c:pt idx="63">
                        <c:v>-1.9362999999999998E-2</c:v>
                      </c:pt>
                      <c:pt idx="64">
                        <c:v>-1.9531E-2</c:v>
                      </c:pt>
                      <c:pt idx="65">
                        <c:v>-2.7466000000000001E-2</c:v>
                      </c:pt>
                      <c:pt idx="66">
                        <c:v>-2.8213999999999999E-2</c:v>
                      </c:pt>
                      <c:pt idx="67">
                        <c:v>-2.4139000000000001E-2</c:v>
                      </c:pt>
                      <c:pt idx="68">
                        <c:v>-2.9236000000000002E-2</c:v>
                      </c:pt>
                      <c:pt idx="69">
                        <c:v>-2.3483E-2</c:v>
                      </c:pt>
                      <c:pt idx="70">
                        <c:v>-2.5238E-2</c:v>
                      </c:pt>
                      <c:pt idx="71">
                        <c:v>-2.6367000000000002E-2</c:v>
                      </c:pt>
                      <c:pt idx="72">
                        <c:v>-2.4353E-2</c:v>
                      </c:pt>
                      <c:pt idx="73">
                        <c:v>-2.3376000000000001E-2</c:v>
                      </c:pt>
                      <c:pt idx="74">
                        <c:v>-2.1423000000000001E-2</c:v>
                      </c:pt>
                      <c:pt idx="75">
                        <c:v>-1.738E-2</c:v>
                      </c:pt>
                      <c:pt idx="76">
                        <c:v>-1.3535E-2</c:v>
                      </c:pt>
                      <c:pt idx="77">
                        <c:v>-1.6525000000000001E-2</c:v>
                      </c:pt>
                      <c:pt idx="78">
                        <c:v>-1.1841000000000001E-2</c:v>
                      </c:pt>
                      <c:pt idx="79">
                        <c:v>-5.9969999999999997E-3</c:v>
                      </c:pt>
                      <c:pt idx="80">
                        <c:v>-1.1764999999999999E-2</c:v>
                      </c:pt>
                      <c:pt idx="81">
                        <c:v>-2.1468999999999999E-2</c:v>
                      </c:pt>
                      <c:pt idx="82">
                        <c:v>-2.6505000000000001E-2</c:v>
                      </c:pt>
                      <c:pt idx="83">
                        <c:v>-2.6352E-2</c:v>
                      </c:pt>
                      <c:pt idx="84">
                        <c:v>-1.329E-2</c:v>
                      </c:pt>
                      <c:pt idx="85">
                        <c:v>-8.5140000000000007E-3</c:v>
                      </c:pt>
                      <c:pt idx="86">
                        <c:v>-1.0529999999999999E-3</c:v>
                      </c:pt>
                      <c:pt idx="87">
                        <c:v>-1.22E-4</c:v>
                      </c:pt>
                      <c:pt idx="88">
                        <c:v>-4.9439999999999996E-3</c:v>
                      </c:pt>
                      <c:pt idx="89">
                        <c:v>-1.4496E-2</c:v>
                      </c:pt>
                      <c:pt idx="90">
                        <c:v>-2.1621999999999999E-2</c:v>
                      </c:pt>
                      <c:pt idx="91">
                        <c:v>-2.1408E-2</c:v>
                      </c:pt>
                      <c:pt idx="92">
                        <c:v>-2.2277999999999999E-2</c:v>
                      </c:pt>
                      <c:pt idx="93">
                        <c:v>-1.9439999999999999E-2</c:v>
                      </c:pt>
                      <c:pt idx="94">
                        <c:v>-2.1194000000000001E-2</c:v>
                      </c:pt>
                      <c:pt idx="95">
                        <c:v>-2.1285999999999999E-2</c:v>
                      </c:pt>
                      <c:pt idx="96">
                        <c:v>-2.1454000000000001E-2</c:v>
                      </c:pt>
                      <c:pt idx="97">
                        <c:v>-2.1361999999999999E-2</c:v>
                      </c:pt>
                      <c:pt idx="98">
                        <c:v>-1.1627E-2</c:v>
                      </c:pt>
                      <c:pt idx="99">
                        <c:v>-8.7589999999999994E-3</c:v>
                      </c:pt>
                      <c:pt idx="100">
                        <c:v>-3.8149999999999998E-3</c:v>
                      </c:pt>
                      <c:pt idx="101">
                        <c:v>-5.9810000000000002E-3</c:v>
                      </c:pt>
                      <c:pt idx="102">
                        <c:v>-6.8820000000000001E-3</c:v>
                      </c:pt>
                      <c:pt idx="103">
                        <c:v>-7.0949999999999997E-3</c:v>
                      </c:pt>
                      <c:pt idx="104">
                        <c:v>-1.1612000000000001E-2</c:v>
                      </c:pt>
                      <c:pt idx="105">
                        <c:v>-1.7486999999999999E-2</c:v>
                      </c:pt>
                      <c:pt idx="106">
                        <c:v>-1.5579000000000001E-2</c:v>
                      </c:pt>
                      <c:pt idx="107">
                        <c:v>-1.0681E-2</c:v>
                      </c:pt>
                      <c:pt idx="108">
                        <c:v>-7.8120000000000004E-3</c:v>
                      </c:pt>
                      <c:pt idx="109">
                        <c:v>-5.7679999999999997E-3</c:v>
                      </c:pt>
                      <c:pt idx="110">
                        <c:v>-1.8539E-2</c:v>
                      </c:pt>
                      <c:pt idx="111">
                        <c:v>-2.5162E-2</c:v>
                      </c:pt>
                      <c:pt idx="112">
                        <c:v>-2.4277E-2</c:v>
                      </c:pt>
                      <c:pt idx="113">
                        <c:v>-2.4124E-2</c:v>
                      </c:pt>
                      <c:pt idx="114">
                        <c:v>-1.8311000000000001E-2</c:v>
                      </c:pt>
                      <c:pt idx="115">
                        <c:v>-1.8416999999999999E-2</c:v>
                      </c:pt>
                      <c:pt idx="116">
                        <c:v>-1.3443E-2</c:v>
                      </c:pt>
                      <c:pt idx="117">
                        <c:v>-1.738E-2</c:v>
                      </c:pt>
                      <c:pt idx="118">
                        <c:v>-7.9039999999999996E-3</c:v>
                      </c:pt>
                      <c:pt idx="119">
                        <c:v>-1.1627E-2</c:v>
                      </c:pt>
                      <c:pt idx="120">
                        <c:v>-1.1520000000000001E-2</c:v>
                      </c:pt>
                      <c:pt idx="121">
                        <c:v>-1.2604000000000001E-2</c:v>
                      </c:pt>
                      <c:pt idx="122">
                        <c:v>-1.3641E-2</c:v>
                      </c:pt>
                      <c:pt idx="123">
                        <c:v>-1.5457E-2</c:v>
                      </c:pt>
                      <c:pt idx="124">
                        <c:v>-2.0309000000000001E-2</c:v>
                      </c:pt>
                      <c:pt idx="125">
                        <c:v>-1.7486999999999999E-2</c:v>
                      </c:pt>
                      <c:pt idx="126">
                        <c:v>-2.1439E-2</c:v>
                      </c:pt>
                      <c:pt idx="127">
                        <c:v>-2.3269999999999999E-2</c:v>
                      </c:pt>
                      <c:pt idx="128">
                        <c:v>-2.0416E-2</c:v>
                      </c:pt>
                      <c:pt idx="129">
                        <c:v>-2.8899999999999999E-2</c:v>
                      </c:pt>
                      <c:pt idx="130">
                        <c:v>-2.5146000000000002E-2</c:v>
                      </c:pt>
                      <c:pt idx="131">
                        <c:v>-2.121E-2</c:v>
                      </c:pt>
                      <c:pt idx="132">
                        <c:v>-1.6556000000000001E-2</c:v>
                      </c:pt>
                      <c:pt idx="133">
                        <c:v>-1.5289000000000001E-2</c:v>
                      </c:pt>
                      <c:pt idx="134">
                        <c:v>-2.1361999999999999E-2</c:v>
                      </c:pt>
                      <c:pt idx="135">
                        <c:v>-2.4216000000000001E-2</c:v>
                      </c:pt>
                      <c:pt idx="136">
                        <c:v>-1.7395000000000001E-2</c:v>
                      </c:pt>
                      <c:pt idx="137">
                        <c:v>-2.0416E-2</c:v>
                      </c:pt>
                      <c:pt idx="138">
                        <c:v>-1.9408999999999999E-2</c:v>
                      </c:pt>
                      <c:pt idx="139">
                        <c:v>-1.3625999999999999E-2</c:v>
                      </c:pt>
                      <c:pt idx="140">
                        <c:v>-1.3657000000000001E-2</c:v>
                      </c:pt>
                      <c:pt idx="141">
                        <c:v>-1.1658E-2</c:v>
                      </c:pt>
                      <c:pt idx="142">
                        <c:v>-1.268E-2</c:v>
                      </c:pt>
                      <c:pt idx="143">
                        <c:v>-7.9799999999999992E-3</c:v>
                      </c:pt>
                      <c:pt idx="144">
                        <c:v>-7.0340000000000003E-3</c:v>
                      </c:pt>
                      <c:pt idx="145">
                        <c:v>-8.0110000000000008E-3</c:v>
                      </c:pt>
                      <c:pt idx="146">
                        <c:v>-1.3733E-2</c:v>
                      </c:pt>
                      <c:pt idx="147">
                        <c:v>-2.4323000000000001E-2</c:v>
                      </c:pt>
                      <c:pt idx="148">
                        <c:v>-2.7144999999999999E-2</c:v>
                      </c:pt>
                      <c:pt idx="149">
                        <c:v>-3.3875000000000002E-2</c:v>
                      </c:pt>
                      <c:pt idx="150">
                        <c:v>-2.8015000000000002E-2</c:v>
                      </c:pt>
                      <c:pt idx="151">
                        <c:v>-2.1271000000000002E-2</c:v>
                      </c:pt>
                      <c:pt idx="152">
                        <c:v>-2.2506999999999999E-2</c:v>
                      </c:pt>
                      <c:pt idx="153">
                        <c:v>-1.8631000000000002E-2</c:v>
                      </c:pt>
                      <c:pt idx="154">
                        <c:v>-2.5543E-2</c:v>
                      </c:pt>
                      <c:pt idx="155">
                        <c:v>-1.9379E-2</c:v>
                      </c:pt>
                      <c:pt idx="156">
                        <c:v>-2.1423000000000001E-2</c:v>
                      </c:pt>
                      <c:pt idx="157">
                        <c:v>-1.8523999999999999E-2</c:v>
                      </c:pt>
                      <c:pt idx="158">
                        <c:v>-1.2893999999999999E-2</c:v>
                      </c:pt>
                      <c:pt idx="159">
                        <c:v>-1.2038999999999999E-2</c:v>
                      </c:pt>
                      <c:pt idx="160">
                        <c:v>-9.0030000000000006E-3</c:v>
                      </c:pt>
                      <c:pt idx="161">
                        <c:v>-1.4786000000000001E-2</c:v>
                      </c:pt>
                      <c:pt idx="162">
                        <c:v>-1.7746000000000001E-2</c:v>
                      </c:pt>
                      <c:pt idx="163">
                        <c:v>-1.9515999999999999E-2</c:v>
                      </c:pt>
                      <c:pt idx="164">
                        <c:v>-2.2491000000000001E-2</c:v>
                      </c:pt>
                      <c:pt idx="165">
                        <c:v>-2.1666999999999999E-2</c:v>
                      </c:pt>
                      <c:pt idx="166">
                        <c:v>-1.5549E-2</c:v>
                      </c:pt>
                      <c:pt idx="167">
                        <c:v>-1.5747000000000001E-2</c:v>
                      </c:pt>
                      <c:pt idx="168">
                        <c:v>-2.1514999999999999E-2</c:v>
                      </c:pt>
                      <c:pt idx="169">
                        <c:v>-2.5253000000000001E-2</c:v>
                      </c:pt>
                      <c:pt idx="170">
                        <c:v>-3.0197000000000002E-2</c:v>
                      </c:pt>
                      <c:pt idx="171">
                        <c:v>-2.5496999999999999E-2</c:v>
                      </c:pt>
                      <c:pt idx="172">
                        <c:v>-2.5436E-2</c:v>
                      </c:pt>
                      <c:pt idx="173">
                        <c:v>-1.9470000000000001E-2</c:v>
                      </c:pt>
                      <c:pt idx="174">
                        <c:v>-2.1576000000000001E-2</c:v>
                      </c:pt>
                      <c:pt idx="175">
                        <c:v>-2.1378000000000001E-2</c:v>
                      </c:pt>
                      <c:pt idx="176">
                        <c:v>-2.2339000000000001E-2</c:v>
                      </c:pt>
                      <c:pt idx="177">
                        <c:v>-2.7039000000000001E-2</c:v>
                      </c:pt>
                      <c:pt idx="178">
                        <c:v>-2.3560000000000001E-2</c:v>
                      </c:pt>
                      <c:pt idx="179">
                        <c:v>-1.9668999999999999E-2</c:v>
                      </c:pt>
                      <c:pt idx="180">
                        <c:v>-1.3916E-2</c:v>
                      </c:pt>
                      <c:pt idx="181">
                        <c:v>-1.1948E-2</c:v>
                      </c:pt>
                      <c:pt idx="182">
                        <c:v>-7.1110000000000001E-3</c:v>
                      </c:pt>
                      <c:pt idx="183">
                        <c:v>-1.3916E-2</c:v>
                      </c:pt>
                      <c:pt idx="184">
                        <c:v>-2.2551999999999999E-2</c:v>
                      </c:pt>
                      <c:pt idx="185">
                        <c:v>-2.0721E-2</c:v>
                      </c:pt>
                      <c:pt idx="186">
                        <c:v>-1.4938E-2</c:v>
                      </c:pt>
                      <c:pt idx="187">
                        <c:v>-8.1790000000000005E-3</c:v>
                      </c:pt>
                      <c:pt idx="188">
                        <c:v>-8.8959999999999994E-3</c:v>
                      </c:pt>
                      <c:pt idx="189">
                        <c:v>-9.8420000000000001E-3</c:v>
                      </c:pt>
                      <c:pt idx="190">
                        <c:v>-9.8270000000000007E-3</c:v>
                      </c:pt>
                      <c:pt idx="191">
                        <c:v>-1.1932E-2</c:v>
                      </c:pt>
                      <c:pt idx="192">
                        <c:v>-9.018E-3</c:v>
                      </c:pt>
                      <c:pt idx="193">
                        <c:v>-1.5701E-2</c:v>
                      </c:pt>
                      <c:pt idx="194">
                        <c:v>-1.3748E-2</c:v>
                      </c:pt>
                      <c:pt idx="195">
                        <c:v>-1.5564E-2</c:v>
                      </c:pt>
                      <c:pt idx="196">
                        <c:v>-1.5640000000000001E-2</c:v>
                      </c:pt>
                      <c:pt idx="197">
                        <c:v>-1.8509000000000001E-2</c:v>
                      </c:pt>
                      <c:pt idx="198">
                        <c:v>-1.1063E-2</c:v>
                      </c:pt>
                      <c:pt idx="199">
                        <c:v>-9.979E-3</c:v>
                      </c:pt>
                      <c:pt idx="200">
                        <c:v>-1.7486999999999999E-2</c:v>
                      </c:pt>
                      <c:pt idx="201">
                        <c:v>-2.5558000000000001E-2</c:v>
                      </c:pt>
                      <c:pt idx="202">
                        <c:v>-2.7373999999999999E-2</c:v>
                      </c:pt>
                      <c:pt idx="203">
                        <c:v>-2.3421999999999998E-2</c:v>
                      </c:pt>
                      <c:pt idx="204">
                        <c:v>-2.0767000000000001E-2</c:v>
                      </c:pt>
                      <c:pt idx="205">
                        <c:v>-2.7390000000000001E-2</c:v>
                      </c:pt>
                      <c:pt idx="206">
                        <c:v>-2.7526999999999999E-2</c:v>
                      </c:pt>
                      <c:pt idx="207">
                        <c:v>-2.5406000000000001E-2</c:v>
                      </c:pt>
                      <c:pt idx="208">
                        <c:v>-1.8616000000000001E-2</c:v>
                      </c:pt>
                      <c:pt idx="209">
                        <c:v>-1.3794000000000001E-2</c:v>
                      </c:pt>
                      <c:pt idx="210">
                        <c:v>-1.3823999999999999E-2</c:v>
                      </c:pt>
                      <c:pt idx="211">
                        <c:v>-1.21E-2</c:v>
                      </c:pt>
                      <c:pt idx="212">
                        <c:v>-2.9037E-2</c:v>
                      </c:pt>
                      <c:pt idx="213">
                        <c:v>-2.7115E-2</c:v>
                      </c:pt>
                      <c:pt idx="214">
                        <c:v>-3.8864000000000003E-2</c:v>
                      </c:pt>
                      <c:pt idx="215">
                        <c:v>-3.9764000000000001E-2</c:v>
                      </c:pt>
                      <c:pt idx="216">
                        <c:v>-3.5156E-2</c:v>
                      </c:pt>
                      <c:pt idx="217">
                        <c:v>-2.5298999999999999E-2</c:v>
                      </c:pt>
                      <c:pt idx="218">
                        <c:v>-3.0151000000000001E-2</c:v>
                      </c:pt>
                      <c:pt idx="219">
                        <c:v>-2.9312000000000001E-2</c:v>
                      </c:pt>
                      <c:pt idx="220">
                        <c:v>-2.5603999999999998E-2</c:v>
                      </c:pt>
                      <c:pt idx="221">
                        <c:v>-2.8381E-2</c:v>
                      </c:pt>
                      <c:pt idx="222">
                        <c:v>-3.3112000000000003E-2</c:v>
                      </c:pt>
                      <c:pt idx="223">
                        <c:v>-2.8136999999999999E-2</c:v>
                      </c:pt>
                      <c:pt idx="224">
                        <c:v>-3.3188000000000002E-2</c:v>
                      </c:pt>
                      <c:pt idx="225">
                        <c:v>-2.9221E-2</c:v>
                      </c:pt>
                      <c:pt idx="226">
                        <c:v>-2.8167999999999999E-2</c:v>
                      </c:pt>
                      <c:pt idx="227">
                        <c:v>-2.2384999999999999E-2</c:v>
                      </c:pt>
                      <c:pt idx="228">
                        <c:v>-1.5747000000000001E-2</c:v>
                      </c:pt>
                      <c:pt idx="229">
                        <c:v>-1.2009000000000001E-2</c:v>
                      </c:pt>
                      <c:pt idx="230">
                        <c:v>-1.1032E-2</c:v>
                      </c:pt>
                      <c:pt idx="231">
                        <c:v>-1.9484999999999999E-2</c:v>
                      </c:pt>
                      <c:pt idx="232">
                        <c:v>-2.7251999999999998E-2</c:v>
                      </c:pt>
                      <c:pt idx="233">
                        <c:v>-2.9937999999999999E-2</c:v>
                      </c:pt>
                      <c:pt idx="234">
                        <c:v>-4.2511E-2</c:v>
                      </c:pt>
                      <c:pt idx="235">
                        <c:v>-4.5333999999999999E-2</c:v>
                      </c:pt>
                      <c:pt idx="236">
                        <c:v>-4.6401999999999999E-2</c:v>
                      </c:pt>
                      <c:pt idx="237">
                        <c:v>-4.0680000000000001E-2</c:v>
                      </c:pt>
                      <c:pt idx="238">
                        <c:v>-3.3050999999999997E-2</c:v>
                      </c:pt>
                      <c:pt idx="239">
                        <c:v>-2.7435000000000001E-2</c:v>
                      </c:pt>
                      <c:pt idx="240">
                        <c:v>-2.4399000000000001E-2</c:v>
                      </c:pt>
                      <c:pt idx="241">
                        <c:v>-1.7776E-2</c:v>
                      </c:pt>
                      <c:pt idx="242">
                        <c:v>-1.3823999999999999E-2</c:v>
                      </c:pt>
                      <c:pt idx="243">
                        <c:v>-1.3809E-2</c:v>
                      </c:pt>
                      <c:pt idx="244">
                        <c:v>-1.6723999999999999E-2</c:v>
                      </c:pt>
                      <c:pt idx="245">
                        <c:v>-1.7486999999999999E-2</c:v>
                      </c:pt>
                      <c:pt idx="246">
                        <c:v>-2.0355000000000002E-2</c:v>
                      </c:pt>
                      <c:pt idx="247">
                        <c:v>-1.9531E-2</c:v>
                      </c:pt>
                      <c:pt idx="248">
                        <c:v>-2.1514999999999999E-2</c:v>
                      </c:pt>
                      <c:pt idx="249">
                        <c:v>-1.651E-2</c:v>
                      </c:pt>
                      <c:pt idx="250">
                        <c:v>-2.0493000000000001E-2</c:v>
                      </c:pt>
                      <c:pt idx="251">
                        <c:v>-2.5329999999999998E-2</c:v>
                      </c:pt>
                      <c:pt idx="252">
                        <c:v>-2.9114000000000001E-2</c:v>
                      </c:pt>
                      <c:pt idx="253">
                        <c:v>-2.9128999999999999E-2</c:v>
                      </c:pt>
                      <c:pt idx="254">
                        <c:v>-2.5238E-2</c:v>
                      </c:pt>
                      <c:pt idx="255">
                        <c:v>-2.0660000000000001E-2</c:v>
                      </c:pt>
                      <c:pt idx="256">
                        <c:v>-1.4786000000000001E-2</c:v>
                      </c:pt>
                      <c:pt idx="257">
                        <c:v>-1.9684E-2</c:v>
                      </c:pt>
                      <c:pt idx="258">
                        <c:v>-2.0781999999999998E-2</c:v>
                      </c:pt>
                      <c:pt idx="259">
                        <c:v>-3.2912999999999998E-2</c:v>
                      </c:pt>
                      <c:pt idx="260">
                        <c:v>-3.1036000000000001E-2</c:v>
                      </c:pt>
                      <c:pt idx="261">
                        <c:v>-2.9175E-2</c:v>
                      </c:pt>
                      <c:pt idx="262">
                        <c:v>-2.8000000000000001E-2</c:v>
                      </c:pt>
                      <c:pt idx="263">
                        <c:v>-2.1561E-2</c:v>
                      </c:pt>
                      <c:pt idx="264">
                        <c:v>-1.5731999999999999E-2</c:v>
                      </c:pt>
                      <c:pt idx="265">
                        <c:v>-1.2909E-2</c:v>
                      </c:pt>
                      <c:pt idx="266">
                        <c:v>-1.387E-2</c:v>
                      </c:pt>
                      <c:pt idx="267">
                        <c:v>-1.976E-2</c:v>
                      </c:pt>
                      <c:pt idx="268">
                        <c:v>-2.0386000000000001E-2</c:v>
                      </c:pt>
                      <c:pt idx="269">
                        <c:v>-2.3514E-2</c:v>
                      </c:pt>
                      <c:pt idx="270">
                        <c:v>-1.9699000000000001E-2</c:v>
                      </c:pt>
                      <c:pt idx="271">
                        <c:v>-2.1423000000000001E-2</c:v>
                      </c:pt>
                      <c:pt idx="272">
                        <c:v>-1.8645999999999999E-2</c:v>
                      </c:pt>
                      <c:pt idx="273">
                        <c:v>-1.9531E-2</c:v>
                      </c:pt>
                      <c:pt idx="274">
                        <c:v>-1.4832E-2</c:v>
                      </c:pt>
                      <c:pt idx="275">
                        <c:v>-1.1841000000000001E-2</c:v>
                      </c:pt>
                      <c:pt idx="276">
                        <c:v>-1.1841000000000001E-2</c:v>
                      </c:pt>
                      <c:pt idx="277">
                        <c:v>-1.3717999999999999E-2</c:v>
                      </c:pt>
                      <c:pt idx="278">
                        <c:v>-1.4648E-2</c:v>
                      </c:pt>
                      <c:pt idx="279">
                        <c:v>-2.121E-2</c:v>
                      </c:pt>
                      <c:pt idx="280">
                        <c:v>-1.9302E-2</c:v>
                      </c:pt>
                      <c:pt idx="281">
                        <c:v>-2.4948000000000001E-2</c:v>
                      </c:pt>
                      <c:pt idx="282">
                        <c:v>-1.8433000000000001E-2</c:v>
                      </c:pt>
                      <c:pt idx="283">
                        <c:v>-1.8494E-2</c:v>
                      </c:pt>
                      <c:pt idx="284">
                        <c:v>-1.7486999999999999E-2</c:v>
                      </c:pt>
                      <c:pt idx="285">
                        <c:v>-1.1841000000000001E-2</c:v>
                      </c:pt>
                      <c:pt idx="286">
                        <c:v>-2.075E-3</c:v>
                      </c:pt>
                      <c:pt idx="287">
                        <c:v>-2.1670000000000001E-3</c:v>
                      </c:pt>
                      <c:pt idx="288">
                        <c:v>1.0380000000000001E-3</c:v>
                      </c:pt>
                      <c:pt idx="289">
                        <c:v>-3.7690000000000002E-3</c:v>
                      </c:pt>
                      <c:pt idx="290">
                        <c:v>-1.1809999999999999E-2</c:v>
                      </c:pt>
                      <c:pt idx="291">
                        <c:v>-1.8645999999999999E-2</c:v>
                      </c:pt>
                      <c:pt idx="292">
                        <c:v>-1.4923000000000001E-2</c:v>
                      </c:pt>
                      <c:pt idx="293">
                        <c:v>-6.9579999999999998E-3</c:v>
                      </c:pt>
                      <c:pt idx="294">
                        <c:v>-1.1719E-2</c:v>
                      </c:pt>
                      <c:pt idx="295">
                        <c:v>-1.355E-2</c:v>
                      </c:pt>
                      <c:pt idx="296">
                        <c:v>-1.3535E-2</c:v>
                      </c:pt>
                      <c:pt idx="297">
                        <c:v>-1.3687E-2</c:v>
                      </c:pt>
                      <c:pt idx="298">
                        <c:v>-1.0848999999999999E-2</c:v>
                      </c:pt>
                      <c:pt idx="299">
                        <c:v>-4.0740000000000004E-3</c:v>
                      </c:pt>
                      <c:pt idx="300">
                        <c:v>-6.744E-3</c:v>
                      </c:pt>
                      <c:pt idx="301">
                        <c:v>-1.1459E-2</c:v>
                      </c:pt>
                      <c:pt idx="302">
                        <c:v>-1.8218999999999999E-2</c:v>
                      </c:pt>
                      <c:pt idx="303">
                        <c:v>-2.2110000000000001E-2</c:v>
                      </c:pt>
                      <c:pt idx="304">
                        <c:v>-1.8325999999999999E-2</c:v>
                      </c:pt>
                      <c:pt idx="305">
                        <c:v>-1.7455999999999999E-2</c:v>
                      </c:pt>
                      <c:pt idx="306">
                        <c:v>-1.4389000000000001E-2</c:v>
                      </c:pt>
                      <c:pt idx="307">
                        <c:v>-2.0538000000000001E-2</c:v>
                      </c:pt>
                      <c:pt idx="308">
                        <c:v>-1.7409999999999998E-2</c:v>
                      </c:pt>
                      <c:pt idx="309">
                        <c:v>-1.2543E-2</c:v>
                      </c:pt>
                      <c:pt idx="310">
                        <c:v>-9.8879999999999992E-3</c:v>
                      </c:pt>
                      <c:pt idx="311">
                        <c:v>-3.7230000000000002E-3</c:v>
                      </c:pt>
                      <c:pt idx="312">
                        <c:v>-5.7530000000000003E-3</c:v>
                      </c:pt>
                      <c:pt idx="313">
                        <c:v>-1.413E-2</c:v>
                      </c:pt>
                      <c:pt idx="314">
                        <c:v>-1.9317999999999998E-2</c:v>
                      </c:pt>
                      <c:pt idx="315">
                        <c:v>-1.4496E-2</c:v>
                      </c:pt>
                      <c:pt idx="316">
                        <c:v>-4.8979999999999996E-3</c:v>
                      </c:pt>
                      <c:pt idx="317">
                        <c:v>-5.9049999999999997E-3</c:v>
                      </c:pt>
                      <c:pt idx="318">
                        <c:v>-8.8039999999999993E-3</c:v>
                      </c:pt>
                      <c:pt idx="319">
                        <c:v>-1.3565000000000001E-2</c:v>
                      </c:pt>
                      <c:pt idx="320">
                        <c:v>-8.8039999999999993E-3</c:v>
                      </c:pt>
                      <c:pt idx="321">
                        <c:v>-3.9060000000000002E-3</c:v>
                      </c:pt>
                      <c:pt idx="322">
                        <c:v>-1.6799999999999999E-4</c:v>
                      </c:pt>
                      <c:pt idx="323">
                        <c:v>1.846E-3</c:v>
                      </c:pt>
                      <c:pt idx="324">
                        <c:v>8.5450000000000005E-3</c:v>
                      </c:pt>
                      <c:pt idx="325">
                        <c:v>7.3200000000000001E-4</c:v>
                      </c:pt>
                      <c:pt idx="326">
                        <c:v>4.5779999999999996E-3</c:v>
                      </c:pt>
                      <c:pt idx="327">
                        <c:v>1.74E-3</c:v>
                      </c:pt>
                      <c:pt idx="328">
                        <c:v>7.1699999999999997E-4</c:v>
                      </c:pt>
                      <c:pt idx="329">
                        <c:v>-6.0879999999999997E-3</c:v>
                      </c:pt>
                      <c:pt idx="330">
                        <c:v>-2.0600000000000002E-3</c:v>
                      </c:pt>
                      <c:pt idx="331">
                        <c:v>3.8760000000000001E-3</c:v>
                      </c:pt>
                      <c:pt idx="332">
                        <c:v>1.8309999999999999E-3</c:v>
                      </c:pt>
                      <c:pt idx="333">
                        <c:v>6.6680000000000003E-3</c:v>
                      </c:pt>
                      <c:pt idx="334">
                        <c:v>6.3169999999999997E-3</c:v>
                      </c:pt>
                      <c:pt idx="335">
                        <c:v>-3.5860000000000002E-3</c:v>
                      </c:pt>
                      <c:pt idx="336">
                        <c:v>-4.4710000000000001E-3</c:v>
                      </c:pt>
                      <c:pt idx="337">
                        <c:v>-1.1734E-2</c:v>
                      </c:pt>
                      <c:pt idx="338">
                        <c:v>-1.3565000000000001E-2</c:v>
                      </c:pt>
                      <c:pt idx="339">
                        <c:v>-6.1339999999999997E-3</c:v>
                      </c:pt>
                      <c:pt idx="340">
                        <c:v>-4.1200000000000004E-3</c:v>
                      </c:pt>
                      <c:pt idx="341">
                        <c:v>4.2880000000000001E-3</c:v>
                      </c:pt>
                      <c:pt idx="342">
                        <c:v>3.5100000000000001E-3</c:v>
                      </c:pt>
                      <c:pt idx="343">
                        <c:v>2.64E-3</c:v>
                      </c:pt>
                      <c:pt idx="344">
                        <c:v>3.3419999999999999E-3</c:v>
                      </c:pt>
                      <c:pt idx="345">
                        <c:v>8.0260000000000001E-3</c:v>
                      </c:pt>
                      <c:pt idx="346">
                        <c:v>9.9640000000000006E-3</c:v>
                      </c:pt>
                      <c:pt idx="347">
                        <c:v>1.0985999999999999E-2</c:v>
                      </c:pt>
                      <c:pt idx="348">
                        <c:v>1.2009000000000001E-2</c:v>
                      </c:pt>
                      <c:pt idx="349">
                        <c:v>1.2115000000000001E-2</c:v>
                      </c:pt>
                      <c:pt idx="350">
                        <c:v>9.1400000000000006E-3</c:v>
                      </c:pt>
                      <c:pt idx="351">
                        <c:v>8.4080000000000005E-3</c:v>
                      </c:pt>
                      <c:pt idx="352">
                        <c:v>8.3920000000000002E-3</c:v>
                      </c:pt>
                      <c:pt idx="353">
                        <c:v>2.0035000000000001E-2</c:v>
                      </c:pt>
                      <c:pt idx="354">
                        <c:v>2.0752E-2</c:v>
                      </c:pt>
                      <c:pt idx="355">
                        <c:v>2.1606E-2</c:v>
                      </c:pt>
                      <c:pt idx="356">
                        <c:v>2.8594999999999999E-2</c:v>
                      </c:pt>
                      <c:pt idx="357">
                        <c:v>2.861E-2</c:v>
                      </c:pt>
                      <c:pt idx="358">
                        <c:v>1.2985E-2</c:v>
                      </c:pt>
                      <c:pt idx="359">
                        <c:v>1.3184E-2</c:v>
                      </c:pt>
                      <c:pt idx="360">
                        <c:v>8.3309999999999999E-3</c:v>
                      </c:pt>
                      <c:pt idx="361">
                        <c:v>7.2779999999999997E-3</c:v>
                      </c:pt>
                      <c:pt idx="362">
                        <c:v>8.1939999999999999E-3</c:v>
                      </c:pt>
                      <c:pt idx="363">
                        <c:v>9.1090000000000008E-3</c:v>
                      </c:pt>
                      <c:pt idx="364">
                        <c:v>7.1869999999999998E-3</c:v>
                      </c:pt>
                      <c:pt idx="365">
                        <c:v>1.3122999999999999E-2</c:v>
                      </c:pt>
                      <c:pt idx="366">
                        <c:v>1.3901E-2</c:v>
                      </c:pt>
                      <c:pt idx="367">
                        <c:v>1.4725E-2</c:v>
                      </c:pt>
                      <c:pt idx="368">
                        <c:v>1.7776E-2</c:v>
                      </c:pt>
                      <c:pt idx="369">
                        <c:v>1.3122999999999999E-2</c:v>
                      </c:pt>
                      <c:pt idx="370">
                        <c:v>3.2959999999999999E-3</c:v>
                      </c:pt>
                      <c:pt idx="371">
                        <c:v>-2.4260000000000002E-3</c:v>
                      </c:pt>
                      <c:pt idx="372">
                        <c:v>-2.3649999999999999E-3</c:v>
                      </c:pt>
                      <c:pt idx="373">
                        <c:v>-1.312E-3</c:v>
                      </c:pt>
                      <c:pt idx="374">
                        <c:v>-2.1059999999999998E-3</c:v>
                      </c:pt>
                      <c:pt idx="375">
                        <c:v>8.5450000000000005E-3</c:v>
                      </c:pt>
                      <c:pt idx="376">
                        <c:v>2.6793999999999998E-2</c:v>
                      </c:pt>
                      <c:pt idx="377">
                        <c:v>2.9357999999999999E-2</c:v>
                      </c:pt>
                      <c:pt idx="378">
                        <c:v>3.5919E-2</c:v>
                      </c:pt>
                      <c:pt idx="379">
                        <c:v>2.0507999999999998E-2</c:v>
                      </c:pt>
                      <c:pt idx="380">
                        <c:v>1.1047E-2</c:v>
                      </c:pt>
                      <c:pt idx="381">
                        <c:v>3.8300000000000001E-3</c:v>
                      </c:pt>
                      <c:pt idx="382">
                        <c:v>-4.1660000000000004E-3</c:v>
                      </c:pt>
                      <c:pt idx="383">
                        <c:v>5.04E-4</c:v>
                      </c:pt>
                      <c:pt idx="384">
                        <c:v>1.0071E-2</c:v>
                      </c:pt>
                      <c:pt idx="385">
                        <c:v>1.8631000000000002E-2</c:v>
                      </c:pt>
                      <c:pt idx="386">
                        <c:v>1.8661000000000001E-2</c:v>
                      </c:pt>
                      <c:pt idx="387">
                        <c:v>2.0584000000000002E-2</c:v>
                      </c:pt>
                      <c:pt idx="388">
                        <c:v>1.7059000000000001E-2</c:v>
                      </c:pt>
                      <c:pt idx="389">
                        <c:v>1.8936000000000001E-2</c:v>
                      </c:pt>
                      <c:pt idx="390">
                        <c:v>1.3091999999999999E-2</c:v>
                      </c:pt>
                      <c:pt idx="391">
                        <c:v>1.6846E-2</c:v>
                      </c:pt>
                      <c:pt idx="392">
                        <c:v>1.6098000000000001E-2</c:v>
                      </c:pt>
                      <c:pt idx="393">
                        <c:v>2.0934999999999999E-2</c:v>
                      </c:pt>
                      <c:pt idx="394">
                        <c:v>8.3920000000000002E-3</c:v>
                      </c:pt>
                      <c:pt idx="395">
                        <c:v>-2.0899999999999998E-3</c:v>
                      </c:pt>
                      <c:pt idx="396">
                        <c:v>-1.2772E-2</c:v>
                      </c:pt>
                      <c:pt idx="397">
                        <c:v>-1.3565000000000001E-2</c:v>
                      </c:pt>
                      <c:pt idx="398">
                        <c:v>-3.8909999999999999E-3</c:v>
                      </c:pt>
                      <c:pt idx="399">
                        <c:v>4.6230000000000004E-3</c:v>
                      </c:pt>
                      <c:pt idx="400">
                        <c:v>9.2320000000000006E-3</c:v>
                      </c:pt>
                      <c:pt idx="401">
                        <c:v>2.0095999999999999E-2</c:v>
                      </c:pt>
                      <c:pt idx="402">
                        <c:v>1.3167999999999999E-2</c:v>
                      </c:pt>
                      <c:pt idx="403">
                        <c:v>1.1169E-2</c:v>
                      </c:pt>
                      <c:pt idx="404">
                        <c:v>7.5680000000000001E-3</c:v>
                      </c:pt>
                      <c:pt idx="405">
                        <c:v>3.8449999999999999E-3</c:v>
                      </c:pt>
                      <c:pt idx="406">
                        <c:v>9.7050000000000001E-3</c:v>
                      </c:pt>
                      <c:pt idx="407">
                        <c:v>5.7530000000000003E-3</c:v>
                      </c:pt>
                      <c:pt idx="408">
                        <c:v>4.6540000000000002E-3</c:v>
                      </c:pt>
                      <c:pt idx="409">
                        <c:v>1.8309999999999999E-3</c:v>
                      </c:pt>
                      <c:pt idx="410">
                        <c:v>7.9299999999999998E-4</c:v>
                      </c:pt>
                      <c:pt idx="411">
                        <c:v>-3.9830000000000004E-3</c:v>
                      </c:pt>
                      <c:pt idx="412">
                        <c:v>-7.8580000000000004E-3</c:v>
                      </c:pt>
                      <c:pt idx="413">
                        <c:v>8.5400000000000005E-4</c:v>
                      </c:pt>
                      <c:pt idx="414">
                        <c:v>3.7690000000000002E-3</c:v>
                      </c:pt>
                      <c:pt idx="415">
                        <c:v>-2.9450000000000001E-3</c:v>
                      </c:pt>
                      <c:pt idx="416">
                        <c:v>-5.0660000000000002E-3</c:v>
                      </c:pt>
                      <c:pt idx="417">
                        <c:v>-9.0480000000000005E-3</c:v>
                      </c:pt>
                      <c:pt idx="418">
                        <c:v>-1.1703E-2</c:v>
                      </c:pt>
                      <c:pt idx="419">
                        <c:v>-1.3794000000000001E-2</c:v>
                      </c:pt>
                      <c:pt idx="420">
                        <c:v>-6.9579999999999998E-3</c:v>
                      </c:pt>
                      <c:pt idx="421">
                        <c:v>-1.9530000000000001E-3</c:v>
                      </c:pt>
                      <c:pt idx="422">
                        <c:v>6.5310000000000003E-3</c:v>
                      </c:pt>
                      <c:pt idx="423">
                        <c:v>3.6619999999999999E-3</c:v>
                      </c:pt>
                      <c:pt idx="424">
                        <c:v>7.5380000000000004E-3</c:v>
                      </c:pt>
                      <c:pt idx="425">
                        <c:v>1.663E-3</c:v>
                      </c:pt>
                      <c:pt idx="426">
                        <c:v>3.0980000000000001E-3</c:v>
                      </c:pt>
                      <c:pt idx="427">
                        <c:v>-3.967E-3</c:v>
                      </c:pt>
                      <c:pt idx="428">
                        <c:v>-1.37E-4</c:v>
                      </c:pt>
                      <c:pt idx="429">
                        <c:v>6.744E-3</c:v>
                      </c:pt>
                      <c:pt idx="430">
                        <c:v>4.9129999999999998E-3</c:v>
                      </c:pt>
                      <c:pt idx="431">
                        <c:v>2.5790000000000001E-3</c:v>
                      </c:pt>
                      <c:pt idx="432">
                        <c:v>-5.3860000000000002E-3</c:v>
                      </c:pt>
                      <c:pt idx="433">
                        <c:v>-8.2399999999999997E-4</c:v>
                      </c:pt>
                      <c:pt idx="434">
                        <c:v>-7.9500000000000005E-3</c:v>
                      </c:pt>
                      <c:pt idx="435">
                        <c:v>-2.8990000000000001E-3</c:v>
                      </c:pt>
                      <c:pt idx="436">
                        <c:v>-8.0409999999999995E-3</c:v>
                      </c:pt>
                      <c:pt idx="437">
                        <c:v>-5.0200000000000002E-3</c:v>
                      </c:pt>
                      <c:pt idx="438">
                        <c:v>-2.0140000000000002E-3</c:v>
                      </c:pt>
                      <c:pt idx="439">
                        <c:v>-8.7740000000000005E-3</c:v>
                      </c:pt>
                      <c:pt idx="440">
                        <c:v>-7.9799999999999992E-3</c:v>
                      </c:pt>
                      <c:pt idx="441">
                        <c:v>-7.9799999999999992E-3</c:v>
                      </c:pt>
                      <c:pt idx="442">
                        <c:v>-1.1795E-2</c:v>
                      </c:pt>
                      <c:pt idx="443">
                        <c:v>-1.2999999999999999E-2</c:v>
                      </c:pt>
                      <c:pt idx="444">
                        <c:v>-1.3809E-2</c:v>
                      </c:pt>
                      <c:pt idx="445">
                        <c:v>-6.0730000000000003E-3</c:v>
                      </c:pt>
                      <c:pt idx="446">
                        <c:v>-9.9179999999999997E-3</c:v>
                      </c:pt>
                      <c:pt idx="447">
                        <c:v>-5.2339999999999999E-3</c:v>
                      </c:pt>
                      <c:pt idx="448">
                        <c:v>-3.7690000000000002E-3</c:v>
                      </c:pt>
                      <c:pt idx="449">
                        <c:v>-1.3809E-2</c:v>
                      </c:pt>
                      <c:pt idx="450">
                        <c:v>-6.8360000000000001E-3</c:v>
                      </c:pt>
                      <c:pt idx="451">
                        <c:v>-1.0727E-2</c:v>
                      </c:pt>
                      <c:pt idx="452">
                        <c:v>-9.6889999999999997E-3</c:v>
                      </c:pt>
                      <c:pt idx="453">
                        <c:v>-6.8510000000000003E-3</c:v>
                      </c:pt>
                      <c:pt idx="454">
                        <c:v>-6.0270000000000002E-3</c:v>
                      </c:pt>
                      <c:pt idx="455">
                        <c:v>-8.8350000000000008E-3</c:v>
                      </c:pt>
                      <c:pt idx="456">
                        <c:v>-7.5680000000000001E-3</c:v>
                      </c:pt>
                      <c:pt idx="457">
                        <c:v>-8.6210000000000002E-3</c:v>
                      </c:pt>
                      <c:pt idx="458">
                        <c:v>-4.9290000000000002E-3</c:v>
                      </c:pt>
                      <c:pt idx="459">
                        <c:v>-2.9750000000000002E-3</c:v>
                      </c:pt>
                      <c:pt idx="460">
                        <c:v>-4.7910000000000001E-3</c:v>
                      </c:pt>
                      <c:pt idx="461">
                        <c:v>-8.7279999999999996E-3</c:v>
                      </c:pt>
                      <c:pt idx="462">
                        <c:v>-9.8110000000000003E-3</c:v>
                      </c:pt>
                      <c:pt idx="463">
                        <c:v>-1.4465E-2</c:v>
                      </c:pt>
                      <c:pt idx="464">
                        <c:v>-1.1703E-2</c:v>
                      </c:pt>
                      <c:pt idx="465">
                        <c:v>-1.9394000000000002E-2</c:v>
                      </c:pt>
                      <c:pt idx="466">
                        <c:v>-1.4786000000000001E-2</c:v>
                      </c:pt>
                      <c:pt idx="467">
                        <c:v>-1.5656E-2</c:v>
                      </c:pt>
                      <c:pt idx="468">
                        <c:v>-1.4770999999999999E-2</c:v>
                      </c:pt>
                      <c:pt idx="469">
                        <c:v>-5.875E-3</c:v>
                      </c:pt>
                      <c:pt idx="470">
                        <c:v>-9.0790000000000003E-3</c:v>
                      </c:pt>
                      <c:pt idx="471">
                        <c:v>-1.0696000000000001E-2</c:v>
                      </c:pt>
                      <c:pt idx="472">
                        <c:v>-1.1597E-2</c:v>
                      </c:pt>
                      <c:pt idx="473">
                        <c:v>-6.9119999999999997E-3</c:v>
                      </c:pt>
                      <c:pt idx="474">
                        <c:v>-7.8740000000000008E-3</c:v>
                      </c:pt>
                      <c:pt idx="475">
                        <c:v>-1.0696000000000001E-2</c:v>
                      </c:pt>
                      <c:pt idx="476">
                        <c:v>-5.0660000000000002E-3</c:v>
                      </c:pt>
                      <c:pt idx="477">
                        <c:v>-9.7350000000000006E-3</c:v>
                      </c:pt>
                      <c:pt idx="478">
                        <c:v>-1.3457999999999999E-2</c:v>
                      </c:pt>
                      <c:pt idx="479">
                        <c:v>-1.7395000000000001E-2</c:v>
                      </c:pt>
                      <c:pt idx="480">
                        <c:v>-1.355E-2</c:v>
                      </c:pt>
                      <c:pt idx="481">
                        <c:v>-1.1580999999999999E-2</c:v>
                      </c:pt>
                      <c:pt idx="482">
                        <c:v>-7.6600000000000001E-3</c:v>
                      </c:pt>
                      <c:pt idx="483">
                        <c:v>-1.1566E-2</c:v>
                      </c:pt>
                      <c:pt idx="484">
                        <c:v>-1.5381000000000001E-2</c:v>
                      </c:pt>
                      <c:pt idx="485">
                        <c:v>-1.6494999999999999E-2</c:v>
                      </c:pt>
                      <c:pt idx="486">
                        <c:v>-1.8402000000000002E-2</c:v>
                      </c:pt>
                      <c:pt idx="487">
                        <c:v>-1.355E-2</c:v>
                      </c:pt>
                      <c:pt idx="488">
                        <c:v>-1.0635E-2</c:v>
                      </c:pt>
                      <c:pt idx="489">
                        <c:v>-7.6750000000000004E-3</c:v>
                      </c:pt>
                      <c:pt idx="490">
                        <c:v>-9.8569999999999994E-3</c:v>
                      </c:pt>
                      <c:pt idx="491">
                        <c:v>-6.8659999999999997E-3</c:v>
                      </c:pt>
                      <c:pt idx="492">
                        <c:v>-1.3717999999999999E-2</c:v>
                      </c:pt>
                      <c:pt idx="493">
                        <c:v>-1.3382E-2</c:v>
                      </c:pt>
                      <c:pt idx="494">
                        <c:v>-1.8280000000000001E-2</c:v>
                      </c:pt>
                      <c:pt idx="495">
                        <c:v>-2.8091000000000001E-2</c:v>
                      </c:pt>
                      <c:pt idx="496">
                        <c:v>-2.9037E-2</c:v>
                      </c:pt>
                      <c:pt idx="497">
                        <c:v>-2.9099E-2</c:v>
                      </c:pt>
                      <c:pt idx="498">
                        <c:v>-2.7115E-2</c:v>
                      </c:pt>
                      <c:pt idx="499">
                        <c:v>-2.3102000000000001E-2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standing1!$B$1</c15:sqref>
                        </c15:formulaRef>
                      </c:ext>
                    </c:extLst>
                    <c:strCache>
                      <c:ptCount val="1"/>
                      <c:pt idx="0">
                        <c:v>Acc_y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standing1!$B$2:$B$501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-0.98051999999999995</c:v>
                      </c:pt>
                      <c:pt idx="1">
                        <c:v>-0.98050000000000004</c:v>
                      </c:pt>
                      <c:pt idx="2">
                        <c:v>-0.97545999999999999</c:v>
                      </c:pt>
                      <c:pt idx="3">
                        <c:v>-0.98219000000000001</c:v>
                      </c:pt>
                      <c:pt idx="4">
                        <c:v>-0.98326000000000002</c:v>
                      </c:pt>
                      <c:pt idx="5">
                        <c:v>-0.98811000000000004</c:v>
                      </c:pt>
                      <c:pt idx="6">
                        <c:v>-0.99199999999999999</c:v>
                      </c:pt>
                      <c:pt idx="7">
                        <c:v>-0.99106000000000005</c:v>
                      </c:pt>
                      <c:pt idx="8">
                        <c:v>-0.99104000000000003</c:v>
                      </c:pt>
                      <c:pt idx="9">
                        <c:v>-0.99402999999999997</c:v>
                      </c:pt>
                      <c:pt idx="10">
                        <c:v>-0.98446999999999996</c:v>
                      </c:pt>
                      <c:pt idx="11">
                        <c:v>-0.98770000000000002</c:v>
                      </c:pt>
                      <c:pt idx="12">
                        <c:v>-0.98860000000000003</c:v>
                      </c:pt>
                      <c:pt idx="13">
                        <c:v>-0.98465000000000003</c:v>
                      </c:pt>
                      <c:pt idx="14">
                        <c:v>-0.98460000000000003</c:v>
                      </c:pt>
                      <c:pt idx="15">
                        <c:v>-0.98955000000000004</c:v>
                      </c:pt>
                      <c:pt idx="16">
                        <c:v>-0.99138000000000004</c:v>
                      </c:pt>
                      <c:pt idx="17">
                        <c:v>-0.99446000000000001</c:v>
                      </c:pt>
                      <c:pt idx="18">
                        <c:v>-0.99543999999999999</c:v>
                      </c:pt>
                      <c:pt idx="19">
                        <c:v>-0.98746</c:v>
                      </c:pt>
                      <c:pt idx="20">
                        <c:v>-0.99239999999999995</c:v>
                      </c:pt>
                      <c:pt idx="21">
                        <c:v>-0.99145000000000005</c:v>
                      </c:pt>
                      <c:pt idx="22">
                        <c:v>-0.98265000000000002</c:v>
                      </c:pt>
                      <c:pt idx="23">
                        <c:v>-0.98168999999999995</c:v>
                      </c:pt>
                      <c:pt idx="24">
                        <c:v>-0.97770999999999997</c:v>
                      </c:pt>
                      <c:pt idx="25">
                        <c:v>-0.98453000000000002</c:v>
                      </c:pt>
                      <c:pt idx="26">
                        <c:v>-0.98633000000000004</c:v>
                      </c:pt>
                      <c:pt idx="27">
                        <c:v>-0.98533999999999999</c:v>
                      </c:pt>
                      <c:pt idx="28">
                        <c:v>-0.98816000000000004</c:v>
                      </c:pt>
                      <c:pt idx="29">
                        <c:v>-0.99107000000000001</c:v>
                      </c:pt>
                      <c:pt idx="30">
                        <c:v>-0.99605999999999995</c:v>
                      </c:pt>
                      <c:pt idx="31">
                        <c:v>-0.99514999999999998</c:v>
                      </c:pt>
                      <c:pt idx="32">
                        <c:v>-0.99504000000000004</c:v>
                      </c:pt>
                      <c:pt idx="33">
                        <c:v>-0.99124000000000001</c:v>
                      </c:pt>
                      <c:pt idx="34">
                        <c:v>-0.98741000000000001</c:v>
                      </c:pt>
                      <c:pt idx="35">
                        <c:v>-0.98446999999999996</c:v>
                      </c:pt>
                      <c:pt idx="36">
                        <c:v>-0.99219999999999997</c:v>
                      </c:pt>
                      <c:pt idx="37">
                        <c:v>-0.99697999999999998</c:v>
                      </c:pt>
                      <c:pt idx="38">
                        <c:v>-0.98831000000000002</c:v>
                      </c:pt>
                      <c:pt idx="39">
                        <c:v>-0.98446999999999996</c:v>
                      </c:pt>
                      <c:pt idx="40">
                        <c:v>-0.98651</c:v>
                      </c:pt>
                      <c:pt idx="41">
                        <c:v>-0.98743999999999998</c:v>
                      </c:pt>
                      <c:pt idx="42">
                        <c:v>-0.99051999999999996</c:v>
                      </c:pt>
                      <c:pt idx="43">
                        <c:v>-0.99034</c:v>
                      </c:pt>
                      <c:pt idx="44">
                        <c:v>-0.99414000000000002</c:v>
                      </c:pt>
                      <c:pt idx="45">
                        <c:v>-0.98734999999999995</c:v>
                      </c:pt>
                      <c:pt idx="46">
                        <c:v>-0.98424</c:v>
                      </c:pt>
                      <c:pt idx="47">
                        <c:v>-0.99026000000000003</c:v>
                      </c:pt>
                      <c:pt idx="48">
                        <c:v>-0.98418000000000005</c:v>
                      </c:pt>
                      <c:pt idx="49">
                        <c:v>-0.98228000000000004</c:v>
                      </c:pt>
                      <c:pt idx="50">
                        <c:v>-0.98609999999999998</c:v>
                      </c:pt>
                      <c:pt idx="51">
                        <c:v>-0.99163999999999997</c:v>
                      </c:pt>
                      <c:pt idx="52">
                        <c:v>-0.99277000000000004</c:v>
                      </c:pt>
                      <c:pt idx="53">
                        <c:v>-0.99855000000000005</c:v>
                      </c:pt>
                      <c:pt idx="54">
                        <c:v>-0.99761999999999995</c:v>
                      </c:pt>
                      <c:pt idx="55">
                        <c:v>-0.98690999999999995</c:v>
                      </c:pt>
                      <c:pt idx="56">
                        <c:v>-0.98726000000000003</c:v>
                      </c:pt>
                      <c:pt idx="57">
                        <c:v>-0.98433000000000004</c:v>
                      </c:pt>
                      <c:pt idx="58">
                        <c:v>-0.98706000000000005</c:v>
                      </c:pt>
                      <c:pt idx="59">
                        <c:v>-0.99199999999999999</c:v>
                      </c:pt>
                      <c:pt idx="60">
                        <c:v>-0.99104000000000003</c:v>
                      </c:pt>
                      <c:pt idx="61">
                        <c:v>-0.99892000000000003</c:v>
                      </c:pt>
                      <c:pt idx="62">
                        <c:v>-0.99790999999999996</c:v>
                      </c:pt>
                      <c:pt idx="63">
                        <c:v>-0.99789000000000005</c:v>
                      </c:pt>
                      <c:pt idx="64">
                        <c:v>-0.98528000000000004</c:v>
                      </c:pt>
                      <c:pt idx="65">
                        <c:v>-0.98404000000000003</c:v>
                      </c:pt>
                      <c:pt idx="66">
                        <c:v>-0.98890999999999996</c:v>
                      </c:pt>
                      <c:pt idx="67">
                        <c:v>-0.99199000000000004</c:v>
                      </c:pt>
                      <c:pt idx="68">
                        <c:v>-0.98694999999999999</c:v>
                      </c:pt>
                      <c:pt idx="69">
                        <c:v>-0.98995999999999995</c:v>
                      </c:pt>
                      <c:pt idx="70">
                        <c:v>-0.9919</c:v>
                      </c:pt>
                      <c:pt idx="71">
                        <c:v>-0.98795999999999995</c:v>
                      </c:pt>
                      <c:pt idx="72">
                        <c:v>-0.98804000000000003</c:v>
                      </c:pt>
                      <c:pt idx="73">
                        <c:v>-0.99000999999999995</c:v>
                      </c:pt>
                      <c:pt idx="74">
                        <c:v>-0.98909000000000002</c:v>
                      </c:pt>
                      <c:pt idx="75">
                        <c:v>-0.99411000000000005</c:v>
                      </c:pt>
                      <c:pt idx="76">
                        <c:v>-0.99707000000000001</c:v>
                      </c:pt>
                      <c:pt idx="77">
                        <c:v>-0.99407999999999996</c:v>
                      </c:pt>
                      <c:pt idx="78">
                        <c:v>-0.99124000000000001</c:v>
                      </c:pt>
                      <c:pt idx="79">
                        <c:v>-0.98463000000000001</c:v>
                      </c:pt>
                      <c:pt idx="80">
                        <c:v>-0.97967000000000004</c:v>
                      </c:pt>
                      <c:pt idx="81">
                        <c:v>-0.97555000000000003</c:v>
                      </c:pt>
                      <c:pt idx="82">
                        <c:v>-0.98406000000000005</c:v>
                      </c:pt>
                      <c:pt idx="83">
                        <c:v>-0.98894000000000004</c:v>
                      </c:pt>
                      <c:pt idx="84">
                        <c:v>-1.0009999999999999</c:v>
                      </c:pt>
                      <c:pt idx="85">
                        <c:v>-1.0011000000000001</c:v>
                      </c:pt>
                      <c:pt idx="86">
                        <c:v>-1.0003</c:v>
                      </c:pt>
                      <c:pt idx="87">
                        <c:v>-0.99448000000000003</c:v>
                      </c:pt>
                      <c:pt idx="88">
                        <c:v>-0.99533000000000005</c:v>
                      </c:pt>
                      <c:pt idx="89">
                        <c:v>-0.98641999999999996</c:v>
                      </c:pt>
                      <c:pt idx="90">
                        <c:v>-0.97645999999999999</c:v>
                      </c:pt>
                      <c:pt idx="91">
                        <c:v>-0.98331999999999997</c:v>
                      </c:pt>
                      <c:pt idx="92">
                        <c:v>-0.99106000000000005</c:v>
                      </c:pt>
                      <c:pt idx="93">
                        <c:v>-0.98819000000000001</c:v>
                      </c:pt>
                      <c:pt idx="94">
                        <c:v>-0.99112</c:v>
                      </c:pt>
                      <c:pt idx="95">
                        <c:v>-0.99109000000000003</c:v>
                      </c:pt>
                      <c:pt idx="96">
                        <c:v>-0.98811000000000004</c:v>
                      </c:pt>
                      <c:pt idx="97">
                        <c:v>-0.98719999999999997</c:v>
                      </c:pt>
                      <c:pt idx="98">
                        <c:v>-0.99036000000000002</c:v>
                      </c:pt>
                      <c:pt idx="99">
                        <c:v>-0.99041999999999997</c:v>
                      </c:pt>
                      <c:pt idx="100">
                        <c:v>-0.99248999999999998</c:v>
                      </c:pt>
                      <c:pt idx="101">
                        <c:v>-0.98946999999999996</c:v>
                      </c:pt>
                      <c:pt idx="102">
                        <c:v>-0.99045000000000005</c:v>
                      </c:pt>
                      <c:pt idx="103">
                        <c:v>-0.98263999999999996</c:v>
                      </c:pt>
                      <c:pt idx="104">
                        <c:v>-0.99036999999999997</c:v>
                      </c:pt>
                      <c:pt idx="105">
                        <c:v>-0.98729999999999996</c:v>
                      </c:pt>
                      <c:pt idx="106">
                        <c:v>-0.98248000000000002</c:v>
                      </c:pt>
                      <c:pt idx="107">
                        <c:v>-0.98939999999999995</c:v>
                      </c:pt>
                      <c:pt idx="108">
                        <c:v>-0.98848000000000003</c:v>
                      </c:pt>
                      <c:pt idx="109">
                        <c:v>-0.99534999999999996</c:v>
                      </c:pt>
                      <c:pt idx="110">
                        <c:v>-0.99204999999999999</c:v>
                      </c:pt>
                      <c:pt idx="111">
                        <c:v>-0.98904000000000003</c:v>
                      </c:pt>
                      <c:pt idx="112">
                        <c:v>-0.98036000000000001</c:v>
                      </c:pt>
                      <c:pt idx="113">
                        <c:v>-0.98619000000000001</c:v>
                      </c:pt>
                      <c:pt idx="114">
                        <c:v>-0.98924000000000001</c:v>
                      </c:pt>
                      <c:pt idx="115">
                        <c:v>-0.98823000000000005</c:v>
                      </c:pt>
                      <c:pt idx="116">
                        <c:v>-0.98938000000000004</c:v>
                      </c:pt>
                      <c:pt idx="117">
                        <c:v>-0.98540000000000005</c:v>
                      </c:pt>
                      <c:pt idx="118">
                        <c:v>-0.98845000000000005</c:v>
                      </c:pt>
                      <c:pt idx="119">
                        <c:v>-0.99036000000000002</c:v>
                      </c:pt>
                      <c:pt idx="120">
                        <c:v>-0.99039999999999995</c:v>
                      </c:pt>
                      <c:pt idx="121">
                        <c:v>-0.98645000000000005</c:v>
                      </c:pt>
                      <c:pt idx="122">
                        <c:v>-0.98448000000000002</c:v>
                      </c:pt>
                      <c:pt idx="123">
                        <c:v>-0.99026000000000003</c:v>
                      </c:pt>
                      <c:pt idx="124">
                        <c:v>-0.99206000000000005</c:v>
                      </c:pt>
                      <c:pt idx="125">
                        <c:v>-0.99019000000000001</c:v>
                      </c:pt>
                      <c:pt idx="126">
                        <c:v>-0.98811000000000004</c:v>
                      </c:pt>
                      <c:pt idx="127">
                        <c:v>-0.98136999999999996</c:v>
                      </c:pt>
                      <c:pt idx="128">
                        <c:v>-0.98238000000000003</c:v>
                      </c:pt>
                      <c:pt idx="129">
                        <c:v>-0.9919</c:v>
                      </c:pt>
                      <c:pt idx="130">
                        <c:v>-0.99002000000000001</c:v>
                      </c:pt>
                      <c:pt idx="131">
                        <c:v>-0.99497999999999998</c:v>
                      </c:pt>
                      <c:pt idx="132">
                        <c:v>-0.996</c:v>
                      </c:pt>
                      <c:pt idx="133">
                        <c:v>-0.98838999999999999</c:v>
                      </c:pt>
                      <c:pt idx="134">
                        <c:v>-0.99009999999999998</c:v>
                      </c:pt>
                      <c:pt idx="135">
                        <c:v>-0.99099999999999999</c:v>
                      </c:pt>
                      <c:pt idx="136">
                        <c:v>-0.98926000000000003</c:v>
                      </c:pt>
                      <c:pt idx="137">
                        <c:v>-0.98914000000000002</c:v>
                      </c:pt>
                      <c:pt idx="138">
                        <c:v>-0.98436000000000001</c:v>
                      </c:pt>
                      <c:pt idx="139">
                        <c:v>-0.98158000000000001</c:v>
                      </c:pt>
                      <c:pt idx="140">
                        <c:v>-0.98446999999999996</c:v>
                      </c:pt>
                      <c:pt idx="141">
                        <c:v>-0.99226000000000003</c:v>
                      </c:pt>
                      <c:pt idx="142">
                        <c:v>-0.99416000000000004</c:v>
                      </c:pt>
                      <c:pt idx="143">
                        <c:v>-1</c:v>
                      </c:pt>
                      <c:pt idx="144">
                        <c:v>-0.99617999999999995</c:v>
                      </c:pt>
                      <c:pt idx="145">
                        <c:v>-0.99616000000000005</c:v>
                      </c:pt>
                      <c:pt idx="146">
                        <c:v>-0.99797000000000002</c:v>
                      </c:pt>
                      <c:pt idx="147">
                        <c:v>-0.99190999999999996</c:v>
                      </c:pt>
                      <c:pt idx="148">
                        <c:v>-0.98802000000000001</c:v>
                      </c:pt>
                      <c:pt idx="149">
                        <c:v>-0.98785000000000001</c:v>
                      </c:pt>
                      <c:pt idx="150">
                        <c:v>-0.98995999999999995</c:v>
                      </c:pt>
                      <c:pt idx="151">
                        <c:v>-0.99204999999999999</c:v>
                      </c:pt>
                      <c:pt idx="152">
                        <c:v>-0.99482999999999999</c:v>
                      </c:pt>
                      <c:pt idx="153">
                        <c:v>-0.99395999999999995</c:v>
                      </c:pt>
                      <c:pt idx="154">
                        <c:v>-0.98985000000000001</c:v>
                      </c:pt>
                      <c:pt idx="155">
                        <c:v>-0.99016000000000004</c:v>
                      </c:pt>
                      <c:pt idx="156">
                        <c:v>-0.98909000000000002</c:v>
                      </c:pt>
                      <c:pt idx="157">
                        <c:v>-0.99012999999999995</c:v>
                      </c:pt>
                      <c:pt idx="158">
                        <c:v>-0.99116000000000004</c:v>
                      </c:pt>
                      <c:pt idx="159">
                        <c:v>-0.98631000000000002</c:v>
                      </c:pt>
                      <c:pt idx="160">
                        <c:v>-0.99129</c:v>
                      </c:pt>
                      <c:pt idx="161">
                        <c:v>-0.996</c:v>
                      </c:pt>
                      <c:pt idx="162">
                        <c:v>-0.99299999999999999</c:v>
                      </c:pt>
                      <c:pt idx="163">
                        <c:v>-0.99492999999999998</c:v>
                      </c:pt>
                      <c:pt idx="164">
                        <c:v>-0.99192999999999998</c:v>
                      </c:pt>
                      <c:pt idx="165">
                        <c:v>-0.98804000000000003</c:v>
                      </c:pt>
                      <c:pt idx="166">
                        <c:v>-0.99216000000000004</c:v>
                      </c:pt>
                      <c:pt idx="167">
                        <c:v>-0.99206000000000005</c:v>
                      </c:pt>
                      <c:pt idx="168">
                        <c:v>-0.99294000000000004</c:v>
                      </c:pt>
                      <c:pt idx="169">
                        <c:v>-0.99385000000000001</c:v>
                      </c:pt>
                      <c:pt idx="170">
                        <c:v>-0.99077999999999999</c:v>
                      </c:pt>
                      <c:pt idx="171">
                        <c:v>-0.98794999999999999</c:v>
                      </c:pt>
                      <c:pt idx="172">
                        <c:v>-0.98701000000000005</c:v>
                      </c:pt>
                      <c:pt idx="173">
                        <c:v>-0.98819000000000001</c:v>
                      </c:pt>
                      <c:pt idx="174">
                        <c:v>-0.98612999999999995</c:v>
                      </c:pt>
                      <c:pt idx="175">
                        <c:v>-0.99199999999999999</c:v>
                      </c:pt>
                      <c:pt idx="176">
                        <c:v>-1.0006999999999999</c:v>
                      </c:pt>
                      <c:pt idx="177">
                        <c:v>-0.99773000000000001</c:v>
                      </c:pt>
                      <c:pt idx="178">
                        <c:v>-0.98318000000000005</c:v>
                      </c:pt>
                      <c:pt idx="179">
                        <c:v>-0.98617999999999995</c:v>
                      </c:pt>
                      <c:pt idx="180">
                        <c:v>-0.99112999999999996</c:v>
                      </c:pt>
                      <c:pt idx="181">
                        <c:v>-0.99216000000000004</c:v>
                      </c:pt>
                      <c:pt idx="182">
                        <c:v>-0.99228000000000005</c:v>
                      </c:pt>
                      <c:pt idx="183">
                        <c:v>-0.99112999999999996</c:v>
                      </c:pt>
                      <c:pt idx="184">
                        <c:v>-0.99095</c:v>
                      </c:pt>
                      <c:pt idx="185">
                        <c:v>-0.98804000000000003</c:v>
                      </c:pt>
                      <c:pt idx="186">
                        <c:v>-0.98916999999999999</c:v>
                      </c:pt>
                      <c:pt idx="187">
                        <c:v>-0.99124000000000001</c:v>
                      </c:pt>
                      <c:pt idx="188">
                        <c:v>-0.99617</c:v>
                      </c:pt>
                      <c:pt idx="189">
                        <c:v>-0.99226000000000003</c:v>
                      </c:pt>
                      <c:pt idx="190">
                        <c:v>-0.99326000000000003</c:v>
                      </c:pt>
                      <c:pt idx="191">
                        <c:v>-0.99119999999999997</c:v>
                      </c:pt>
                      <c:pt idx="192">
                        <c:v>-0.99514999999999998</c:v>
                      </c:pt>
                      <c:pt idx="193">
                        <c:v>-0.99597000000000002</c:v>
                      </c:pt>
                      <c:pt idx="194">
                        <c:v>-0.99312999999999996</c:v>
                      </c:pt>
                      <c:pt idx="195">
                        <c:v>-0.99602999999999997</c:v>
                      </c:pt>
                      <c:pt idx="196">
                        <c:v>-0.99211000000000005</c:v>
                      </c:pt>
                      <c:pt idx="197">
                        <c:v>-0.99109999999999998</c:v>
                      </c:pt>
                      <c:pt idx="198">
                        <c:v>-0.98731999999999998</c:v>
                      </c:pt>
                      <c:pt idx="199">
                        <c:v>-0.99029999999999996</c:v>
                      </c:pt>
                      <c:pt idx="200">
                        <c:v>-0.99019000000000001</c:v>
                      </c:pt>
                      <c:pt idx="201">
                        <c:v>-0.98311000000000004</c:v>
                      </c:pt>
                      <c:pt idx="202">
                        <c:v>-0.98792999999999997</c:v>
                      </c:pt>
                      <c:pt idx="203">
                        <c:v>-0.99387000000000003</c:v>
                      </c:pt>
                      <c:pt idx="204">
                        <c:v>-0.98802000000000001</c:v>
                      </c:pt>
                      <c:pt idx="205">
                        <c:v>-0.98790999999999995</c:v>
                      </c:pt>
                      <c:pt idx="206">
                        <c:v>-0.98592999999999997</c:v>
                      </c:pt>
                      <c:pt idx="207">
                        <c:v>-0.99280999999999997</c:v>
                      </c:pt>
                      <c:pt idx="208">
                        <c:v>-0.99782999999999999</c:v>
                      </c:pt>
                      <c:pt idx="209">
                        <c:v>-0.99794000000000005</c:v>
                      </c:pt>
                      <c:pt idx="210">
                        <c:v>-0.99211000000000005</c:v>
                      </c:pt>
                      <c:pt idx="211">
                        <c:v>-0.98729</c:v>
                      </c:pt>
                      <c:pt idx="212">
                        <c:v>-0.99378999999999995</c:v>
                      </c:pt>
                      <c:pt idx="213">
                        <c:v>-0.99187999999999998</c:v>
                      </c:pt>
                      <c:pt idx="214">
                        <c:v>-0.98865000000000003</c:v>
                      </c:pt>
                      <c:pt idx="215">
                        <c:v>-0.99927999999999995</c:v>
                      </c:pt>
                      <c:pt idx="216">
                        <c:v>-0.99448000000000003</c:v>
                      </c:pt>
                      <c:pt idx="217">
                        <c:v>-0.99382000000000004</c:v>
                      </c:pt>
                      <c:pt idx="218">
                        <c:v>-0.99565000000000003</c:v>
                      </c:pt>
                      <c:pt idx="219">
                        <c:v>-0.99753999999999998</c:v>
                      </c:pt>
                      <c:pt idx="220">
                        <c:v>-0.98404000000000003</c:v>
                      </c:pt>
                      <c:pt idx="221">
                        <c:v>-0.98885000000000001</c:v>
                      </c:pt>
                      <c:pt idx="222">
                        <c:v>-0.99070999999999998</c:v>
                      </c:pt>
                      <c:pt idx="223">
                        <c:v>-0.98411999999999999</c:v>
                      </c:pt>
                      <c:pt idx="224">
                        <c:v>-0.97907999999999995</c:v>
                      </c:pt>
                      <c:pt idx="225">
                        <c:v>-0.98790999999999995</c:v>
                      </c:pt>
                      <c:pt idx="226">
                        <c:v>-0.98699999999999999</c:v>
                      </c:pt>
                      <c:pt idx="227">
                        <c:v>-0.98809999999999998</c:v>
                      </c:pt>
                      <c:pt idx="228">
                        <c:v>-0.99306000000000005</c:v>
                      </c:pt>
                      <c:pt idx="229">
                        <c:v>-0.98924000000000001</c:v>
                      </c:pt>
                      <c:pt idx="230">
                        <c:v>-0.99312999999999996</c:v>
                      </c:pt>
                      <c:pt idx="231">
                        <c:v>-0.99204000000000003</c:v>
                      </c:pt>
                      <c:pt idx="232">
                        <c:v>-0.99378999999999995</c:v>
                      </c:pt>
                      <c:pt idx="233">
                        <c:v>-0.99573</c:v>
                      </c:pt>
                      <c:pt idx="234">
                        <c:v>-0.99733000000000005</c:v>
                      </c:pt>
                      <c:pt idx="235">
                        <c:v>-0.99438000000000004</c:v>
                      </c:pt>
                      <c:pt idx="236">
                        <c:v>-0.99239999999999995</c:v>
                      </c:pt>
                      <c:pt idx="237">
                        <c:v>-0.98477000000000003</c:v>
                      </c:pt>
                      <c:pt idx="238">
                        <c:v>-0.98589000000000004</c:v>
                      </c:pt>
                      <c:pt idx="239">
                        <c:v>-0.98211999999999999</c:v>
                      </c:pt>
                      <c:pt idx="240">
                        <c:v>-0.98416000000000003</c:v>
                      </c:pt>
                      <c:pt idx="241">
                        <c:v>-0.98428000000000004</c:v>
                      </c:pt>
                      <c:pt idx="242">
                        <c:v>-0.99211000000000005</c:v>
                      </c:pt>
                      <c:pt idx="243">
                        <c:v>-0.99602000000000002</c:v>
                      </c:pt>
                      <c:pt idx="244">
                        <c:v>-0.99109000000000003</c:v>
                      </c:pt>
                      <c:pt idx="245">
                        <c:v>-0.99792000000000003</c:v>
                      </c:pt>
                      <c:pt idx="246">
                        <c:v>-0.99012999999999995</c:v>
                      </c:pt>
                      <c:pt idx="247">
                        <c:v>-0.98816000000000004</c:v>
                      </c:pt>
                      <c:pt idx="248">
                        <c:v>-0.99294000000000004</c:v>
                      </c:pt>
                      <c:pt idx="249">
                        <c:v>-0.99697999999999998</c:v>
                      </c:pt>
                      <c:pt idx="250">
                        <c:v>-0.99007000000000001</c:v>
                      </c:pt>
                      <c:pt idx="251">
                        <c:v>-0.99187000000000003</c:v>
                      </c:pt>
                      <c:pt idx="252">
                        <c:v>-0.99085999999999996</c:v>
                      </c:pt>
                      <c:pt idx="253">
                        <c:v>-0.98987999999999998</c:v>
                      </c:pt>
                      <c:pt idx="254">
                        <c:v>-0.98514999999999997</c:v>
                      </c:pt>
                      <c:pt idx="255">
                        <c:v>-0.98612999999999995</c:v>
                      </c:pt>
                      <c:pt idx="256">
                        <c:v>-0.98824999999999996</c:v>
                      </c:pt>
                      <c:pt idx="257">
                        <c:v>-0.98521000000000003</c:v>
                      </c:pt>
                      <c:pt idx="258">
                        <c:v>-0.98126000000000002</c:v>
                      </c:pt>
                      <c:pt idx="259">
                        <c:v>-0.98980999999999997</c:v>
                      </c:pt>
                      <c:pt idx="260">
                        <c:v>-0.99370999999999998</c:v>
                      </c:pt>
                      <c:pt idx="261">
                        <c:v>-0.98987000000000003</c:v>
                      </c:pt>
                      <c:pt idx="262">
                        <c:v>-0.99770000000000003</c:v>
                      </c:pt>
                      <c:pt idx="263">
                        <c:v>-0.99097999999999997</c:v>
                      </c:pt>
                      <c:pt idx="264">
                        <c:v>-0.99016000000000004</c:v>
                      </c:pt>
                      <c:pt idx="265">
                        <c:v>-0.99019999999999997</c:v>
                      </c:pt>
                      <c:pt idx="266">
                        <c:v>-0.98921000000000003</c:v>
                      </c:pt>
                      <c:pt idx="267">
                        <c:v>-0.98807</c:v>
                      </c:pt>
                      <c:pt idx="268">
                        <c:v>-0.98238000000000003</c:v>
                      </c:pt>
                      <c:pt idx="269">
                        <c:v>-0.98416000000000003</c:v>
                      </c:pt>
                      <c:pt idx="270">
                        <c:v>-0.98616000000000004</c:v>
                      </c:pt>
                      <c:pt idx="271">
                        <c:v>-0.99199000000000004</c:v>
                      </c:pt>
                      <c:pt idx="272">
                        <c:v>-0.99104000000000003</c:v>
                      </c:pt>
                      <c:pt idx="273">
                        <c:v>-0.99397000000000002</c:v>
                      </c:pt>
                      <c:pt idx="274">
                        <c:v>-0.99016999999999999</c:v>
                      </c:pt>
                      <c:pt idx="275">
                        <c:v>-0.99317999999999995</c:v>
                      </c:pt>
                      <c:pt idx="276">
                        <c:v>-0.99124000000000001</c:v>
                      </c:pt>
                      <c:pt idx="277">
                        <c:v>-0.99216000000000004</c:v>
                      </c:pt>
                      <c:pt idx="278">
                        <c:v>-0.99411000000000005</c:v>
                      </c:pt>
                      <c:pt idx="279">
                        <c:v>-0.99497999999999998</c:v>
                      </c:pt>
                      <c:pt idx="280">
                        <c:v>-0.99695</c:v>
                      </c:pt>
                      <c:pt idx="281">
                        <c:v>-0.99492000000000003</c:v>
                      </c:pt>
                      <c:pt idx="282">
                        <c:v>-0.98919999999999997</c:v>
                      </c:pt>
                      <c:pt idx="283">
                        <c:v>-0.98917999999999995</c:v>
                      </c:pt>
                      <c:pt idx="284">
                        <c:v>-0.98824999999999996</c:v>
                      </c:pt>
                      <c:pt idx="285">
                        <c:v>-0.98253999999999997</c:v>
                      </c:pt>
                      <c:pt idx="286">
                        <c:v>-0.98862000000000005</c:v>
                      </c:pt>
                      <c:pt idx="287">
                        <c:v>-0.99534999999999996</c:v>
                      </c:pt>
                      <c:pt idx="288">
                        <c:v>-0.99746999999999997</c:v>
                      </c:pt>
                      <c:pt idx="289">
                        <c:v>-0.99639999999999995</c:v>
                      </c:pt>
                      <c:pt idx="290">
                        <c:v>-0.98834</c:v>
                      </c:pt>
                      <c:pt idx="291">
                        <c:v>-0.97558999999999996</c:v>
                      </c:pt>
                      <c:pt idx="292">
                        <c:v>-0.97950999999999999</c:v>
                      </c:pt>
                      <c:pt idx="293">
                        <c:v>-0.98848000000000003</c:v>
                      </c:pt>
                      <c:pt idx="294">
                        <c:v>-0.99033000000000004</c:v>
                      </c:pt>
                      <c:pt idx="295">
                        <c:v>-0.99126999999999998</c:v>
                      </c:pt>
                      <c:pt idx="296">
                        <c:v>-0.98934999999999995</c:v>
                      </c:pt>
                      <c:pt idx="297">
                        <c:v>-0.98929</c:v>
                      </c:pt>
                      <c:pt idx="298">
                        <c:v>-0.98641999999999996</c:v>
                      </c:pt>
                      <c:pt idx="299">
                        <c:v>-0.98468</c:v>
                      </c:pt>
                      <c:pt idx="300">
                        <c:v>-0.99048999999999998</c:v>
                      </c:pt>
                      <c:pt idx="301">
                        <c:v>-0.99331999999999998</c:v>
                      </c:pt>
                      <c:pt idx="302">
                        <c:v>-0.98926999999999998</c:v>
                      </c:pt>
                      <c:pt idx="303">
                        <c:v>-0.99016000000000004</c:v>
                      </c:pt>
                      <c:pt idx="304">
                        <c:v>-0.98441000000000001</c:v>
                      </c:pt>
                      <c:pt idx="305">
                        <c:v>-0.98441000000000001</c:v>
                      </c:pt>
                      <c:pt idx="306">
                        <c:v>-0.98743999999999998</c:v>
                      </c:pt>
                      <c:pt idx="307">
                        <c:v>-0.98424999999999996</c:v>
                      </c:pt>
                      <c:pt idx="308">
                        <c:v>-0.98828000000000005</c:v>
                      </c:pt>
                      <c:pt idx="309">
                        <c:v>-0.99226000000000003</c:v>
                      </c:pt>
                      <c:pt idx="310">
                        <c:v>-0.98645000000000005</c:v>
                      </c:pt>
                      <c:pt idx="311">
                        <c:v>-0.99351999999999996</c:v>
                      </c:pt>
                      <c:pt idx="312">
                        <c:v>-0.99341999999999997</c:v>
                      </c:pt>
                      <c:pt idx="313">
                        <c:v>-0.99141000000000001</c:v>
                      </c:pt>
                      <c:pt idx="314">
                        <c:v>-0.98824999999999996</c:v>
                      </c:pt>
                      <c:pt idx="315">
                        <c:v>-0.98836000000000002</c:v>
                      </c:pt>
                      <c:pt idx="316">
                        <c:v>-0.98470999999999997</c:v>
                      </c:pt>
                      <c:pt idx="317">
                        <c:v>-0.97984000000000004</c:v>
                      </c:pt>
                      <c:pt idx="318">
                        <c:v>-0.98170999999999997</c:v>
                      </c:pt>
                      <c:pt idx="319">
                        <c:v>-0.98355000000000004</c:v>
                      </c:pt>
                      <c:pt idx="320">
                        <c:v>-0.98363999999999996</c:v>
                      </c:pt>
                      <c:pt idx="321">
                        <c:v>-0.99151999999999996</c:v>
                      </c:pt>
                      <c:pt idx="322">
                        <c:v>-0.99058999999999997</c:v>
                      </c:pt>
                      <c:pt idx="323">
                        <c:v>-0.99163999999999997</c:v>
                      </c:pt>
                      <c:pt idx="324">
                        <c:v>-0.99661</c:v>
                      </c:pt>
                      <c:pt idx="325">
                        <c:v>-0.99058999999999997</c:v>
                      </c:pt>
                      <c:pt idx="326">
                        <c:v>-0.98970000000000002</c:v>
                      </c:pt>
                      <c:pt idx="327">
                        <c:v>-0.98675999999999997</c:v>
                      </c:pt>
                      <c:pt idx="328">
                        <c:v>-0.98865000000000003</c:v>
                      </c:pt>
                      <c:pt idx="329">
                        <c:v>-0.98653000000000002</c:v>
                      </c:pt>
                      <c:pt idx="330">
                        <c:v>-0.99153000000000002</c:v>
                      </c:pt>
                      <c:pt idx="331">
                        <c:v>-0.99365000000000003</c:v>
                      </c:pt>
                      <c:pt idx="332">
                        <c:v>-0.99548000000000003</c:v>
                      </c:pt>
                      <c:pt idx="333">
                        <c:v>-0.99173999999999995</c:v>
                      </c:pt>
                      <c:pt idx="334">
                        <c:v>-0.98290999999999995</c:v>
                      </c:pt>
                      <c:pt idx="335">
                        <c:v>-0.98643000000000003</c:v>
                      </c:pt>
                      <c:pt idx="336">
                        <c:v>-0.99841000000000002</c:v>
                      </c:pt>
                      <c:pt idx="337">
                        <c:v>-0.98934999999999995</c:v>
                      </c:pt>
                      <c:pt idx="338">
                        <c:v>-0.99512999999999996</c:v>
                      </c:pt>
                      <c:pt idx="339">
                        <c:v>-0.98941000000000001</c:v>
                      </c:pt>
                      <c:pt idx="340">
                        <c:v>-0.99143000000000003</c:v>
                      </c:pt>
                      <c:pt idx="341">
                        <c:v>-0.98862000000000005</c:v>
                      </c:pt>
                      <c:pt idx="342">
                        <c:v>-0.99834999999999996</c:v>
                      </c:pt>
                      <c:pt idx="343">
                        <c:v>-0.99836999999999998</c:v>
                      </c:pt>
                      <c:pt idx="344">
                        <c:v>-0.99055000000000004</c:v>
                      </c:pt>
                      <c:pt idx="345">
                        <c:v>-0.98287999999999998</c:v>
                      </c:pt>
                      <c:pt idx="346">
                        <c:v>-0.98197999999999996</c:v>
                      </c:pt>
                      <c:pt idx="347">
                        <c:v>-0.98394999999999999</c:v>
                      </c:pt>
                      <c:pt idx="348">
                        <c:v>-0.99073999999999995</c:v>
                      </c:pt>
                      <c:pt idx="349">
                        <c:v>-0.99077999999999999</c:v>
                      </c:pt>
                      <c:pt idx="350">
                        <c:v>-0.99358999999999997</c:v>
                      </c:pt>
                      <c:pt idx="351">
                        <c:v>-0.99848999999999999</c:v>
                      </c:pt>
                      <c:pt idx="352">
                        <c:v>-0.99556999999999995</c:v>
                      </c:pt>
                      <c:pt idx="353">
                        <c:v>-0.99782999999999999</c:v>
                      </c:pt>
                      <c:pt idx="354">
                        <c:v>-0.99580000000000002</c:v>
                      </c:pt>
                      <c:pt idx="355">
                        <c:v>-0.99677000000000004</c:v>
                      </c:pt>
                      <c:pt idx="356">
                        <c:v>-1.0018</c:v>
                      </c:pt>
                      <c:pt idx="357">
                        <c:v>-0.99895999999999996</c:v>
                      </c:pt>
                      <c:pt idx="358">
                        <c:v>-0.99173999999999995</c:v>
                      </c:pt>
                      <c:pt idx="359">
                        <c:v>-0.98602000000000001</c:v>
                      </c:pt>
                      <c:pt idx="360">
                        <c:v>-0.99072000000000005</c:v>
                      </c:pt>
                      <c:pt idx="361">
                        <c:v>-0.99455000000000005</c:v>
                      </c:pt>
                      <c:pt idx="362">
                        <c:v>-0.99839999999999995</c:v>
                      </c:pt>
                      <c:pt idx="363">
                        <c:v>-0.99743999999999999</c:v>
                      </c:pt>
                      <c:pt idx="364">
                        <c:v>-0.99065000000000003</c:v>
                      </c:pt>
                      <c:pt idx="365">
                        <c:v>-0.98985000000000001</c:v>
                      </c:pt>
                      <c:pt idx="366">
                        <c:v>-0.98402000000000001</c:v>
                      </c:pt>
                      <c:pt idx="367">
                        <c:v>-0.98207</c:v>
                      </c:pt>
                      <c:pt idx="368">
                        <c:v>-0.99089000000000005</c:v>
                      </c:pt>
                      <c:pt idx="369">
                        <c:v>-0.99470000000000003</c:v>
                      </c:pt>
                      <c:pt idx="370">
                        <c:v>-0.99053999999999998</c:v>
                      </c:pt>
                      <c:pt idx="371">
                        <c:v>-0.98946000000000001</c:v>
                      </c:pt>
                      <c:pt idx="372">
                        <c:v>-0.99045000000000005</c:v>
                      </c:pt>
                      <c:pt idx="373">
                        <c:v>-0.99339</c:v>
                      </c:pt>
                      <c:pt idx="374">
                        <c:v>-0.99827999999999995</c:v>
                      </c:pt>
                      <c:pt idx="375">
                        <c:v>-0.99855000000000005</c:v>
                      </c:pt>
                      <c:pt idx="376">
                        <c:v>-1.0018</c:v>
                      </c:pt>
                      <c:pt idx="377">
                        <c:v>-0.99985999999999997</c:v>
                      </c:pt>
                      <c:pt idx="378">
                        <c:v>-0.99029999999999996</c:v>
                      </c:pt>
                      <c:pt idx="379">
                        <c:v>-0.99089000000000005</c:v>
                      </c:pt>
                      <c:pt idx="380">
                        <c:v>-0.98975000000000002</c:v>
                      </c:pt>
                      <c:pt idx="381">
                        <c:v>-0.99170000000000003</c:v>
                      </c:pt>
                      <c:pt idx="382">
                        <c:v>-0.98850000000000005</c:v>
                      </c:pt>
                      <c:pt idx="383">
                        <c:v>-0.99146999999999996</c:v>
                      </c:pt>
                      <c:pt idx="384">
                        <c:v>-0.99070999999999998</c:v>
                      </c:pt>
                      <c:pt idx="385">
                        <c:v>-0.98311999999999999</c:v>
                      </c:pt>
                      <c:pt idx="386">
                        <c:v>-0.98507999999999996</c:v>
                      </c:pt>
                      <c:pt idx="387">
                        <c:v>-0.98512</c:v>
                      </c:pt>
                      <c:pt idx="388">
                        <c:v>-0.99577000000000004</c:v>
                      </c:pt>
                      <c:pt idx="389">
                        <c:v>-0.99289000000000005</c:v>
                      </c:pt>
                      <c:pt idx="390">
                        <c:v>-0.99468999999999996</c:v>
                      </c:pt>
                      <c:pt idx="391">
                        <c:v>-0.99666999999999994</c:v>
                      </c:pt>
                      <c:pt idx="392">
                        <c:v>-0.99673999999999996</c:v>
                      </c:pt>
                      <c:pt idx="393">
                        <c:v>-0.99106000000000005</c:v>
                      </c:pt>
                      <c:pt idx="394">
                        <c:v>-0.98495999999999995</c:v>
                      </c:pt>
                      <c:pt idx="395">
                        <c:v>-0.98767000000000005</c:v>
                      </c:pt>
                      <c:pt idx="396">
                        <c:v>-0.99412999999999996</c:v>
                      </c:pt>
                      <c:pt idx="397">
                        <c:v>-0.99512999999999996</c:v>
                      </c:pt>
                      <c:pt idx="398">
                        <c:v>-0.99827999999999995</c:v>
                      </c:pt>
                      <c:pt idx="399">
                        <c:v>-0.99841000000000002</c:v>
                      </c:pt>
                      <c:pt idx="400">
                        <c:v>-0.98782000000000003</c:v>
                      </c:pt>
                      <c:pt idx="401">
                        <c:v>-0.98914999999999997</c:v>
                      </c:pt>
                      <c:pt idx="402">
                        <c:v>-0.98795999999999995</c:v>
                      </c:pt>
                      <c:pt idx="403">
                        <c:v>-0.98402000000000001</c:v>
                      </c:pt>
                      <c:pt idx="404">
                        <c:v>-0.98209999999999997</c:v>
                      </c:pt>
                      <c:pt idx="405">
                        <c:v>-0.98785000000000001</c:v>
                      </c:pt>
                      <c:pt idx="406">
                        <c:v>-0.99090999999999996</c:v>
                      </c:pt>
                      <c:pt idx="407">
                        <c:v>-0.99173999999999995</c:v>
                      </c:pt>
                      <c:pt idx="408">
                        <c:v>-0.99068999999999996</c:v>
                      </c:pt>
                      <c:pt idx="409">
                        <c:v>-0.99161999999999995</c:v>
                      </c:pt>
                      <c:pt idx="410">
                        <c:v>-0.99253999999999998</c:v>
                      </c:pt>
                      <c:pt idx="411">
                        <c:v>-0.98856999999999995</c:v>
                      </c:pt>
                      <c:pt idx="412">
                        <c:v>-0.98653000000000002</c:v>
                      </c:pt>
                      <c:pt idx="413">
                        <c:v>-0.98675999999999997</c:v>
                      </c:pt>
                      <c:pt idx="414">
                        <c:v>-0.99072000000000005</c:v>
                      </c:pt>
                      <c:pt idx="415">
                        <c:v>-0.99055000000000004</c:v>
                      </c:pt>
                      <c:pt idx="416">
                        <c:v>-0.98948999999999998</c:v>
                      </c:pt>
                      <c:pt idx="417">
                        <c:v>-0.98741000000000001</c:v>
                      </c:pt>
                      <c:pt idx="418">
                        <c:v>-0.98645000000000005</c:v>
                      </c:pt>
                      <c:pt idx="419">
                        <c:v>-0.98441999999999996</c:v>
                      </c:pt>
                      <c:pt idx="420">
                        <c:v>-0.98653999999999997</c:v>
                      </c:pt>
                      <c:pt idx="421">
                        <c:v>-0.99448000000000003</c:v>
                      </c:pt>
                      <c:pt idx="422">
                        <c:v>-0.98784000000000005</c:v>
                      </c:pt>
                      <c:pt idx="423">
                        <c:v>-0.99163999999999997</c:v>
                      </c:pt>
                      <c:pt idx="424">
                        <c:v>-0.98980999999999997</c:v>
                      </c:pt>
                      <c:pt idx="425">
                        <c:v>-0.99251</c:v>
                      </c:pt>
                      <c:pt idx="426">
                        <c:v>-0.99467000000000005</c:v>
                      </c:pt>
                      <c:pt idx="427">
                        <c:v>-0.98955000000000004</c:v>
                      </c:pt>
                      <c:pt idx="428">
                        <c:v>-0.98672000000000004</c:v>
                      </c:pt>
                      <c:pt idx="429">
                        <c:v>-0.98885999999999996</c:v>
                      </c:pt>
                      <c:pt idx="430">
                        <c:v>-0.99080000000000001</c:v>
                      </c:pt>
                      <c:pt idx="431">
                        <c:v>-0.98192000000000002</c:v>
                      </c:pt>
                      <c:pt idx="432">
                        <c:v>-0.99224999999999997</c:v>
                      </c:pt>
                      <c:pt idx="433">
                        <c:v>-0.99550000000000005</c:v>
                      </c:pt>
                      <c:pt idx="434">
                        <c:v>-0.99133000000000004</c:v>
                      </c:pt>
                      <c:pt idx="435">
                        <c:v>-0.99056999999999995</c:v>
                      </c:pt>
                      <c:pt idx="436">
                        <c:v>-0.98645000000000005</c:v>
                      </c:pt>
                      <c:pt idx="437">
                        <c:v>-0.98758000000000001</c:v>
                      </c:pt>
                      <c:pt idx="438">
                        <c:v>-0.99155000000000004</c:v>
                      </c:pt>
                      <c:pt idx="439">
                        <c:v>-0.99621999999999999</c:v>
                      </c:pt>
                      <c:pt idx="440">
                        <c:v>-0.99326000000000003</c:v>
                      </c:pt>
                      <c:pt idx="441">
                        <c:v>-0.99131999999999998</c:v>
                      </c:pt>
                      <c:pt idx="442">
                        <c:v>-0.99512</c:v>
                      </c:pt>
                      <c:pt idx="443">
                        <c:v>-0.98243999999999998</c:v>
                      </c:pt>
                      <c:pt idx="444">
                        <c:v>-0.99019999999999997</c:v>
                      </c:pt>
                      <c:pt idx="445">
                        <c:v>-0.98751999999999995</c:v>
                      </c:pt>
                      <c:pt idx="446">
                        <c:v>-0.98836999999999997</c:v>
                      </c:pt>
                      <c:pt idx="447">
                        <c:v>-0.99521000000000004</c:v>
                      </c:pt>
                      <c:pt idx="448">
                        <c:v>-0.99639999999999995</c:v>
                      </c:pt>
                      <c:pt idx="449">
                        <c:v>-0.99019999999999997</c:v>
                      </c:pt>
                      <c:pt idx="450">
                        <c:v>-0.99143000000000003</c:v>
                      </c:pt>
                      <c:pt idx="451">
                        <c:v>-0.99226000000000003</c:v>
                      </c:pt>
                      <c:pt idx="452">
                        <c:v>-0.98846000000000001</c:v>
                      </c:pt>
                      <c:pt idx="453">
                        <c:v>-0.98851999999999995</c:v>
                      </c:pt>
                      <c:pt idx="454">
                        <c:v>-0.98653999999999997</c:v>
                      </c:pt>
                      <c:pt idx="455">
                        <c:v>-0.99038999999999999</c:v>
                      </c:pt>
                      <c:pt idx="456">
                        <c:v>-0.99341000000000002</c:v>
                      </c:pt>
                      <c:pt idx="457">
                        <c:v>-0.99434</c:v>
                      </c:pt>
                      <c:pt idx="458">
                        <c:v>-0.99146999999999996</c:v>
                      </c:pt>
                      <c:pt idx="459">
                        <c:v>-0.98860000000000003</c:v>
                      </c:pt>
                      <c:pt idx="460">
                        <c:v>-0.99539</c:v>
                      </c:pt>
                      <c:pt idx="461">
                        <c:v>-0.98946000000000001</c:v>
                      </c:pt>
                      <c:pt idx="462">
                        <c:v>-0.98841999999999997</c:v>
                      </c:pt>
                      <c:pt idx="463">
                        <c:v>-0.99031000000000002</c:v>
                      </c:pt>
                      <c:pt idx="464">
                        <c:v>-0.98453000000000002</c:v>
                      </c:pt>
                      <c:pt idx="465">
                        <c:v>-0.99016000000000004</c:v>
                      </c:pt>
                      <c:pt idx="466">
                        <c:v>-0.98534999999999995</c:v>
                      </c:pt>
                      <c:pt idx="467">
                        <c:v>-0.99309000000000003</c:v>
                      </c:pt>
                      <c:pt idx="468">
                        <c:v>-0.98923000000000005</c:v>
                      </c:pt>
                      <c:pt idx="469">
                        <c:v>-0.99434999999999996</c:v>
                      </c:pt>
                      <c:pt idx="470">
                        <c:v>-0.99029999999999996</c:v>
                      </c:pt>
                      <c:pt idx="471">
                        <c:v>-0.98841999999999997</c:v>
                      </c:pt>
                      <c:pt idx="472">
                        <c:v>-0.98939999999999995</c:v>
                      </c:pt>
                      <c:pt idx="473">
                        <c:v>-0.99138999999999999</c:v>
                      </c:pt>
                      <c:pt idx="474">
                        <c:v>-0.99233000000000005</c:v>
                      </c:pt>
                      <c:pt idx="475">
                        <c:v>-0.98841999999999997</c:v>
                      </c:pt>
                      <c:pt idx="476">
                        <c:v>-0.98755999999999999</c:v>
                      </c:pt>
                      <c:pt idx="477">
                        <c:v>-0.98651</c:v>
                      </c:pt>
                      <c:pt idx="478">
                        <c:v>-0.99324000000000001</c:v>
                      </c:pt>
                      <c:pt idx="479">
                        <c:v>-0.99119999999999997</c:v>
                      </c:pt>
                      <c:pt idx="480">
                        <c:v>-0.99126999999999998</c:v>
                      </c:pt>
                      <c:pt idx="481">
                        <c:v>-0.99229000000000001</c:v>
                      </c:pt>
                      <c:pt idx="482">
                        <c:v>-0.99143999999999999</c:v>
                      </c:pt>
                      <c:pt idx="483">
                        <c:v>-0.98843000000000003</c:v>
                      </c:pt>
                      <c:pt idx="484">
                        <c:v>-0.98740000000000006</c:v>
                      </c:pt>
                      <c:pt idx="485">
                        <c:v>-0.98248000000000002</c:v>
                      </c:pt>
                      <c:pt idx="486">
                        <c:v>-0.98438999999999999</c:v>
                      </c:pt>
                      <c:pt idx="487">
                        <c:v>-0.98836999999999997</c:v>
                      </c:pt>
                      <c:pt idx="488">
                        <c:v>-0.98651</c:v>
                      </c:pt>
                      <c:pt idx="489">
                        <c:v>-0.99529999999999996</c:v>
                      </c:pt>
                      <c:pt idx="490">
                        <c:v>-0.99129999999999996</c:v>
                      </c:pt>
                      <c:pt idx="491">
                        <c:v>-0.98851</c:v>
                      </c:pt>
                      <c:pt idx="492">
                        <c:v>-0.98829999999999996</c:v>
                      </c:pt>
                      <c:pt idx="493">
                        <c:v>-0.99036999999999997</c:v>
                      </c:pt>
                      <c:pt idx="494">
                        <c:v>-0.98828000000000005</c:v>
                      </c:pt>
                      <c:pt idx="495">
                        <c:v>-0.98604999999999998</c:v>
                      </c:pt>
                      <c:pt idx="496">
                        <c:v>-0.98797999999999997</c:v>
                      </c:pt>
                      <c:pt idx="497">
                        <c:v>-0.9899</c:v>
                      </c:pt>
                      <c:pt idx="498">
                        <c:v>-0.99187999999999998</c:v>
                      </c:pt>
                      <c:pt idx="499">
                        <c:v>-0.99592999999999998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standing1!$D$1</c15:sqref>
                        </c15:formulaRef>
                      </c:ext>
                    </c:extLst>
                    <c:strCache>
                      <c:ptCount val="1"/>
                      <c:pt idx="0">
                        <c:v>Gyr_x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standing1!$D$2:$D$501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1.4021999999999999</c:v>
                      </c:pt>
                      <c:pt idx="1">
                        <c:v>1.4027000000000001</c:v>
                      </c:pt>
                      <c:pt idx="2">
                        <c:v>1.403</c:v>
                      </c:pt>
                      <c:pt idx="3">
                        <c:v>1.4031</c:v>
                      </c:pt>
                      <c:pt idx="4">
                        <c:v>1.4035</c:v>
                      </c:pt>
                      <c:pt idx="5">
                        <c:v>1.4041999999999999</c:v>
                      </c:pt>
                      <c:pt idx="6">
                        <c:v>1.4043000000000001</c:v>
                      </c:pt>
                      <c:pt idx="7">
                        <c:v>1.4046000000000001</c:v>
                      </c:pt>
                      <c:pt idx="8">
                        <c:v>1.4049</c:v>
                      </c:pt>
                      <c:pt idx="9">
                        <c:v>1.4056</c:v>
                      </c:pt>
                      <c:pt idx="10">
                        <c:v>1.4058999999999999</c:v>
                      </c:pt>
                      <c:pt idx="11">
                        <c:v>1.4059999999999999</c:v>
                      </c:pt>
                      <c:pt idx="12">
                        <c:v>1.4057999999999999</c:v>
                      </c:pt>
                      <c:pt idx="13">
                        <c:v>1.4057999999999999</c:v>
                      </c:pt>
                      <c:pt idx="14">
                        <c:v>1.4057999999999999</c:v>
                      </c:pt>
                      <c:pt idx="15">
                        <c:v>1.4056</c:v>
                      </c:pt>
                      <c:pt idx="16">
                        <c:v>1.4055</c:v>
                      </c:pt>
                      <c:pt idx="17">
                        <c:v>1.4056</c:v>
                      </c:pt>
                      <c:pt idx="18">
                        <c:v>1.4055</c:v>
                      </c:pt>
                      <c:pt idx="19">
                        <c:v>1.4056</c:v>
                      </c:pt>
                      <c:pt idx="20">
                        <c:v>1.4056</c:v>
                      </c:pt>
                      <c:pt idx="21">
                        <c:v>1.4056999999999999</c:v>
                      </c:pt>
                      <c:pt idx="22">
                        <c:v>1.4058999999999999</c:v>
                      </c:pt>
                      <c:pt idx="23">
                        <c:v>1.4057999999999999</c:v>
                      </c:pt>
                      <c:pt idx="24">
                        <c:v>1.4057999999999999</c:v>
                      </c:pt>
                      <c:pt idx="25">
                        <c:v>1.4059999999999999</c:v>
                      </c:pt>
                      <c:pt idx="26">
                        <c:v>1.4067000000000001</c:v>
                      </c:pt>
                      <c:pt idx="27">
                        <c:v>1.4071</c:v>
                      </c:pt>
                      <c:pt idx="28">
                        <c:v>1.4074</c:v>
                      </c:pt>
                      <c:pt idx="29">
                        <c:v>1.4079999999999999</c:v>
                      </c:pt>
                      <c:pt idx="30">
                        <c:v>1.4083000000000001</c:v>
                      </c:pt>
                      <c:pt idx="31">
                        <c:v>1.4086000000000001</c:v>
                      </c:pt>
                      <c:pt idx="32">
                        <c:v>1.4088000000000001</c:v>
                      </c:pt>
                      <c:pt idx="33">
                        <c:v>1.4093</c:v>
                      </c:pt>
                      <c:pt idx="34">
                        <c:v>1.4097999999999999</c:v>
                      </c:pt>
                      <c:pt idx="35">
                        <c:v>1.41</c:v>
                      </c:pt>
                      <c:pt idx="36">
                        <c:v>1.4106000000000001</c:v>
                      </c:pt>
                      <c:pt idx="37">
                        <c:v>1.411</c:v>
                      </c:pt>
                      <c:pt idx="38">
                        <c:v>1.4117999999999999</c:v>
                      </c:pt>
                      <c:pt idx="39">
                        <c:v>1.4119999999999999</c:v>
                      </c:pt>
                      <c:pt idx="40">
                        <c:v>1.4120999999999999</c:v>
                      </c:pt>
                      <c:pt idx="41">
                        <c:v>1.4125000000000001</c:v>
                      </c:pt>
                      <c:pt idx="42">
                        <c:v>1.4128000000000001</c:v>
                      </c:pt>
                      <c:pt idx="43">
                        <c:v>1.4132</c:v>
                      </c:pt>
                      <c:pt idx="44">
                        <c:v>1.4136</c:v>
                      </c:pt>
                      <c:pt idx="45">
                        <c:v>1.4142999999999999</c:v>
                      </c:pt>
                      <c:pt idx="46">
                        <c:v>1.4149</c:v>
                      </c:pt>
                      <c:pt idx="47">
                        <c:v>1.4151</c:v>
                      </c:pt>
                      <c:pt idx="48">
                        <c:v>1.4155</c:v>
                      </c:pt>
                      <c:pt idx="49">
                        <c:v>1.4157</c:v>
                      </c:pt>
                      <c:pt idx="50">
                        <c:v>1.4158999999999999</c:v>
                      </c:pt>
                      <c:pt idx="51">
                        <c:v>1.4167000000000001</c:v>
                      </c:pt>
                      <c:pt idx="52">
                        <c:v>1.4174</c:v>
                      </c:pt>
                      <c:pt idx="53">
                        <c:v>1.4179999999999999</c:v>
                      </c:pt>
                      <c:pt idx="54">
                        <c:v>1.4185000000000001</c:v>
                      </c:pt>
                      <c:pt idx="55">
                        <c:v>1.4188000000000001</c:v>
                      </c:pt>
                      <c:pt idx="56">
                        <c:v>1.4191</c:v>
                      </c:pt>
                      <c:pt idx="57">
                        <c:v>1.4188000000000001</c:v>
                      </c:pt>
                      <c:pt idx="58">
                        <c:v>1.4188000000000001</c:v>
                      </c:pt>
                      <c:pt idx="59">
                        <c:v>1.4191</c:v>
                      </c:pt>
                      <c:pt idx="60">
                        <c:v>1.4195</c:v>
                      </c:pt>
                      <c:pt idx="61">
                        <c:v>1.4197</c:v>
                      </c:pt>
                      <c:pt idx="62">
                        <c:v>1.4205000000000001</c:v>
                      </c:pt>
                      <c:pt idx="63">
                        <c:v>1.4208000000000001</c:v>
                      </c:pt>
                      <c:pt idx="64">
                        <c:v>1.4209000000000001</c:v>
                      </c:pt>
                      <c:pt idx="65">
                        <c:v>1.4207000000000001</c:v>
                      </c:pt>
                      <c:pt idx="66">
                        <c:v>1.4208000000000001</c:v>
                      </c:pt>
                      <c:pt idx="67">
                        <c:v>1.4209000000000001</c:v>
                      </c:pt>
                      <c:pt idx="68">
                        <c:v>1.4209000000000001</c:v>
                      </c:pt>
                      <c:pt idx="69">
                        <c:v>1.421</c:v>
                      </c:pt>
                      <c:pt idx="70">
                        <c:v>1.4213</c:v>
                      </c:pt>
                      <c:pt idx="71">
                        <c:v>1.4214</c:v>
                      </c:pt>
                      <c:pt idx="72">
                        <c:v>1.4216</c:v>
                      </c:pt>
                      <c:pt idx="73">
                        <c:v>1.4215</c:v>
                      </c:pt>
                      <c:pt idx="74">
                        <c:v>1.4212</c:v>
                      </c:pt>
                      <c:pt idx="75">
                        <c:v>1.4207000000000001</c:v>
                      </c:pt>
                      <c:pt idx="76">
                        <c:v>1.4204000000000001</c:v>
                      </c:pt>
                      <c:pt idx="77">
                        <c:v>1.4198999999999999</c:v>
                      </c:pt>
                      <c:pt idx="78">
                        <c:v>1.4198</c:v>
                      </c:pt>
                      <c:pt idx="79">
                        <c:v>1.4189000000000001</c:v>
                      </c:pt>
                      <c:pt idx="80">
                        <c:v>1.4178999999999999</c:v>
                      </c:pt>
                      <c:pt idx="81">
                        <c:v>1.4175</c:v>
                      </c:pt>
                      <c:pt idx="82">
                        <c:v>1.4171</c:v>
                      </c:pt>
                      <c:pt idx="83">
                        <c:v>1.4173</c:v>
                      </c:pt>
                      <c:pt idx="84">
                        <c:v>1.4176</c:v>
                      </c:pt>
                      <c:pt idx="85">
                        <c:v>1.4178999999999999</c:v>
                      </c:pt>
                      <c:pt idx="86">
                        <c:v>1.4181999999999999</c:v>
                      </c:pt>
                      <c:pt idx="87">
                        <c:v>1.4184000000000001</c:v>
                      </c:pt>
                      <c:pt idx="88">
                        <c:v>1.4185000000000001</c:v>
                      </c:pt>
                      <c:pt idx="89">
                        <c:v>1.4186000000000001</c:v>
                      </c:pt>
                      <c:pt idx="90">
                        <c:v>1.4180999999999999</c:v>
                      </c:pt>
                      <c:pt idx="91">
                        <c:v>1.4176</c:v>
                      </c:pt>
                      <c:pt idx="92">
                        <c:v>1.4176</c:v>
                      </c:pt>
                      <c:pt idx="93">
                        <c:v>1.4176</c:v>
                      </c:pt>
                      <c:pt idx="94">
                        <c:v>1.4175</c:v>
                      </c:pt>
                      <c:pt idx="95">
                        <c:v>1.4174</c:v>
                      </c:pt>
                      <c:pt idx="96">
                        <c:v>1.4173</c:v>
                      </c:pt>
                      <c:pt idx="97">
                        <c:v>1.4172</c:v>
                      </c:pt>
                      <c:pt idx="98">
                        <c:v>1.4171</c:v>
                      </c:pt>
                      <c:pt idx="99">
                        <c:v>1.4167000000000001</c:v>
                      </c:pt>
                      <c:pt idx="100">
                        <c:v>1.4165000000000001</c:v>
                      </c:pt>
                      <c:pt idx="101">
                        <c:v>1.4158999999999999</c:v>
                      </c:pt>
                      <c:pt idx="102">
                        <c:v>1.4155</c:v>
                      </c:pt>
                      <c:pt idx="103">
                        <c:v>1.4154</c:v>
                      </c:pt>
                      <c:pt idx="104">
                        <c:v>1.4151</c:v>
                      </c:pt>
                      <c:pt idx="105">
                        <c:v>1.4149</c:v>
                      </c:pt>
                      <c:pt idx="106">
                        <c:v>1.4146000000000001</c:v>
                      </c:pt>
                      <c:pt idx="107">
                        <c:v>1.4140999999999999</c:v>
                      </c:pt>
                      <c:pt idx="108">
                        <c:v>1.4137999999999999</c:v>
                      </c:pt>
                      <c:pt idx="109">
                        <c:v>1.4137</c:v>
                      </c:pt>
                      <c:pt idx="110">
                        <c:v>1.4137</c:v>
                      </c:pt>
                      <c:pt idx="111">
                        <c:v>1.4137</c:v>
                      </c:pt>
                      <c:pt idx="112">
                        <c:v>1.4137</c:v>
                      </c:pt>
                      <c:pt idx="113">
                        <c:v>1.4133</c:v>
                      </c:pt>
                      <c:pt idx="114">
                        <c:v>1.4132</c:v>
                      </c:pt>
                      <c:pt idx="115">
                        <c:v>1.4134</c:v>
                      </c:pt>
                      <c:pt idx="116">
                        <c:v>1.4137</c:v>
                      </c:pt>
                      <c:pt idx="117">
                        <c:v>1.4136</c:v>
                      </c:pt>
                      <c:pt idx="118">
                        <c:v>1.4136</c:v>
                      </c:pt>
                      <c:pt idx="119">
                        <c:v>1.4139999999999999</c:v>
                      </c:pt>
                      <c:pt idx="120">
                        <c:v>1.4138999999999999</c:v>
                      </c:pt>
                      <c:pt idx="121">
                        <c:v>1.4138999999999999</c:v>
                      </c:pt>
                      <c:pt idx="122">
                        <c:v>1.4137</c:v>
                      </c:pt>
                      <c:pt idx="123">
                        <c:v>1.4135</c:v>
                      </c:pt>
                      <c:pt idx="124">
                        <c:v>1.4137999999999999</c:v>
                      </c:pt>
                      <c:pt idx="125">
                        <c:v>1.4139999999999999</c:v>
                      </c:pt>
                      <c:pt idx="126">
                        <c:v>1.4142999999999999</c:v>
                      </c:pt>
                      <c:pt idx="127">
                        <c:v>1.4144000000000001</c:v>
                      </c:pt>
                      <c:pt idx="128">
                        <c:v>1.4141999999999999</c:v>
                      </c:pt>
                      <c:pt idx="129">
                        <c:v>1.4141999999999999</c:v>
                      </c:pt>
                      <c:pt idx="130">
                        <c:v>1.4146000000000001</c:v>
                      </c:pt>
                      <c:pt idx="131">
                        <c:v>1.415</c:v>
                      </c:pt>
                      <c:pt idx="132">
                        <c:v>1.4151</c:v>
                      </c:pt>
                      <c:pt idx="133">
                        <c:v>1.4156</c:v>
                      </c:pt>
                      <c:pt idx="134">
                        <c:v>1.4156</c:v>
                      </c:pt>
                      <c:pt idx="135">
                        <c:v>1.4164000000000001</c:v>
                      </c:pt>
                      <c:pt idx="136">
                        <c:v>1.417</c:v>
                      </c:pt>
                      <c:pt idx="137">
                        <c:v>1.4173</c:v>
                      </c:pt>
                      <c:pt idx="138">
                        <c:v>1.4173</c:v>
                      </c:pt>
                      <c:pt idx="139">
                        <c:v>1.4171</c:v>
                      </c:pt>
                      <c:pt idx="140">
                        <c:v>1.4172</c:v>
                      </c:pt>
                      <c:pt idx="141">
                        <c:v>1.4172</c:v>
                      </c:pt>
                      <c:pt idx="142">
                        <c:v>1.4179999999999999</c:v>
                      </c:pt>
                      <c:pt idx="143">
                        <c:v>1.419</c:v>
                      </c:pt>
                      <c:pt idx="144">
                        <c:v>1.4196</c:v>
                      </c:pt>
                      <c:pt idx="145">
                        <c:v>1.4202999999999999</c:v>
                      </c:pt>
                      <c:pt idx="146">
                        <c:v>1.4207000000000001</c:v>
                      </c:pt>
                      <c:pt idx="147">
                        <c:v>1.4211</c:v>
                      </c:pt>
                      <c:pt idx="148">
                        <c:v>1.4212</c:v>
                      </c:pt>
                      <c:pt idx="149">
                        <c:v>1.4212</c:v>
                      </c:pt>
                      <c:pt idx="150">
                        <c:v>1.4212</c:v>
                      </c:pt>
                      <c:pt idx="151">
                        <c:v>1.4211</c:v>
                      </c:pt>
                      <c:pt idx="152">
                        <c:v>1.421</c:v>
                      </c:pt>
                      <c:pt idx="153">
                        <c:v>1.4216</c:v>
                      </c:pt>
                      <c:pt idx="154">
                        <c:v>1.4218999999999999</c:v>
                      </c:pt>
                      <c:pt idx="155">
                        <c:v>1.4224000000000001</c:v>
                      </c:pt>
                      <c:pt idx="156">
                        <c:v>1.4222999999999999</c:v>
                      </c:pt>
                      <c:pt idx="157">
                        <c:v>1.4221999999999999</c:v>
                      </c:pt>
                      <c:pt idx="158">
                        <c:v>1.4222999999999999</c:v>
                      </c:pt>
                      <c:pt idx="159">
                        <c:v>1.4226000000000001</c:v>
                      </c:pt>
                      <c:pt idx="160">
                        <c:v>1.4228000000000001</c:v>
                      </c:pt>
                      <c:pt idx="161">
                        <c:v>1.4229000000000001</c:v>
                      </c:pt>
                      <c:pt idx="162">
                        <c:v>1.4232</c:v>
                      </c:pt>
                      <c:pt idx="163">
                        <c:v>1.4235</c:v>
                      </c:pt>
                      <c:pt idx="164">
                        <c:v>1.4236</c:v>
                      </c:pt>
                      <c:pt idx="165">
                        <c:v>1.4237</c:v>
                      </c:pt>
                      <c:pt idx="166">
                        <c:v>1.4237</c:v>
                      </c:pt>
                      <c:pt idx="167">
                        <c:v>1.4238</c:v>
                      </c:pt>
                      <c:pt idx="168">
                        <c:v>1.4238999999999999</c:v>
                      </c:pt>
                      <c:pt idx="169">
                        <c:v>1.4239999999999999</c:v>
                      </c:pt>
                      <c:pt idx="170">
                        <c:v>1.4240999999999999</c:v>
                      </c:pt>
                      <c:pt idx="171">
                        <c:v>1.4241999999999999</c:v>
                      </c:pt>
                      <c:pt idx="172">
                        <c:v>1.4242999999999999</c:v>
                      </c:pt>
                      <c:pt idx="173">
                        <c:v>1.4244000000000001</c:v>
                      </c:pt>
                      <c:pt idx="174">
                        <c:v>1.4245000000000001</c:v>
                      </c:pt>
                      <c:pt idx="175">
                        <c:v>1.4245000000000001</c:v>
                      </c:pt>
                      <c:pt idx="176">
                        <c:v>1.4249000000000001</c:v>
                      </c:pt>
                      <c:pt idx="177">
                        <c:v>1.4249000000000001</c:v>
                      </c:pt>
                      <c:pt idx="178">
                        <c:v>1.4256</c:v>
                      </c:pt>
                      <c:pt idx="179">
                        <c:v>1.4258</c:v>
                      </c:pt>
                      <c:pt idx="180">
                        <c:v>1.4258</c:v>
                      </c:pt>
                      <c:pt idx="181">
                        <c:v>1.4259999999999999</c:v>
                      </c:pt>
                      <c:pt idx="182">
                        <c:v>1.4266000000000001</c:v>
                      </c:pt>
                      <c:pt idx="183">
                        <c:v>1.4267000000000001</c:v>
                      </c:pt>
                      <c:pt idx="184">
                        <c:v>1.4271</c:v>
                      </c:pt>
                      <c:pt idx="185">
                        <c:v>1.4272</c:v>
                      </c:pt>
                      <c:pt idx="186">
                        <c:v>1.4272</c:v>
                      </c:pt>
                      <c:pt idx="187">
                        <c:v>1.4274</c:v>
                      </c:pt>
                      <c:pt idx="188">
                        <c:v>1.4276</c:v>
                      </c:pt>
                      <c:pt idx="189">
                        <c:v>1.4277</c:v>
                      </c:pt>
                      <c:pt idx="190">
                        <c:v>1.4276</c:v>
                      </c:pt>
                      <c:pt idx="191">
                        <c:v>1.4275</c:v>
                      </c:pt>
                      <c:pt idx="192">
                        <c:v>1.4276</c:v>
                      </c:pt>
                      <c:pt idx="193">
                        <c:v>1.4278</c:v>
                      </c:pt>
                      <c:pt idx="194">
                        <c:v>1.4278999999999999</c:v>
                      </c:pt>
                      <c:pt idx="195">
                        <c:v>1.4278</c:v>
                      </c:pt>
                      <c:pt idx="196">
                        <c:v>1.4276</c:v>
                      </c:pt>
                      <c:pt idx="197">
                        <c:v>1.4274</c:v>
                      </c:pt>
                      <c:pt idx="198">
                        <c:v>1.427</c:v>
                      </c:pt>
                      <c:pt idx="199">
                        <c:v>1.4267000000000001</c:v>
                      </c:pt>
                      <c:pt idx="200">
                        <c:v>1.4267000000000001</c:v>
                      </c:pt>
                      <c:pt idx="201">
                        <c:v>1.4262999999999999</c:v>
                      </c:pt>
                      <c:pt idx="202">
                        <c:v>1.4260999999999999</c:v>
                      </c:pt>
                      <c:pt idx="203">
                        <c:v>1.4257</c:v>
                      </c:pt>
                      <c:pt idx="204">
                        <c:v>1.4258999999999999</c:v>
                      </c:pt>
                      <c:pt idx="205">
                        <c:v>1.4259999999999999</c:v>
                      </c:pt>
                      <c:pt idx="206">
                        <c:v>1.4258999999999999</c:v>
                      </c:pt>
                      <c:pt idx="207">
                        <c:v>1.4258999999999999</c:v>
                      </c:pt>
                      <c:pt idx="208">
                        <c:v>1.4258</c:v>
                      </c:pt>
                      <c:pt idx="209">
                        <c:v>1.4258999999999999</c:v>
                      </c:pt>
                      <c:pt idx="210">
                        <c:v>1.4260999999999999</c:v>
                      </c:pt>
                      <c:pt idx="211">
                        <c:v>1.4258999999999999</c:v>
                      </c:pt>
                      <c:pt idx="212">
                        <c:v>1.4259999999999999</c:v>
                      </c:pt>
                      <c:pt idx="213">
                        <c:v>1.4255</c:v>
                      </c:pt>
                      <c:pt idx="214">
                        <c:v>1.4255</c:v>
                      </c:pt>
                      <c:pt idx="215">
                        <c:v>1.4253</c:v>
                      </c:pt>
                      <c:pt idx="216">
                        <c:v>1.4256</c:v>
                      </c:pt>
                      <c:pt idx="217">
                        <c:v>1.4256</c:v>
                      </c:pt>
                      <c:pt idx="218">
                        <c:v>1.4254</c:v>
                      </c:pt>
                      <c:pt idx="219">
                        <c:v>1.4253</c:v>
                      </c:pt>
                      <c:pt idx="220">
                        <c:v>1.4252</c:v>
                      </c:pt>
                      <c:pt idx="221">
                        <c:v>1.4249000000000001</c:v>
                      </c:pt>
                      <c:pt idx="222">
                        <c:v>1.4245000000000001</c:v>
                      </c:pt>
                      <c:pt idx="223">
                        <c:v>1.4240999999999999</c:v>
                      </c:pt>
                      <c:pt idx="224">
                        <c:v>1.4237</c:v>
                      </c:pt>
                      <c:pt idx="225">
                        <c:v>1.4233</c:v>
                      </c:pt>
                      <c:pt idx="226">
                        <c:v>1.4233</c:v>
                      </c:pt>
                      <c:pt idx="227">
                        <c:v>1.4233</c:v>
                      </c:pt>
                      <c:pt idx="228">
                        <c:v>1.4232</c:v>
                      </c:pt>
                      <c:pt idx="229">
                        <c:v>1.4234</c:v>
                      </c:pt>
                      <c:pt idx="230">
                        <c:v>1.4238999999999999</c:v>
                      </c:pt>
                      <c:pt idx="231">
                        <c:v>1.4240999999999999</c:v>
                      </c:pt>
                      <c:pt idx="232">
                        <c:v>1.4239999999999999</c:v>
                      </c:pt>
                      <c:pt idx="233">
                        <c:v>1.4238</c:v>
                      </c:pt>
                      <c:pt idx="234">
                        <c:v>1.4237</c:v>
                      </c:pt>
                      <c:pt idx="235">
                        <c:v>1.4236</c:v>
                      </c:pt>
                      <c:pt idx="236">
                        <c:v>1.4234</c:v>
                      </c:pt>
                      <c:pt idx="237">
                        <c:v>1.423</c:v>
                      </c:pt>
                      <c:pt idx="238">
                        <c:v>1.4227000000000001</c:v>
                      </c:pt>
                      <c:pt idx="239">
                        <c:v>1.4226000000000001</c:v>
                      </c:pt>
                      <c:pt idx="240">
                        <c:v>1.4224000000000001</c:v>
                      </c:pt>
                      <c:pt idx="241">
                        <c:v>1.4221999999999999</c:v>
                      </c:pt>
                      <c:pt idx="242">
                        <c:v>1.4219999999999999</c:v>
                      </c:pt>
                      <c:pt idx="243">
                        <c:v>1.4222999999999999</c:v>
                      </c:pt>
                      <c:pt idx="244">
                        <c:v>1.4224000000000001</c:v>
                      </c:pt>
                      <c:pt idx="245">
                        <c:v>1.4221999999999999</c:v>
                      </c:pt>
                      <c:pt idx="246">
                        <c:v>1.4218999999999999</c:v>
                      </c:pt>
                      <c:pt idx="247">
                        <c:v>1.4215</c:v>
                      </c:pt>
                      <c:pt idx="248">
                        <c:v>1.4214</c:v>
                      </c:pt>
                      <c:pt idx="249">
                        <c:v>1.4217</c:v>
                      </c:pt>
                      <c:pt idx="250">
                        <c:v>1.4219999999999999</c:v>
                      </c:pt>
                      <c:pt idx="251">
                        <c:v>1.4219999999999999</c:v>
                      </c:pt>
                      <c:pt idx="252">
                        <c:v>1.4218</c:v>
                      </c:pt>
                      <c:pt idx="253">
                        <c:v>1.4218</c:v>
                      </c:pt>
                      <c:pt idx="254">
                        <c:v>1.4215</c:v>
                      </c:pt>
                      <c:pt idx="255">
                        <c:v>1.4213</c:v>
                      </c:pt>
                      <c:pt idx="256">
                        <c:v>1.4212</c:v>
                      </c:pt>
                      <c:pt idx="257">
                        <c:v>1.421</c:v>
                      </c:pt>
                      <c:pt idx="258">
                        <c:v>1.4209000000000001</c:v>
                      </c:pt>
                      <c:pt idx="259">
                        <c:v>1.4206000000000001</c:v>
                      </c:pt>
                      <c:pt idx="260">
                        <c:v>1.4205000000000001</c:v>
                      </c:pt>
                      <c:pt idx="261">
                        <c:v>1.4205000000000001</c:v>
                      </c:pt>
                      <c:pt idx="262">
                        <c:v>1.4207000000000001</c:v>
                      </c:pt>
                      <c:pt idx="263">
                        <c:v>1.4208000000000001</c:v>
                      </c:pt>
                      <c:pt idx="264">
                        <c:v>1.4209000000000001</c:v>
                      </c:pt>
                      <c:pt idx="265">
                        <c:v>1.4211</c:v>
                      </c:pt>
                      <c:pt idx="266">
                        <c:v>1.4212</c:v>
                      </c:pt>
                      <c:pt idx="267">
                        <c:v>1.4214</c:v>
                      </c:pt>
                      <c:pt idx="268">
                        <c:v>1.4209000000000001</c:v>
                      </c:pt>
                      <c:pt idx="269">
                        <c:v>1.4204000000000001</c:v>
                      </c:pt>
                      <c:pt idx="270">
                        <c:v>1.4204000000000001</c:v>
                      </c:pt>
                      <c:pt idx="271">
                        <c:v>1.4205000000000001</c:v>
                      </c:pt>
                      <c:pt idx="272">
                        <c:v>1.4206000000000001</c:v>
                      </c:pt>
                      <c:pt idx="273">
                        <c:v>1.4212</c:v>
                      </c:pt>
                      <c:pt idx="274">
                        <c:v>1.4214</c:v>
                      </c:pt>
                      <c:pt idx="275">
                        <c:v>1.4214</c:v>
                      </c:pt>
                      <c:pt idx="276">
                        <c:v>1.4214</c:v>
                      </c:pt>
                      <c:pt idx="277">
                        <c:v>1.4216</c:v>
                      </c:pt>
                      <c:pt idx="278">
                        <c:v>1.4211</c:v>
                      </c:pt>
                      <c:pt idx="279">
                        <c:v>1.4206000000000001</c:v>
                      </c:pt>
                      <c:pt idx="280">
                        <c:v>1.4200999999999999</c:v>
                      </c:pt>
                      <c:pt idx="281">
                        <c:v>1.4192</c:v>
                      </c:pt>
                      <c:pt idx="282">
                        <c:v>1.4187000000000001</c:v>
                      </c:pt>
                      <c:pt idx="283">
                        <c:v>1.4179999999999999</c:v>
                      </c:pt>
                      <c:pt idx="284">
                        <c:v>1.4172</c:v>
                      </c:pt>
                      <c:pt idx="285">
                        <c:v>1.4169</c:v>
                      </c:pt>
                      <c:pt idx="286">
                        <c:v>1.4161999999999999</c:v>
                      </c:pt>
                      <c:pt idx="287">
                        <c:v>1.4157999999999999</c:v>
                      </c:pt>
                      <c:pt idx="288">
                        <c:v>1.4154</c:v>
                      </c:pt>
                      <c:pt idx="289">
                        <c:v>1.4151</c:v>
                      </c:pt>
                      <c:pt idx="290">
                        <c:v>1.4144000000000001</c:v>
                      </c:pt>
                      <c:pt idx="291">
                        <c:v>1.4137</c:v>
                      </c:pt>
                      <c:pt idx="292">
                        <c:v>1.4133</c:v>
                      </c:pt>
                      <c:pt idx="293">
                        <c:v>1.413</c:v>
                      </c:pt>
                      <c:pt idx="294">
                        <c:v>1.413</c:v>
                      </c:pt>
                      <c:pt idx="295">
                        <c:v>1.4131</c:v>
                      </c:pt>
                      <c:pt idx="296">
                        <c:v>1.4127000000000001</c:v>
                      </c:pt>
                      <c:pt idx="297">
                        <c:v>1.4127000000000001</c:v>
                      </c:pt>
                      <c:pt idx="298">
                        <c:v>1.4128000000000001</c:v>
                      </c:pt>
                      <c:pt idx="299">
                        <c:v>1.4126000000000001</c:v>
                      </c:pt>
                      <c:pt idx="300">
                        <c:v>1.4123000000000001</c:v>
                      </c:pt>
                      <c:pt idx="301">
                        <c:v>1.4117999999999999</c:v>
                      </c:pt>
                      <c:pt idx="302">
                        <c:v>1.4115</c:v>
                      </c:pt>
                      <c:pt idx="303">
                        <c:v>1.411</c:v>
                      </c:pt>
                      <c:pt idx="304">
                        <c:v>1.4109</c:v>
                      </c:pt>
                      <c:pt idx="305">
                        <c:v>1.4107000000000001</c:v>
                      </c:pt>
                      <c:pt idx="306">
                        <c:v>1.4107000000000001</c:v>
                      </c:pt>
                      <c:pt idx="307">
                        <c:v>1.4107000000000001</c:v>
                      </c:pt>
                      <c:pt idx="308">
                        <c:v>1.4106000000000001</c:v>
                      </c:pt>
                      <c:pt idx="309">
                        <c:v>1.4105000000000001</c:v>
                      </c:pt>
                      <c:pt idx="310">
                        <c:v>1.4105000000000001</c:v>
                      </c:pt>
                      <c:pt idx="311">
                        <c:v>1.4105000000000001</c:v>
                      </c:pt>
                      <c:pt idx="312">
                        <c:v>1.41</c:v>
                      </c:pt>
                      <c:pt idx="313">
                        <c:v>1.41</c:v>
                      </c:pt>
                      <c:pt idx="314">
                        <c:v>1.4096</c:v>
                      </c:pt>
                      <c:pt idx="315">
                        <c:v>1.4096</c:v>
                      </c:pt>
                      <c:pt idx="316">
                        <c:v>1.4095</c:v>
                      </c:pt>
                      <c:pt idx="317">
                        <c:v>1.4096</c:v>
                      </c:pt>
                      <c:pt idx="318">
                        <c:v>1.4095</c:v>
                      </c:pt>
                      <c:pt idx="319">
                        <c:v>1.4095</c:v>
                      </c:pt>
                      <c:pt idx="320">
                        <c:v>1.4097999999999999</c:v>
                      </c:pt>
                      <c:pt idx="321">
                        <c:v>1.4098999999999999</c:v>
                      </c:pt>
                      <c:pt idx="322">
                        <c:v>1.4100999999999999</c:v>
                      </c:pt>
                      <c:pt idx="323">
                        <c:v>1.4103000000000001</c:v>
                      </c:pt>
                      <c:pt idx="324">
                        <c:v>1.4112</c:v>
                      </c:pt>
                      <c:pt idx="325">
                        <c:v>1.4117999999999999</c:v>
                      </c:pt>
                      <c:pt idx="326">
                        <c:v>1.4120999999999999</c:v>
                      </c:pt>
                      <c:pt idx="327">
                        <c:v>1.4120999999999999</c:v>
                      </c:pt>
                      <c:pt idx="328">
                        <c:v>1.4121999999999999</c:v>
                      </c:pt>
                      <c:pt idx="329">
                        <c:v>1.4127000000000001</c:v>
                      </c:pt>
                      <c:pt idx="330">
                        <c:v>1.413</c:v>
                      </c:pt>
                      <c:pt idx="331">
                        <c:v>1.4132</c:v>
                      </c:pt>
                      <c:pt idx="332">
                        <c:v>1.4134</c:v>
                      </c:pt>
                      <c:pt idx="333">
                        <c:v>1.4136</c:v>
                      </c:pt>
                      <c:pt idx="334">
                        <c:v>1.4137999999999999</c:v>
                      </c:pt>
                      <c:pt idx="335">
                        <c:v>1.4145000000000001</c:v>
                      </c:pt>
                      <c:pt idx="336">
                        <c:v>1.415</c:v>
                      </c:pt>
                      <c:pt idx="337">
                        <c:v>1.4153</c:v>
                      </c:pt>
                      <c:pt idx="338">
                        <c:v>1.4154</c:v>
                      </c:pt>
                      <c:pt idx="339">
                        <c:v>1.4159999999999999</c:v>
                      </c:pt>
                      <c:pt idx="340">
                        <c:v>1.4165000000000001</c:v>
                      </c:pt>
                      <c:pt idx="341">
                        <c:v>1.4174</c:v>
                      </c:pt>
                      <c:pt idx="342">
                        <c:v>1.4177999999999999</c:v>
                      </c:pt>
                      <c:pt idx="343">
                        <c:v>1.4182999999999999</c:v>
                      </c:pt>
                      <c:pt idx="344">
                        <c:v>1.4188000000000001</c:v>
                      </c:pt>
                      <c:pt idx="345">
                        <c:v>1.4191</c:v>
                      </c:pt>
                      <c:pt idx="346">
                        <c:v>1.4191</c:v>
                      </c:pt>
                      <c:pt idx="347">
                        <c:v>1.4192</c:v>
                      </c:pt>
                      <c:pt idx="348">
                        <c:v>1.4194</c:v>
                      </c:pt>
                      <c:pt idx="349">
                        <c:v>1.4198</c:v>
                      </c:pt>
                      <c:pt idx="350">
                        <c:v>1.4200999999999999</c:v>
                      </c:pt>
                      <c:pt idx="351">
                        <c:v>1.4207000000000001</c:v>
                      </c:pt>
                      <c:pt idx="352">
                        <c:v>1.4214</c:v>
                      </c:pt>
                      <c:pt idx="353">
                        <c:v>1.4216</c:v>
                      </c:pt>
                      <c:pt idx="354">
                        <c:v>1.4217</c:v>
                      </c:pt>
                      <c:pt idx="355">
                        <c:v>1.4219999999999999</c:v>
                      </c:pt>
                      <c:pt idx="356">
                        <c:v>1.4226000000000001</c:v>
                      </c:pt>
                      <c:pt idx="357">
                        <c:v>1.423</c:v>
                      </c:pt>
                      <c:pt idx="358">
                        <c:v>1.4238999999999999</c:v>
                      </c:pt>
                      <c:pt idx="359">
                        <c:v>1.4237</c:v>
                      </c:pt>
                      <c:pt idx="360">
                        <c:v>1.4234</c:v>
                      </c:pt>
                      <c:pt idx="361">
                        <c:v>1.4234</c:v>
                      </c:pt>
                      <c:pt idx="362">
                        <c:v>1.4236</c:v>
                      </c:pt>
                      <c:pt idx="363">
                        <c:v>1.4240999999999999</c:v>
                      </c:pt>
                      <c:pt idx="364">
                        <c:v>1.4242999999999999</c:v>
                      </c:pt>
                      <c:pt idx="365">
                        <c:v>1.4242999999999999</c:v>
                      </c:pt>
                      <c:pt idx="366">
                        <c:v>1.4237</c:v>
                      </c:pt>
                      <c:pt idx="367">
                        <c:v>1.4234</c:v>
                      </c:pt>
                      <c:pt idx="368">
                        <c:v>1.423</c:v>
                      </c:pt>
                      <c:pt idx="369">
                        <c:v>1.4229000000000001</c:v>
                      </c:pt>
                      <c:pt idx="370">
                        <c:v>1.4226000000000001</c:v>
                      </c:pt>
                      <c:pt idx="371">
                        <c:v>1.4224000000000001</c:v>
                      </c:pt>
                      <c:pt idx="372">
                        <c:v>1.4224000000000001</c:v>
                      </c:pt>
                      <c:pt idx="373">
                        <c:v>1.4224000000000001</c:v>
                      </c:pt>
                      <c:pt idx="374">
                        <c:v>1.4225000000000001</c:v>
                      </c:pt>
                      <c:pt idx="375">
                        <c:v>1.4224000000000001</c:v>
                      </c:pt>
                      <c:pt idx="376">
                        <c:v>1.4221999999999999</c:v>
                      </c:pt>
                      <c:pt idx="377">
                        <c:v>1.4224000000000001</c:v>
                      </c:pt>
                      <c:pt idx="378">
                        <c:v>1.4227000000000001</c:v>
                      </c:pt>
                      <c:pt idx="379">
                        <c:v>1.4228000000000001</c:v>
                      </c:pt>
                      <c:pt idx="380">
                        <c:v>1.423</c:v>
                      </c:pt>
                      <c:pt idx="381">
                        <c:v>1.4224000000000001</c:v>
                      </c:pt>
                      <c:pt idx="382">
                        <c:v>1.4219999999999999</c:v>
                      </c:pt>
                      <c:pt idx="383">
                        <c:v>1.4215</c:v>
                      </c:pt>
                      <c:pt idx="384">
                        <c:v>1.4215</c:v>
                      </c:pt>
                      <c:pt idx="385">
                        <c:v>1.4215</c:v>
                      </c:pt>
                      <c:pt idx="386">
                        <c:v>1.4213</c:v>
                      </c:pt>
                      <c:pt idx="387">
                        <c:v>1.421</c:v>
                      </c:pt>
                      <c:pt idx="388">
                        <c:v>1.4205000000000001</c:v>
                      </c:pt>
                      <c:pt idx="389">
                        <c:v>1.4202999999999999</c:v>
                      </c:pt>
                      <c:pt idx="390">
                        <c:v>1.4198999999999999</c:v>
                      </c:pt>
                      <c:pt idx="391">
                        <c:v>1.4198</c:v>
                      </c:pt>
                      <c:pt idx="392">
                        <c:v>1.4197</c:v>
                      </c:pt>
                      <c:pt idx="393">
                        <c:v>1.4192</c:v>
                      </c:pt>
                      <c:pt idx="394">
                        <c:v>1.4188000000000001</c:v>
                      </c:pt>
                      <c:pt idx="395">
                        <c:v>1.4179999999999999</c:v>
                      </c:pt>
                      <c:pt idx="396">
                        <c:v>1.4176</c:v>
                      </c:pt>
                      <c:pt idx="397">
                        <c:v>1.4176</c:v>
                      </c:pt>
                      <c:pt idx="398">
                        <c:v>1.4178999999999999</c:v>
                      </c:pt>
                      <c:pt idx="399">
                        <c:v>1.4178999999999999</c:v>
                      </c:pt>
                      <c:pt idx="400">
                        <c:v>1.4178999999999999</c:v>
                      </c:pt>
                      <c:pt idx="401">
                        <c:v>1.4177</c:v>
                      </c:pt>
                      <c:pt idx="402">
                        <c:v>1.4169</c:v>
                      </c:pt>
                      <c:pt idx="403">
                        <c:v>1.4164000000000001</c:v>
                      </c:pt>
                      <c:pt idx="404">
                        <c:v>1.4157</c:v>
                      </c:pt>
                      <c:pt idx="405">
                        <c:v>1.4152</c:v>
                      </c:pt>
                      <c:pt idx="406">
                        <c:v>1.4148000000000001</c:v>
                      </c:pt>
                      <c:pt idx="407">
                        <c:v>1.4142999999999999</c:v>
                      </c:pt>
                      <c:pt idx="408">
                        <c:v>1.4141999999999999</c:v>
                      </c:pt>
                      <c:pt idx="409">
                        <c:v>1.4136</c:v>
                      </c:pt>
                      <c:pt idx="410">
                        <c:v>1.4133</c:v>
                      </c:pt>
                      <c:pt idx="411">
                        <c:v>1.4131</c:v>
                      </c:pt>
                      <c:pt idx="412">
                        <c:v>1.4126000000000001</c:v>
                      </c:pt>
                      <c:pt idx="413">
                        <c:v>1.4124000000000001</c:v>
                      </c:pt>
                      <c:pt idx="414">
                        <c:v>1.4117999999999999</c:v>
                      </c:pt>
                      <c:pt idx="415">
                        <c:v>1.4113</c:v>
                      </c:pt>
                      <c:pt idx="416">
                        <c:v>1.4114</c:v>
                      </c:pt>
                      <c:pt idx="417">
                        <c:v>1.4114</c:v>
                      </c:pt>
                      <c:pt idx="418">
                        <c:v>1.4115</c:v>
                      </c:pt>
                      <c:pt idx="419">
                        <c:v>1.4115</c:v>
                      </c:pt>
                      <c:pt idx="420">
                        <c:v>1.4116</c:v>
                      </c:pt>
                      <c:pt idx="421">
                        <c:v>1.4114</c:v>
                      </c:pt>
                      <c:pt idx="422">
                        <c:v>1.4114</c:v>
                      </c:pt>
                      <c:pt idx="423">
                        <c:v>1.4115</c:v>
                      </c:pt>
                      <c:pt idx="424">
                        <c:v>1.4115</c:v>
                      </c:pt>
                      <c:pt idx="425">
                        <c:v>1.4116</c:v>
                      </c:pt>
                      <c:pt idx="426">
                        <c:v>1.4113</c:v>
                      </c:pt>
                      <c:pt idx="427">
                        <c:v>1.411</c:v>
                      </c:pt>
                      <c:pt idx="428">
                        <c:v>1.4108000000000001</c:v>
                      </c:pt>
                      <c:pt idx="429">
                        <c:v>1.4105000000000001</c:v>
                      </c:pt>
                      <c:pt idx="430">
                        <c:v>1.4104000000000001</c:v>
                      </c:pt>
                      <c:pt idx="431">
                        <c:v>1.41</c:v>
                      </c:pt>
                      <c:pt idx="432">
                        <c:v>1.4108000000000001</c:v>
                      </c:pt>
                      <c:pt idx="433">
                        <c:v>1.4111</c:v>
                      </c:pt>
                      <c:pt idx="434">
                        <c:v>1.4111</c:v>
                      </c:pt>
                      <c:pt idx="435">
                        <c:v>1.4113</c:v>
                      </c:pt>
                      <c:pt idx="436">
                        <c:v>1.4111</c:v>
                      </c:pt>
                      <c:pt idx="437">
                        <c:v>1.4113</c:v>
                      </c:pt>
                      <c:pt idx="438">
                        <c:v>1.4114</c:v>
                      </c:pt>
                      <c:pt idx="439">
                        <c:v>1.4114</c:v>
                      </c:pt>
                      <c:pt idx="440">
                        <c:v>1.4119999999999999</c:v>
                      </c:pt>
                      <c:pt idx="441">
                        <c:v>1.4123000000000001</c:v>
                      </c:pt>
                      <c:pt idx="442">
                        <c:v>1.4126000000000001</c:v>
                      </c:pt>
                      <c:pt idx="443">
                        <c:v>1.4129</c:v>
                      </c:pt>
                      <c:pt idx="444">
                        <c:v>1.4131</c:v>
                      </c:pt>
                      <c:pt idx="445">
                        <c:v>1.4133</c:v>
                      </c:pt>
                      <c:pt idx="446">
                        <c:v>1.4134</c:v>
                      </c:pt>
                      <c:pt idx="447">
                        <c:v>1.4136</c:v>
                      </c:pt>
                      <c:pt idx="448">
                        <c:v>1.4139999999999999</c:v>
                      </c:pt>
                      <c:pt idx="449">
                        <c:v>1.4144000000000001</c:v>
                      </c:pt>
                      <c:pt idx="450">
                        <c:v>1.4144000000000001</c:v>
                      </c:pt>
                      <c:pt idx="451">
                        <c:v>1.4144000000000001</c:v>
                      </c:pt>
                      <c:pt idx="452">
                        <c:v>1.4145000000000001</c:v>
                      </c:pt>
                      <c:pt idx="453">
                        <c:v>1.4141999999999999</c:v>
                      </c:pt>
                      <c:pt idx="454">
                        <c:v>1.4140999999999999</c:v>
                      </c:pt>
                      <c:pt idx="455">
                        <c:v>1.4142999999999999</c:v>
                      </c:pt>
                      <c:pt idx="456">
                        <c:v>1.4144000000000001</c:v>
                      </c:pt>
                      <c:pt idx="457">
                        <c:v>1.4142999999999999</c:v>
                      </c:pt>
                      <c:pt idx="458">
                        <c:v>1.4145000000000001</c:v>
                      </c:pt>
                      <c:pt idx="459">
                        <c:v>1.4146000000000001</c:v>
                      </c:pt>
                      <c:pt idx="460">
                        <c:v>1.4145000000000001</c:v>
                      </c:pt>
                      <c:pt idx="461">
                        <c:v>1.4140999999999999</c:v>
                      </c:pt>
                      <c:pt idx="462">
                        <c:v>1.4140999999999999</c:v>
                      </c:pt>
                      <c:pt idx="463">
                        <c:v>1.4139999999999999</c:v>
                      </c:pt>
                      <c:pt idx="464">
                        <c:v>1.4137999999999999</c:v>
                      </c:pt>
                      <c:pt idx="465">
                        <c:v>1.4137</c:v>
                      </c:pt>
                      <c:pt idx="466">
                        <c:v>1.4137999999999999</c:v>
                      </c:pt>
                      <c:pt idx="467">
                        <c:v>1.4137999999999999</c:v>
                      </c:pt>
                      <c:pt idx="468">
                        <c:v>1.4141999999999999</c:v>
                      </c:pt>
                      <c:pt idx="469">
                        <c:v>1.4142999999999999</c:v>
                      </c:pt>
                      <c:pt idx="470">
                        <c:v>1.4141999999999999</c:v>
                      </c:pt>
                      <c:pt idx="471">
                        <c:v>1.4142999999999999</c:v>
                      </c:pt>
                      <c:pt idx="472">
                        <c:v>1.4137999999999999</c:v>
                      </c:pt>
                      <c:pt idx="473">
                        <c:v>1.4137</c:v>
                      </c:pt>
                      <c:pt idx="474">
                        <c:v>1.4138999999999999</c:v>
                      </c:pt>
                      <c:pt idx="475">
                        <c:v>1.4139999999999999</c:v>
                      </c:pt>
                      <c:pt idx="476">
                        <c:v>1.4139999999999999</c:v>
                      </c:pt>
                      <c:pt idx="477">
                        <c:v>1.4137999999999999</c:v>
                      </c:pt>
                      <c:pt idx="478">
                        <c:v>1.4136</c:v>
                      </c:pt>
                      <c:pt idx="479">
                        <c:v>1.4135</c:v>
                      </c:pt>
                      <c:pt idx="480">
                        <c:v>1.4135</c:v>
                      </c:pt>
                      <c:pt idx="481">
                        <c:v>1.4136</c:v>
                      </c:pt>
                      <c:pt idx="482">
                        <c:v>1.4136</c:v>
                      </c:pt>
                      <c:pt idx="483">
                        <c:v>1.4133</c:v>
                      </c:pt>
                      <c:pt idx="484">
                        <c:v>1.4131</c:v>
                      </c:pt>
                      <c:pt idx="485">
                        <c:v>1.4128000000000001</c:v>
                      </c:pt>
                      <c:pt idx="486">
                        <c:v>1.4127000000000001</c:v>
                      </c:pt>
                      <c:pt idx="487">
                        <c:v>1.4125000000000001</c:v>
                      </c:pt>
                      <c:pt idx="488">
                        <c:v>1.4125000000000001</c:v>
                      </c:pt>
                      <c:pt idx="489">
                        <c:v>1.4123000000000001</c:v>
                      </c:pt>
                      <c:pt idx="490">
                        <c:v>1.4124000000000001</c:v>
                      </c:pt>
                      <c:pt idx="491">
                        <c:v>1.4127000000000001</c:v>
                      </c:pt>
                      <c:pt idx="492">
                        <c:v>1.4129</c:v>
                      </c:pt>
                      <c:pt idx="493">
                        <c:v>1.4131</c:v>
                      </c:pt>
                      <c:pt idx="494">
                        <c:v>1.4132</c:v>
                      </c:pt>
                      <c:pt idx="495">
                        <c:v>1.4129</c:v>
                      </c:pt>
                      <c:pt idx="496">
                        <c:v>1.413</c:v>
                      </c:pt>
                      <c:pt idx="497">
                        <c:v>1.4135</c:v>
                      </c:pt>
                      <c:pt idx="498">
                        <c:v>1.4137</c:v>
                      </c:pt>
                      <c:pt idx="499">
                        <c:v>1.4138999999999999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standing1!$E$1</c15:sqref>
                        </c15:formulaRef>
                      </c:ext>
                    </c:extLst>
                    <c:strCache>
                      <c:ptCount val="1"/>
                      <c:pt idx="0">
                        <c:v>Gyr_y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standing1!$E$2:$E$501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-2.3081999999999998E-2</c:v>
                      </c:pt>
                      <c:pt idx="1">
                        <c:v>-2.3455E-2</c:v>
                      </c:pt>
                      <c:pt idx="2">
                        <c:v>-2.2561000000000001E-2</c:v>
                      </c:pt>
                      <c:pt idx="3">
                        <c:v>-2.4288000000000001E-2</c:v>
                      </c:pt>
                      <c:pt idx="4">
                        <c:v>-2.6783000000000001E-2</c:v>
                      </c:pt>
                      <c:pt idx="5">
                        <c:v>-3.1782999999999999E-2</c:v>
                      </c:pt>
                      <c:pt idx="6">
                        <c:v>-3.4403000000000003E-2</c:v>
                      </c:pt>
                      <c:pt idx="7">
                        <c:v>-3.8718000000000002E-2</c:v>
                      </c:pt>
                      <c:pt idx="8">
                        <c:v>-4.0698999999999999E-2</c:v>
                      </c:pt>
                      <c:pt idx="9">
                        <c:v>-4.1321999999999998E-2</c:v>
                      </c:pt>
                      <c:pt idx="10">
                        <c:v>-4.2755000000000001E-2</c:v>
                      </c:pt>
                      <c:pt idx="11">
                        <c:v>-4.2987999999999998E-2</c:v>
                      </c:pt>
                      <c:pt idx="12">
                        <c:v>-4.1775E-2</c:v>
                      </c:pt>
                      <c:pt idx="13">
                        <c:v>-4.1452999999999997E-2</c:v>
                      </c:pt>
                      <c:pt idx="14">
                        <c:v>-4.1204999999999999E-2</c:v>
                      </c:pt>
                      <c:pt idx="15">
                        <c:v>-4.2042000000000003E-2</c:v>
                      </c:pt>
                      <c:pt idx="16">
                        <c:v>-4.3823000000000001E-2</c:v>
                      </c:pt>
                      <c:pt idx="17">
                        <c:v>-4.4657000000000002E-2</c:v>
                      </c:pt>
                      <c:pt idx="18">
                        <c:v>-4.4978999999999998E-2</c:v>
                      </c:pt>
                      <c:pt idx="19">
                        <c:v>-4.5567999999999997E-2</c:v>
                      </c:pt>
                      <c:pt idx="20">
                        <c:v>-4.6241999999999998E-2</c:v>
                      </c:pt>
                      <c:pt idx="21">
                        <c:v>-4.5116000000000003E-2</c:v>
                      </c:pt>
                      <c:pt idx="22">
                        <c:v>-4.3282000000000001E-2</c:v>
                      </c:pt>
                      <c:pt idx="23">
                        <c:v>-3.9925000000000002E-2</c:v>
                      </c:pt>
                      <c:pt idx="24">
                        <c:v>-3.5191E-2</c:v>
                      </c:pt>
                      <c:pt idx="25">
                        <c:v>-3.3068E-2</c:v>
                      </c:pt>
                      <c:pt idx="26">
                        <c:v>-2.6686000000000001E-2</c:v>
                      </c:pt>
                      <c:pt idx="27">
                        <c:v>-2.4479999999999998E-2</c:v>
                      </c:pt>
                      <c:pt idx="28">
                        <c:v>-1.9993E-2</c:v>
                      </c:pt>
                      <c:pt idx="29">
                        <c:v>-2.1146999999999999E-2</c:v>
                      </c:pt>
                      <c:pt idx="30">
                        <c:v>-2.1659999999999999E-2</c:v>
                      </c:pt>
                      <c:pt idx="31">
                        <c:v>-2.1736999999999999E-2</c:v>
                      </c:pt>
                      <c:pt idx="32">
                        <c:v>-2.2459E-2</c:v>
                      </c:pt>
                      <c:pt idx="33">
                        <c:v>-2.4781999999999998E-2</c:v>
                      </c:pt>
                      <c:pt idx="34">
                        <c:v>-2.3598000000000001E-2</c:v>
                      </c:pt>
                      <c:pt idx="35">
                        <c:v>-2.2622E-2</c:v>
                      </c:pt>
                      <c:pt idx="36">
                        <c:v>-2.0955999999999999E-2</c:v>
                      </c:pt>
                      <c:pt idx="37">
                        <c:v>-2.1153999999999999E-2</c:v>
                      </c:pt>
                      <c:pt idx="38">
                        <c:v>-2.2841E-2</c:v>
                      </c:pt>
                      <c:pt idx="39">
                        <c:v>-2.325E-2</c:v>
                      </c:pt>
                      <c:pt idx="40">
                        <c:v>-2.3074000000000001E-2</c:v>
                      </c:pt>
                      <c:pt idx="41">
                        <c:v>-2.4725E-2</c:v>
                      </c:pt>
                      <c:pt idx="42">
                        <c:v>-2.5773999999999998E-2</c:v>
                      </c:pt>
                      <c:pt idx="43">
                        <c:v>-2.6225999999999999E-2</c:v>
                      </c:pt>
                      <c:pt idx="44">
                        <c:v>-2.7033000000000001E-2</c:v>
                      </c:pt>
                      <c:pt idx="45">
                        <c:v>-2.8188999999999999E-2</c:v>
                      </c:pt>
                      <c:pt idx="46">
                        <c:v>-2.9683000000000001E-2</c:v>
                      </c:pt>
                      <c:pt idx="47">
                        <c:v>-3.0647000000000001E-2</c:v>
                      </c:pt>
                      <c:pt idx="48">
                        <c:v>-2.8554E-2</c:v>
                      </c:pt>
                      <c:pt idx="49">
                        <c:v>-2.9021000000000002E-2</c:v>
                      </c:pt>
                      <c:pt idx="50">
                        <c:v>-3.0145999999999999E-2</c:v>
                      </c:pt>
                      <c:pt idx="51">
                        <c:v>-3.1241999999999999E-2</c:v>
                      </c:pt>
                      <c:pt idx="52">
                        <c:v>-3.4419999999999999E-2</c:v>
                      </c:pt>
                      <c:pt idx="53">
                        <c:v>-3.7113E-2</c:v>
                      </c:pt>
                      <c:pt idx="54">
                        <c:v>-4.3441E-2</c:v>
                      </c:pt>
                      <c:pt idx="55">
                        <c:v>-4.5128000000000001E-2</c:v>
                      </c:pt>
                      <c:pt idx="56">
                        <c:v>-4.7766000000000003E-2</c:v>
                      </c:pt>
                      <c:pt idx="57">
                        <c:v>-4.9350999999999999E-2</c:v>
                      </c:pt>
                      <c:pt idx="58">
                        <c:v>-5.1004000000000001E-2</c:v>
                      </c:pt>
                      <c:pt idx="59">
                        <c:v>-5.1355999999999999E-2</c:v>
                      </c:pt>
                      <c:pt idx="60">
                        <c:v>-5.1145000000000003E-2</c:v>
                      </c:pt>
                      <c:pt idx="61">
                        <c:v>-5.1769000000000003E-2</c:v>
                      </c:pt>
                      <c:pt idx="62">
                        <c:v>-5.0367000000000002E-2</c:v>
                      </c:pt>
                      <c:pt idx="63">
                        <c:v>-5.2572000000000001E-2</c:v>
                      </c:pt>
                      <c:pt idx="64">
                        <c:v>-5.4211000000000002E-2</c:v>
                      </c:pt>
                      <c:pt idx="65">
                        <c:v>-5.4653E-2</c:v>
                      </c:pt>
                      <c:pt idx="66">
                        <c:v>-5.6285000000000002E-2</c:v>
                      </c:pt>
                      <c:pt idx="67">
                        <c:v>-5.8902999999999997E-2</c:v>
                      </c:pt>
                      <c:pt idx="68">
                        <c:v>-6.0453E-2</c:v>
                      </c:pt>
                      <c:pt idx="69">
                        <c:v>-6.1761000000000003E-2</c:v>
                      </c:pt>
                      <c:pt idx="70">
                        <c:v>-6.1663000000000003E-2</c:v>
                      </c:pt>
                      <c:pt idx="71">
                        <c:v>-6.1684000000000003E-2</c:v>
                      </c:pt>
                      <c:pt idx="72">
                        <c:v>-6.1608000000000003E-2</c:v>
                      </c:pt>
                      <c:pt idx="73">
                        <c:v>-0.06</c:v>
                      </c:pt>
                      <c:pt idx="74">
                        <c:v>-5.6602E-2</c:v>
                      </c:pt>
                      <c:pt idx="75">
                        <c:v>-5.3552000000000002E-2</c:v>
                      </c:pt>
                      <c:pt idx="76">
                        <c:v>-5.1763000000000003E-2</c:v>
                      </c:pt>
                      <c:pt idx="77">
                        <c:v>-4.6075999999999999E-2</c:v>
                      </c:pt>
                      <c:pt idx="78">
                        <c:v>-4.4047999999999997E-2</c:v>
                      </c:pt>
                      <c:pt idx="79">
                        <c:v>-3.2772000000000003E-2</c:v>
                      </c:pt>
                      <c:pt idx="80">
                        <c:v>-2.5933000000000001E-2</c:v>
                      </c:pt>
                      <c:pt idx="81">
                        <c:v>-2.4572E-2</c:v>
                      </c:pt>
                      <c:pt idx="82">
                        <c:v>-2.1151E-2</c:v>
                      </c:pt>
                      <c:pt idx="83">
                        <c:v>-2.1391E-2</c:v>
                      </c:pt>
                      <c:pt idx="84">
                        <c:v>-2.0766E-2</c:v>
                      </c:pt>
                      <c:pt idx="85">
                        <c:v>-1.1209999999999999E-2</c:v>
                      </c:pt>
                      <c:pt idx="86">
                        <c:v>-8.3680000000000004E-3</c:v>
                      </c:pt>
                      <c:pt idx="87">
                        <c:v>-1.931E-3</c:v>
                      </c:pt>
                      <c:pt idx="88">
                        <c:v>3.28E-4</c:v>
                      </c:pt>
                      <c:pt idx="89">
                        <c:v>1.214E-3</c:v>
                      </c:pt>
                      <c:pt idx="90">
                        <c:v>-1.8010000000000001E-3</c:v>
                      </c:pt>
                      <c:pt idx="91">
                        <c:v>-3.9950000000000003E-3</c:v>
                      </c:pt>
                      <c:pt idx="92">
                        <c:v>-7.4830000000000001E-3</c:v>
                      </c:pt>
                      <c:pt idx="93">
                        <c:v>-8.2489999999999994E-3</c:v>
                      </c:pt>
                      <c:pt idx="94">
                        <c:v>-6.5960000000000003E-3</c:v>
                      </c:pt>
                      <c:pt idx="95">
                        <c:v>-7.5249999999999996E-3</c:v>
                      </c:pt>
                      <c:pt idx="96">
                        <c:v>-6.8589999999999996E-3</c:v>
                      </c:pt>
                      <c:pt idx="97">
                        <c:v>-1.2336E-2</c:v>
                      </c:pt>
                      <c:pt idx="98">
                        <c:v>-1.306E-2</c:v>
                      </c:pt>
                      <c:pt idx="99">
                        <c:v>-1.3386E-2</c:v>
                      </c:pt>
                      <c:pt idx="100">
                        <c:v>-1.3216E-2</c:v>
                      </c:pt>
                      <c:pt idx="101">
                        <c:v>-1.2488000000000001E-2</c:v>
                      </c:pt>
                      <c:pt idx="102">
                        <c:v>-1.0815E-2</c:v>
                      </c:pt>
                      <c:pt idx="103">
                        <c:v>-1.0701E-2</c:v>
                      </c:pt>
                      <c:pt idx="104">
                        <c:v>-1.0156999999999999E-2</c:v>
                      </c:pt>
                      <c:pt idx="105">
                        <c:v>-1.0895999999999999E-2</c:v>
                      </c:pt>
                      <c:pt idx="106">
                        <c:v>-1.4338999999999999E-2</c:v>
                      </c:pt>
                      <c:pt idx="107">
                        <c:v>-1.6490000000000001E-2</c:v>
                      </c:pt>
                      <c:pt idx="108">
                        <c:v>-1.6768999999999999E-2</c:v>
                      </c:pt>
                      <c:pt idx="109">
                        <c:v>-1.7188999999999999E-2</c:v>
                      </c:pt>
                      <c:pt idx="110">
                        <c:v>-1.7436E-2</c:v>
                      </c:pt>
                      <c:pt idx="111">
                        <c:v>-1.9189000000000001E-2</c:v>
                      </c:pt>
                      <c:pt idx="112">
                        <c:v>-2.1576000000000001E-2</c:v>
                      </c:pt>
                      <c:pt idx="113">
                        <c:v>-2.3181E-2</c:v>
                      </c:pt>
                      <c:pt idx="114">
                        <c:v>-2.4236000000000001E-2</c:v>
                      </c:pt>
                      <c:pt idx="115">
                        <c:v>-2.3941E-2</c:v>
                      </c:pt>
                      <c:pt idx="116">
                        <c:v>-2.1238E-2</c:v>
                      </c:pt>
                      <c:pt idx="117">
                        <c:v>-2.0923000000000001E-2</c:v>
                      </c:pt>
                      <c:pt idx="118">
                        <c:v>-2.0791E-2</c:v>
                      </c:pt>
                      <c:pt idx="119">
                        <c:v>-2.1477E-2</c:v>
                      </c:pt>
                      <c:pt idx="120">
                        <c:v>-2.1794000000000001E-2</c:v>
                      </c:pt>
                      <c:pt idx="121">
                        <c:v>-2.2127999999999998E-2</c:v>
                      </c:pt>
                      <c:pt idx="122">
                        <c:v>-2.4424000000000001E-2</c:v>
                      </c:pt>
                      <c:pt idx="123">
                        <c:v>-2.5099E-2</c:v>
                      </c:pt>
                      <c:pt idx="124">
                        <c:v>-2.5847999999999999E-2</c:v>
                      </c:pt>
                      <c:pt idx="125">
                        <c:v>-2.6720000000000001E-2</c:v>
                      </c:pt>
                      <c:pt idx="126">
                        <c:v>-0.03</c:v>
                      </c:pt>
                      <c:pt idx="127">
                        <c:v>-3.1727999999999999E-2</c:v>
                      </c:pt>
                      <c:pt idx="128">
                        <c:v>-3.3429E-2</c:v>
                      </c:pt>
                      <c:pt idx="129">
                        <c:v>-3.5171000000000001E-2</c:v>
                      </c:pt>
                      <c:pt idx="130">
                        <c:v>-4.1638000000000001E-2</c:v>
                      </c:pt>
                      <c:pt idx="131">
                        <c:v>-4.2102000000000001E-2</c:v>
                      </c:pt>
                      <c:pt idx="132">
                        <c:v>-4.2111999999999997E-2</c:v>
                      </c:pt>
                      <c:pt idx="133">
                        <c:v>-4.1893E-2</c:v>
                      </c:pt>
                      <c:pt idx="134">
                        <c:v>-4.2937000000000003E-2</c:v>
                      </c:pt>
                      <c:pt idx="135">
                        <c:v>-4.7358999999999998E-2</c:v>
                      </c:pt>
                      <c:pt idx="136">
                        <c:v>-5.0599999999999999E-2</c:v>
                      </c:pt>
                      <c:pt idx="137">
                        <c:v>-5.1372000000000001E-2</c:v>
                      </c:pt>
                      <c:pt idx="138">
                        <c:v>-4.9638000000000002E-2</c:v>
                      </c:pt>
                      <c:pt idx="139">
                        <c:v>-5.0053E-2</c:v>
                      </c:pt>
                      <c:pt idx="140">
                        <c:v>-4.6547999999999999E-2</c:v>
                      </c:pt>
                      <c:pt idx="141">
                        <c:v>-4.5564E-2</c:v>
                      </c:pt>
                      <c:pt idx="142">
                        <c:v>-4.3307999999999999E-2</c:v>
                      </c:pt>
                      <c:pt idx="143">
                        <c:v>-4.299E-2</c:v>
                      </c:pt>
                      <c:pt idx="144">
                        <c:v>-4.2962E-2</c:v>
                      </c:pt>
                      <c:pt idx="145">
                        <c:v>-4.2819999999999997E-2</c:v>
                      </c:pt>
                      <c:pt idx="146">
                        <c:v>-4.3289000000000001E-2</c:v>
                      </c:pt>
                      <c:pt idx="147">
                        <c:v>-4.5463000000000003E-2</c:v>
                      </c:pt>
                      <c:pt idx="148">
                        <c:v>-5.4121000000000002E-2</c:v>
                      </c:pt>
                      <c:pt idx="149">
                        <c:v>-5.6956E-2</c:v>
                      </c:pt>
                      <c:pt idx="150">
                        <c:v>-6.0920000000000002E-2</c:v>
                      </c:pt>
                      <c:pt idx="151">
                        <c:v>-6.3473000000000002E-2</c:v>
                      </c:pt>
                      <c:pt idx="152">
                        <c:v>-6.6225000000000006E-2</c:v>
                      </c:pt>
                      <c:pt idx="153">
                        <c:v>-6.8085000000000007E-2</c:v>
                      </c:pt>
                      <c:pt idx="154">
                        <c:v>-6.7197999999999994E-2</c:v>
                      </c:pt>
                      <c:pt idx="155">
                        <c:v>-6.6971000000000003E-2</c:v>
                      </c:pt>
                      <c:pt idx="156">
                        <c:v>-6.7279000000000005E-2</c:v>
                      </c:pt>
                      <c:pt idx="157">
                        <c:v>-6.5027000000000001E-2</c:v>
                      </c:pt>
                      <c:pt idx="158">
                        <c:v>-6.3801999999999998E-2</c:v>
                      </c:pt>
                      <c:pt idx="159">
                        <c:v>-5.9667999999999999E-2</c:v>
                      </c:pt>
                      <c:pt idx="160">
                        <c:v>-5.5459000000000001E-2</c:v>
                      </c:pt>
                      <c:pt idx="161">
                        <c:v>-5.3605E-2</c:v>
                      </c:pt>
                      <c:pt idx="162">
                        <c:v>-5.2359999999999997E-2</c:v>
                      </c:pt>
                      <c:pt idx="163">
                        <c:v>-5.3513999999999999E-2</c:v>
                      </c:pt>
                      <c:pt idx="164">
                        <c:v>-5.5509000000000003E-2</c:v>
                      </c:pt>
                      <c:pt idx="165">
                        <c:v>-6.2829999999999997E-2</c:v>
                      </c:pt>
                      <c:pt idx="166">
                        <c:v>-6.5443000000000001E-2</c:v>
                      </c:pt>
                      <c:pt idx="167">
                        <c:v>-6.7867999999999998E-2</c:v>
                      </c:pt>
                      <c:pt idx="168">
                        <c:v>-6.8810999999999997E-2</c:v>
                      </c:pt>
                      <c:pt idx="169">
                        <c:v>-7.0869000000000001E-2</c:v>
                      </c:pt>
                      <c:pt idx="170">
                        <c:v>-7.5864000000000001E-2</c:v>
                      </c:pt>
                      <c:pt idx="171">
                        <c:v>-8.0232999999999999E-2</c:v>
                      </c:pt>
                      <c:pt idx="172">
                        <c:v>-8.1503000000000006E-2</c:v>
                      </c:pt>
                      <c:pt idx="173">
                        <c:v>-8.2490999999999995E-2</c:v>
                      </c:pt>
                      <c:pt idx="174">
                        <c:v>-8.3481E-2</c:v>
                      </c:pt>
                      <c:pt idx="175">
                        <c:v>-8.4860000000000005E-2</c:v>
                      </c:pt>
                      <c:pt idx="176">
                        <c:v>-8.7650000000000006E-2</c:v>
                      </c:pt>
                      <c:pt idx="177">
                        <c:v>-8.7650000000000006E-2</c:v>
                      </c:pt>
                      <c:pt idx="178">
                        <c:v>-8.6461999999999997E-2</c:v>
                      </c:pt>
                      <c:pt idx="179">
                        <c:v>-8.4709999999999994E-2</c:v>
                      </c:pt>
                      <c:pt idx="180">
                        <c:v>-8.3246000000000001E-2</c:v>
                      </c:pt>
                      <c:pt idx="181">
                        <c:v>-7.8959000000000001E-2</c:v>
                      </c:pt>
                      <c:pt idx="182">
                        <c:v>-7.0054000000000005E-2</c:v>
                      </c:pt>
                      <c:pt idx="183">
                        <c:v>-6.7319000000000004E-2</c:v>
                      </c:pt>
                      <c:pt idx="184">
                        <c:v>-6.5175999999999998E-2</c:v>
                      </c:pt>
                      <c:pt idx="185">
                        <c:v>-6.6064999999999999E-2</c:v>
                      </c:pt>
                      <c:pt idx="186">
                        <c:v>-6.6368999999999997E-2</c:v>
                      </c:pt>
                      <c:pt idx="187">
                        <c:v>-6.5769999999999995E-2</c:v>
                      </c:pt>
                      <c:pt idx="188">
                        <c:v>-6.3154000000000002E-2</c:v>
                      </c:pt>
                      <c:pt idx="189">
                        <c:v>-6.0662000000000001E-2</c:v>
                      </c:pt>
                      <c:pt idx="190">
                        <c:v>-5.9826999999999998E-2</c:v>
                      </c:pt>
                      <c:pt idx="191">
                        <c:v>-5.8818000000000002E-2</c:v>
                      </c:pt>
                      <c:pt idx="192">
                        <c:v>-5.8916000000000003E-2</c:v>
                      </c:pt>
                      <c:pt idx="193">
                        <c:v>-5.9755999999999997E-2</c:v>
                      </c:pt>
                      <c:pt idx="194">
                        <c:v>-6.1263999999999999E-2</c:v>
                      </c:pt>
                      <c:pt idx="195">
                        <c:v>-6.2718999999999997E-2</c:v>
                      </c:pt>
                      <c:pt idx="196">
                        <c:v>-6.6873000000000002E-2</c:v>
                      </c:pt>
                      <c:pt idx="197">
                        <c:v>-6.9346000000000005E-2</c:v>
                      </c:pt>
                      <c:pt idx="198">
                        <c:v>-7.1777999999999995E-2</c:v>
                      </c:pt>
                      <c:pt idx="199">
                        <c:v>-7.3288000000000006E-2</c:v>
                      </c:pt>
                      <c:pt idx="200">
                        <c:v>-7.3688000000000003E-2</c:v>
                      </c:pt>
                      <c:pt idx="201">
                        <c:v>-7.5979000000000005E-2</c:v>
                      </c:pt>
                      <c:pt idx="202">
                        <c:v>-7.8982999999999998E-2</c:v>
                      </c:pt>
                      <c:pt idx="203">
                        <c:v>-8.3399000000000001E-2</c:v>
                      </c:pt>
                      <c:pt idx="204">
                        <c:v>-8.5449999999999998E-2</c:v>
                      </c:pt>
                      <c:pt idx="205">
                        <c:v>-8.6332000000000006E-2</c:v>
                      </c:pt>
                      <c:pt idx="206">
                        <c:v>-8.5902999999999993E-2</c:v>
                      </c:pt>
                      <c:pt idx="207">
                        <c:v>-8.6819999999999994E-2</c:v>
                      </c:pt>
                      <c:pt idx="208">
                        <c:v>-8.6262000000000005E-2</c:v>
                      </c:pt>
                      <c:pt idx="209">
                        <c:v>-8.5963999999999999E-2</c:v>
                      </c:pt>
                      <c:pt idx="210">
                        <c:v>-8.2928000000000002E-2</c:v>
                      </c:pt>
                      <c:pt idx="211">
                        <c:v>-8.0722000000000002E-2</c:v>
                      </c:pt>
                      <c:pt idx="212">
                        <c:v>-8.1145999999999996E-2</c:v>
                      </c:pt>
                      <c:pt idx="213">
                        <c:v>-8.2253999999999994E-2</c:v>
                      </c:pt>
                      <c:pt idx="214">
                        <c:v>-8.3763000000000004E-2</c:v>
                      </c:pt>
                      <c:pt idx="215">
                        <c:v>-8.3401000000000003E-2</c:v>
                      </c:pt>
                      <c:pt idx="216">
                        <c:v>-8.4241999999999997E-2</c:v>
                      </c:pt>
                      <c:pt idx="217">
                        <c:v>-8.5342000000000001E-2</c:v>
                      </c:pt>
                      <c:pt idx="218">
                        <c:v>-8.6559999999999998E-2</c:v>
                      </c:pt>
                      <c:pt idx="219">
                        <c:v>-8.7319999999999995E-2</c:v>
                      </c:pt>
                      <c:pt idx="220">
                        <c:v>-8.6621000000000004E-2</c:v>
                      </c:pt>
                      <c:pt idx="221">
                        <c:v>-8.7604000000000001E-2</c:v>
                      </c:pt>
                      <c:pt idx="222">
                        <c:v>-8.9854000000000003E-2</c:v>
                      </c:pt>
                      <c:pt idx="223">
                        <c:v>-8.8988999999999999E-2</c:v>
                      </c:pt>
                      <c:pt idx="224">
                        <c:v>-8.8885000000000006E-2</c:v>
                      </c:pt>
                      <c:pt idx="225">
                        <c:v>-8.6799000000000001E-2</c:v>
                      </c:pt>
                      <c:pt idx="226">
                        <c:v>-8.6653999999999995E-2</c:v>
                      </c:pt>
                      <c:pt idx="227">
                        <c:v>-8.3207000000000003E-2</c:v>
                      </c:pt>
                      <c:pt idx="228">
                        <c:v>-8.0678E-2</c:v>
                      </c:pt>
                      <c:pt idx="229">
                        <c:v>-7.9878000000000005E-2</c:v>
                      </c:pt>
                      <c:pt idx="230">
                        <c:v>-7.8829999999999997E-2</c:v>
                      </c:pt>
                      <c:pt idx="231">
                        <c:v>-7.8872999999999999E-2</c:v>
                      </c:pt>
                      <c:pt idx="232">
                        <c:v>-8.1263000000000002E-2</c:v>
                      </c:pt>
                      <c:pt idx="233">
                        <c:v>-9.0902999999999998E-2</c:v>
                      </c:pt>
                      <c:pt idx="234">
                        <c:v>-9.9839999999999998E-2</c:v>
                      </c:pt>
                      <c:pt idx="235">
                        <c:v>-0.10613</c:v>
                      </c:pt>
                      <c:pt idx="236">
                        <c:v>-0.11094</c:v>
                      </c:pt>
                      <c:pt idx="237">
                        <c:v>-0.1145</c:v>
                      </c:pt>
                      <c:pt idx="238">
                        <c:v>-0.11695999999999999</c:v>
                      </c:pt>
                      <c:pt idx="239">
                        <c:v>-0.11772000000000001</c:v>
                      </c:pt>
                      <c:pt idx="240">
                        <c:v>-0.11627999999999999</c:v>
                      </c:pt>
                      <c:pt idx="241">
                        <c:v>-0.11609</c:v>
                      </c:pt>
                      <c:pt idx="242">
                        <c:v>-0.11448</c:v>
                      </c:pt>
                      <c:pt idx="243">
                        <c:v>-0.11287999999999999</c:v>
                      </c:pt>
                      <c:pt idx="244">
                        <c:v>-0.10852000000000001</c:v>
                      </c:pt>
                      <c:pt idx="245">
                        <c:v>-0.10566</c:v>
                      </c:pt>
                      <c:pt idx="246">
                        <c:v>-0.10397000000000001</c:v>
                      </c:pt>
                      <c:pt idx="247">
                        <c:v>-0.10084</c:v>
                      </c:pt>
                      <c:pt idx="248">
                        <c:v>-9.8505999999999996E-2</c:v>
                      </c:pt>
                      <c:pt idx="249">
                        <c:v>-9.4953999999999997E-2</c:v>
                      </c:pt>
                      <c:pt idx="250">
                        <c:v>-9.1037000000000007E-2</c:v>
                      </c:pt>
                      <c:pt idx="251">
                        <c:v>-9.1847999999999999E-2</c:v>
                      </c:pt>
                      <c:pt idx="252">
                        <c:v>-9.2235999999999999E-2</c:v>
                      </c:pt>
                      <c:pt idx="253">
                        <c:v>-9.4297000000000006E-2</c:v>
                      </c:pt>
                      <c:pt idx="254">
                        <c:v>-9.4685000000000005E-2</c:v>
                      </c:pt>
                      <c:pt idx="255">
                        <c:v>-9.4896999999999995E-2</c:v>
                      </c:pt>
                      <c:pt idx="256">
                        <c:v>-9.1991000000000003E-2</c:v>
                      </c:pt>
                      <c:pt idx="257">
                        <c:v>-8.8568999999999995E-2</c:v>
                      </c:pt>
                      <c:pt idx="258">
                        <c:v>-8.7791999999999995E-2</c:v>
                      </c:pt>
                      <c:pt idx="259">
                        <c:v>-8.7609000000000006E-2</c:v>
                      </c:pt>
                      <c:pt idx="260">
                        <c:v>-9.2045000000000002E-2</c:v>
                      </c:pt>
                      <c:pt idx="261">
                        <c:v>-9.2664999999999997E-2</c:v>
                      </c:pt>
                      <c:pt idx="262">
                        <c:v>-9.3046000000000004E-2</c:v>
                      </c:pt>
                      <c:pt idx="263">
                        <c:v>-9.3257999999999994E-2</c:v>
                      </c:pt>
                      <c:pt idx="264">
                        <c:v>-9.1630000000000003E-2</c:v>
                      </c:pt>
                      <c:pt idx="265">
                        <c:v>-9.0987999999999999E-2</c:v>
                      </c:pt>
                      <c:pt idx="266">
                        <c:v>-8.7649000000000005E-2</c:v>
                      </c:pt>
                      <c:pt idx="267">
                        <c:v>-8.3802000000000001E-2</c:v>
                      </c:pt>
                      <c:pt idx="268">
                        <c:v>-8.3571999999999994E-2</c:v>
                      </c:pt>
                      <c:pt idx="269">
                        <c:v>-8.2414000000000001E-2</c:v>
                      </c:pt>
                      <c:pt idx="270">
                        <c:v>-8.2622000000000001E-2</c:v>
                      </c:pt>
                      <c:pt idx="271">
                        <c:v>-7.9990000000000006E-2</c:v>
                      </c:pt>
                      <c:pt idx="272">
                        <c:v>-7.8534999999999994E-2</c:v>
                      </c:pt>
                      <c:pt idx="273">
                        <c:v>-7.2609999999999994E-2</c:v>
                      </c:pt>
                      <c:pt idx="274">
                        <c:v>-6.7710999999999993E-2</c:v>
                      </c:pt>
                      <c:pt idx="275">
                        <c:v>-6.6029000000000004E-2</c:v>
                      </c:pt>
                      <c:pt idx="276">
                        <c:v>-6.1661000000000001E-2</c:v>
                      </c:pt>
                      <c:pt idx="277">
                        <c:v>-6.0657999999999997E-2</c:v>
                      </c:pt>
                      <c:pt idx="278">
                        <c:v>-5.6383999999999997E-2</c:v>
                      </c:pt>
                      <c:pt idx="279">
                        <c:v>-5.3580999999999997E-2</c:v>
                      </c:pt>
                      <c:pt idx="280">
                        <c:v>-5.3676000000000001E-2</c:v>
                      </c:pt>
                      <c:pt idx="281">
                        <c:v>-5.2948000000000002E-2</c:v>
                      </c:pt>
                      <c:pt idx="282">
                        <c:v>-5.1983000000000001E-2</c:v>
                      </c:pt>
                      <c:pt idx="283">
                        <c:v>-4.8350999999999998E-2</c:v>
                      </c:pt>
                      <c:pt idx="284">
                        <c:v>-4.3590999999999998E-2</c:v>
                      </c:pt>
                      <c:pt idx="285">
                        <c:v>-4.2938999999999998E-2</c:v>
                      </c:pt>
                      <c:pt idx="286">
                        <c:v>-3.7777999999999999E-2</c:v>
                      </c:pt>
                      <c:pt idx="287">
                        <c:v>-3.4759999999999999E-2</c:v>
                      </c:pt>
                      <c:pt idx="288">
                        <c:v>-2.972E-2</c:v>
                      </c:pt>
                      <c:pt idx="289">
                        <c:v>-2.6852000000000001E-2</c:v>
                      </c:pt>
                      <c:pt idx="290">
                        <c:v>-2.4389000000000001E-2</c:v>
                      </c:pt>
                      <c:pt idx="291">
                        <c:v>-2.5725999999999999E-2</c:v>
                      </c:pt>
                      <c:pt idx="292">
                        <c:v>-2.7111E-2</c:v>
                      </c:pt>
                      <c:pt idx="293">
                        <c:v>-2.8573999999999999E-2</c:v>
                      </c:pt>
                      <c:pt idx="294">
                        <c:v>-2.8759E-2</c:v>
                      </c:pt>
                      <c:pt idx="295">
                        <c:v>-2.9513000000000001E-2</c:v>
                      </c:pt>
                      <c:pt idx="296">
                        <c:v>-2.9921E-2</c:v>
                      </c:pt>
                      <c:pt idx="297">
                        <c:v>-3.0879E-2</c:v>
                      </c:pt>
                      <c:pt idx="298">
                        <c:v>-3.125E-2</c:v>
                      </c:pt>
                      <c:pt idx="299">
                        <c:v>-3.0218999999999999E-2</c:v>
                      </c:pt>
                      <c:pt idx="300">
                        <c:v>-2.7123999999999999E-2</c:v>
                      </c:pt>
                      <c:pt idx="301">
                        <c:v>-2.214E-2</c:v>
                      </c:pt>
                      <c:pt idx="302">
                        <c:v>-2.1212000000000002E-2</c:v>
                      </c:pt>
                      <c:pt idx="303">
                        <c:v>-1.9179000000000002E-2</c:v>
                      </c:pt>
                      <c:pt idx="304">
                        <c:v>-1.9550000000000001E-2</c:v>
                      </c:pt>
                      <c:pt idx="305">
                        <c:v>-1.6648E-2</c:v>
                      </c:pt>
                      <c:pt idx="306">
                        <c:v>-1.6413000000000001E-2</c:v>
                      </c:pt>
                      <c:pt idx="307">
                        <c:v>-1.5538E-2</c:v>
                      </c:pt>
                      <c:pt idx="308">
                        <c:v>-1.5524E-2</c:v>
                      </c:pt>
                      <c:pt idx="309">
                        <c:v>-1.5626999999999999E-2</c:v>
                      </c:pt>
                      <c:pt idx="310">
                        <c:v>-1.2116999999999999E-2</c:v>
                      </c:pt>
                      <c:pt idx="311">
                        <c:v>-1.0945E-2</c:v>
                      </c:pt>
                      <c:pt idx="312">
                        <c:v>-7.2680000000000002E-3</c:v>
                      </c:pt>
                      <c:pt idx="313">
                        <c:v>-4.8370000000000002E-3</c:v>
                      </c:pt>
                      <c:pt idx="314">
                        <c:v>-5.3319999999999999E-3</c:v>
                      </c:pt>
                      <c:pt idx="315">
                        <c:v>-5.8510000000000003E-3</c:v>
                      </c:pt>
                      <c:pt idx="316">
                        <c:v>-4.6020000000000002E-3</c:v>
                      </c:pt>
                      <c:pt idx="317">
                        <c:v>-1.11E-4</c:v>
                      </c:pt>
                      <c:pt idx="318">
                        <c:v>3.2690000000000002E-3</c:v>
                      </c:pt>
                      <c:pt idx="319">
                        <c:v>6.3039999999999997E-3</c:v>
                      </c:pt>
                      <c:pt idx="320">
                        <c:v>8.8540000000000008E-3</c:v>
                      </c:pt>
                      <c:pt idx="321">
                        <c:v>9.2809999999999993E-3</c:v>
                      </c:pt>
                      <c:pt idx="322">
                        <c:v>1.1967E-2</c:v>
                      </c:pt>
                      <c:pt idx="323">
                        <c:v>1.3812E-2</c:v>
                      </c:pt>
                      <c:pt idx="324">
                        <c:v>2.1028999999999999E-2</c:v>
                      </c:pt>
                      <c:pt idx="325">
                        <c:v>2.5708999999999999E-2</c:v>
                      </c:pt>
                      <c:pt idx="326">
                        <c:v>2.6845000000000001E-2</c:v>
                      </c:pt>
                      <c:pt idx="327">
                        <c:v>2.9690000000000001E-2</c:v>
                      </c:pt>
                      <c:pt idx="328">
                        <c:v>3.0321000000000001E-2</c:v>
                      </c:pt>
                      <c:pt idx="329">
                        <c:v>3.1125E-2</c:v>
                      </c:pt>
                      <c:pt idx="330">
                        <c:v>3.1217000000000002E-2</c:v>
                      </c:pt>
                      <c:pt idx="331">
                        <c:v>3.1614999999999997E-2</c:v>
                      </c:pt>
                      <c:pt idx="332">
                        <c:v>3.2995999999999998E-2</c:v>
                      </c:pt>
                      <c:pt idx="333">
                        <c:v>3.4162999999999999E-2</c:v>
                      </c:pt>
                      <c:pt idx="334">
                        <c:v>3.6992999999999998E-2</c:v>
                      </c:pt>
                      <c:pt idx="335">
                        <c:v>3.8897000000000001E-2</c:v>
                      </c:pt>
                      <c:pt idx="336">
                        <c:v>3.5113999999999999E-2</c:v>
                      </c:pt>
                      <c:pt idx="337">
                        <c:v>3.4348999999999998E-2</c:v>
                      </c:pt>
                      <c:pt idx="338">
                        <c:v>3.3690999999999999E-2</c:v>
                      </c:pt>
                      <c:pt idx="339">
                        <c:v>3.6110000000000003E-2</c:v>
                      </c:pt>
                      <c:pt idx="340">
                        <c:v>3.8093000000000002E-2</c:v>
                      </c:pt>
                      <c:pt idx="341">
                        <c:v>5.0805999999999997E-2</c:v>
                      </c:pt>
                      <c:pt idx="342">
                        <c:v>6.1267000000000002E-2</c:v>
                      </c:pt>
                      <c:pt idx="343">
                        <c:v>6.5907999999999994E-2</c:v>
                      </c:pt>
                      <c:pt idx="344">
                        <c:v>7.3803999999999995E-2</c:v>
                      </c:pt>
                      <c:pt idx="345">
                        <c:v>7.5355000000000005E-2</c:v>
                      </c:pt>
                      <c:pt idx="346">
                        <c:v>8.1763000000000002E-2</c:v>
                      </c:pt>
                      <c:pt idx="347">
                        <c:v>9.0539999999999995E-2</c:v>
                      </c:pt>
                      <c:pt idx="348">
                        <c:v>9.3473000000000001E-2</c:v>
                      </c:pt>
                      <c:pt idx="349">
                        <c:v>9.7903000000000004E-2</c:v>
                      </c:pt>
                      <c:pt idx="350">
                        <c:v>9.9590999999999999E-2</c:v>
                      </c:pt>
                      <c:pt idx="351">
                        <c:v>0.10224999999999999</c:v>
                      </c:pt>
                      <c:pt idx="352">
                        <c:v>0.10348</c:v>
                      </c:pt>
                      <c:pt idx="353">
                        <c:v>0.10492</c:v>
                      </c:pt>
                      <c:pt idx="354">
                        <c:v>0.1067</c:v>
                      </c:pt>
                      <c:pt idx="355">
                        <c:v>0.10773000000000001</c:v>
                      </c:pt>
                      <c:pt idx="356">
                        <c:v>0.10979999999999999</c:v>
                      </c:pt>
                      <c:pt idx="357">
                        <c:v>0.11272</c:v>
                      </c:pt>
                      <c:pt idx="358">
                        <c:v>0.11609999999999999</c:v>
                      </c:pt>
                      <c:pt idx="359">
                        <c:v>0.11562</c:v>
                      </c:pt>
                      <c:pt idx="360">
                        <c:v>0.11548</c:v>
                      </c:pt>
                      <c:pt idx="361">
                        <c:v>0.11643000000000001</c:v>
                      </c:pt>
                      <c:pt idx="362">
                        <c:v>0.11772000000000001</c:v>
                      </c:pt>
                      <c:pt idx="363">
                        <c:v>0.12328</c:v>
                      </c:pt>
                      <c:pt idx="364">
                        <c:v>0.13220000000000001</c:v>
                      </c:pt>
                      <c:pt idx="365">
                        <c:v>0.13439999999999999</c:v>
                      </c:pt>
                      <c:pt idx="366">
                        <c:v>0.13877</c:v>
                      </c:pt>
                      <c:pt idx="367">
                        <c:v>0.13999</c:v>
                      </c:pt>
                      <c:pt idx="368">
                        <c:v>0.14227999999999999</c:v>
                      </c:pt>
                      <c:pt idx="369">
                        <c:v>0.14396999999999999</c:v>
                      </c:pt>
                      <c:pt idx="370">
                        <c:v>0.14465</c:v>
                      </c:pt>
                      <c:pt idx="371">
                        <c:v>0.14069999999999999</c:v>
                      </c:pt>
                      <c:pt idx="372">
                        <c:v>0.13611000000000001</c:v>
                      </c:pt>
                      <c:pt idx="373">
                        <c:v>0.12647</c:v>
                      </c:pt>
                      <c:pt idx="374">
                        <c:v>0.12181</c:v>
                      </c:pt>
                      <c:pt idx="375">
                        <c:v>0.11327</c:v>
                      </c:pt>
                      <c:pt idx="376">
                        <c:v>0.11345</c:v>
                      </c:pt>
                      <c:pt idx="377">
                        <c:v>0.1148</c:v>
                      </c:pt>
                      <c:pt idx="378">
                        <c:v>0.11683</c:v>
                      </c:pt>
                      <c:pt idx="379">
                        <c:v>0.11966</c:v>
                      </c:pt>
                      <c:pt idx="380">
                        <c:v>0.11962</c:v>
                      </c:pt>
                      <c:pt idx="381">
                        <c:v>0.11419</c:v>
                      </c:pt>
                      <c:pt idx="382">
                        <c:v>0.11221</c:v>
                      </c:pt>
                      <c:pt idx="383">
                        <c:v>0.11259</c:v>
                      </c:pt>
                      <c:pt idx="384">
                        <c:v>0.11423999999999999</c:v>
                      </c:pt>
                      <c:pt idx="385">
                        <c:v>0.12225999999999999</c:v>
                      </c:pt>
                      <c:pt idx="386">
                        <c:v>0.13256999999999999</c:v>
                      </c:pt>
                      <c:pt idx="387">
                        <c:v>0.13988</c:v>
                      </c:pt>
                      <c:pt idx="388">
                        <c:v>0.14379</c:v>
                      </c:pt>
                      <c:pt idx="389">
                        <c:v>0.14435000000000001</c:v>
                      </c:pt>
                      <c:pt idx="390">
                        <c:v>0.14269000000000001</c:v>
                      </c:pt>
                      <c:pt idx="391">
                        <c:v>0.14069999999999999</c:v>
                      </c:pt>
                      <c:pt idx="392">
                        <c:v>0.13644999999999999</c:v>
                      </c:pt>
                      <c:pt idx="393">
                        <c:v>0.13184999999999999</c:v>
                      </c:pt>
                      <c:pt idx="394">
                        <c:v>0.1273</c:v>
                      </c:pt>
                      <c:pt idx="395">
                        <c:v>0.1174</c:v>
                      </c:pt>
                      <c:pt idx="396">
                        <c:v>0.11082</c:v>
                      </c:pt>
                      <c:pt idx="397">
                        <c:v>9.9648E-2</c:v>
                      </c:pt>
                      <c:pt idx="398">
                        <c:v>8.4465999999999999E-2</c:v>
                      </c:pt>
                      <c:pt idx="399">
                        <c:v>8.2488000000000006E-2</c:v>
                      </c:pt>
                      <c:pt idx="400">
                        <c:v>8.2373000000000002E-2</c:v>
                      </c:pt>
                      <c:pt idx="401">
                        <c:v>8.2984000000000002E-2</c:v>
                      </c:pt>
                      <c:pt idx="402">
                        <c:v>8.7105000000000002E-2</c:v>
                      </c:pt>
                      <c:pt idx="403">
                        <c:v>8.7689000000000003E-2</c:v>
                      </c:pt>
                      <c:pt idx="404">
                        <c:v>8.7829000000000004E-2</c:v>
                      </c:pt>
                      <c:pt idx="405">
                        <c:v>8.6652999999999994E-2</c:v>
                      </c:pt>
                      <c:pt idx="406">
                        <c:v>8.5466E-2</c:v>
                      </c:pt>
                      <c:pt idx="407">
                        <c:v>8.5636000000000004E-2</c:v>
                      </c:pt>
                      <c:pt idx="408">
                        <c:v>8.5024000000000002E-2</c:v>
                      </c:pt>
                      <c:pt idx="409">
                        <c:v>8.4155999999999995E-2</c:v>
                      </c:pt>
                      <c:pt idx="410">
                        <c:v>8.1665000000000001E-2</c:v>
                      </c:pt>
                      <c:pt idx="411">
                        <c:v>7.9672000000000007E-2</c:v>
                      </c:pt>
                      <c:pt idx="412">
                        <c:v>7.6907000000000003E-2</c:v>
                      </c:pt>
                      <c:pt idx="413">
                        <c:v>7.4278999999999998E-2</c:v>
                      </c:pt>
                      <c:pt idx="414">
                        <c:v>7.3182999999999998E-2</c:v>
                      </c:pt>
                      <c:pt idx="415">
                        <c:v>6.9359000000000004E-2</c:v>
                      </c:pt>
                      <c:pt idx="416">
                        <c:v>6.7803000000000002E-2</c:v>
                      </c:pt>
                      <c:pt idx="417">
                        <c:v>6.5916000000000002E-2</c:v>
                      </c:pt>
                      <c:pt idx="418">
                        <c:v>6.3075999999999993E-2</c:v>
                      </c:pt>
                      <c:pt idx="419">
                        <c:v>5.7676999999999999E-2</c:v>
                      </c:pt>
                      <c:pt idx="420">
                        <c:v>5.1624999999999997E-2</c:v>
                      </c:pt>
                      <c:pt idx="421">
                        <c:v>4.7564000000000002E-2</c:v>
                      </c:pt>
                      <c:pt idx="422">
                        <c:v>4.4783999999999997E-2</c:v>
                      </c:pt>
                      <c:pt idx="423">
                        <c:v>4.3801E-2</c:v>
                      </c:pt>
                      <c:pt idx="424">
                        <c:v>4.2466999999999998E-2</c:v>
                      </c:pt>
                      <c:pt idx="425">
                        <c:v>4.2327999999999998E-2</c:v>
                      </c:pt>
                      <c:pt idx="426">
                        <c:v>3.9690000000000003E-2</c:v>
                      </c:pt>
                      <c:pt idx="427">
                        <c:v>3.7205000000000002E-2</c:v>
                      </c:pt>
                      <c:pt idx="428">
                        <c:v>3.6419E-2</c:v>
                      </c:pt>
                      <c:pt idx="429">
                        <c:v>3.7157999999999997E-2</c:v>
                      </c:pt>
                      <c:pt idx="430">
                        <c:v>3.8323000000000003E-2</c:v>
                      </c:pt>
                      <c:pt idx="431">
                        <c:v>3.9551999999999997E-2</c:v>
                      </c:pt>
                      <c:pt idx="432">
                        <c:v>3.5416000000000003E-2</c:v>
                      </c:pt>
                      <c:pt idx="433">
                        <c:v>3.3278000000000002E-2</c:v>
                      </c:pt>
                      <c:pt idx="434">
                        <c:v>3.1328000000000002E-2</c:v>
                      </c:pt>
                      <c:pt idx="435">
                        <c:v>2.9093999999999998E-2</c:v>
                      </c:pt>
                      <c:pt idx="436">
                        <c:v>2.7147999999999999E-2</c:v>
                      </c:pt>
                      <c:pt idx="437">
                        <c:v>2.6025E-2</c:v>
                      </c:pt>
                      <c:pt idx="438">
                        <c:v>2.6557999999999998E-2</c:v>
                      </c:pt>
                      <c:pt idx="439">
                        <c:v>2.8396999999999999E-2</c:v>
                      </c:pt>
                      <c:pt idx="440">
                        <c:v>2.6918000000000001E-2</c:v>
                      </c:pt>
                      <c:pt idx="441">
                        <c:v>2.7394999999999999E-2</c:v>
                      </c:pt>
                      <c:pt idx="442">
                        <c:v>2.6151000000000001E-2</c:v>
                      </c:pt>
                      <c:pt idx="443">
                        <c:v>2.2210000000000001E-2</c:v>
                      </c:pt>
                      <c:pt idx="444">
                        <c:v>1.8735000000000002E-2</c:v>
                      </c:pt>
                      <c:pt idx="445">
                        <c:v>1.7195999999999999E-2</c:v>
                      </c:pt>
                      <c:pt idx="446">
                        <c:v>1.6760000000000001E-2</c:v>
                      </c:pt>
                      <c:pt idx="447">
                        <c:v>1.6036999999999999E-2</c:v>
                      </c:pt>
                      <c:pt idx="448">
                        <c:v>1.6071999999999999E-2</c:v>
                      </c:pt>
                      <c:pt idx="449">
                        <c:v>1.1152E-2</c:v>
                      </c:pt>
                      <c:pt idx="450">
                        <c:v>8.1209999999999997E-3</c:v>
                      </c:pt>
                      <c:pt idx="451">
                        <c:v>4.2319999999999997E-3</c:v>
                      </c:pt>
                      <c:pt idx="452">
                        <c:v>1.0250000000000001E-3</c:v>
                      </c:pt>
                      <c:pt idx="453">
                        <c:v>-4.424E-3</c:v>
                      </c:pt>
                      <c:pt idx="454">
                        <c:v>-9.0659999999999994E-3</c:v>
                      </c:pt>
                      <c:pt idx="455">
                        <c:v>-1.3176999999999999E-2</c:v>
                      </c:pt>
                      <c:pt idx="456">
                        <c:v>-1.7090999999999999E-2</c:v>
                      </c:pt>
                      <c:pt idx="457">
                        <c:v>-1.9786000000000002E-2</c:v>
                      </c:pt>
                      <c:pt idx="458">
                        <c:v>-2.3449000000000001E-2</c:v>
                      </c:pt>
                      <c:pt idx="459">
                        <c:v>-2.4989999999999998E-2</c:v>
                      </c:pt>
                      <c:pt idx="460">
                        <c:v>-2.7784E-2</c:v>
                      </c:pt>
                      <c:pt idx="461">
                        <c:v>-3.1247E-2</c:v>
                      </c:pt>
                      <c:pt idx="462">
                        <c:v>-3.2924000000000002E-2</c:v>
                      </c:pt>
                      <c:pt idx="463">
                        <c:v>-3.6921000000000002E-2</c:v>
                      </c:pt>
                      <c:pt idx="464">
                        <c:v>-3.8649000000000003E-2</c:v>
                      </c:pt>
                      <c:pt idx="465">
                        <c:v>-3.8947000000000002E-2</c:v>
                      </c:pt>
                      <c:pt idx="466">
                        <c:v>-4.1633000000000003E-2</c:v>
                      </c:pt>
                      <c:pt idx="467">
                        <c:v>-4.0975999999999999E-2</c:v>
                      </c:pt>
                      <c:pt idx="468">
                        <c:v>-4.1832000000000001E-2</c:v>
                      </c:pt>
                      <c:pt idx="469">
                        <c:v>-4.2139999999999997E-2</c:v>
                      </c:pt>
                      <c:pt idx="470">
                        <c:v>-3.9605000000000001E-2</c:v>
                      </c:pt>
                      <c:pt idx="471">
                        <c:v>-3.8665999999999999E-2</c:v>
                      </c:pt>
                      <c:pt idx="472">
                        <c:v>-3.8427000000000003E-2</c:v>
                      </c:pt>
                      <c:pt idx="473">
                        <c:v>-3.8483000000000003E-2</c:v>
                      </c:pt>
                      <c:pt idx="474">
                        <c:v>-3.7915999999999998E-2</c:v>
                      </c:pt>
                      <c:pt idx="475">
                        <c:v>-3.6908000000000003E-2</c:v>
                      </c:pt>
                      <c:pt idx="476">
                        <c:v>-3.7000999999999999E-2</c:v>
                      </c:pt>
                      <c:pt idx="477">
                        <c:v>-3.7756999999999999E-2</c:v>
                      </c:pt>
                      <c:pt idx="478">
                        <c:v>-3.8991999999999999E-2</c:v>
                      </c:pt>
                      <c:pt idx="479">
                        <c:v>-4.4311000000000003E-2</c:v>
                      </c:pt>
                      <c:pt idx="480">
                        <c:v>-4.9764999999999997E-2</c:v>
                      </c:pt>
                      <c:pt idx="481">
                        <c:v>-5.2046000000000002E-2</c:v>
                      </c:pt>
                      <c:pt idx="482">
                        <c:v>-5.5636999999999999E-2</c:v>
                      </c:pt>
                      <c:pt idx="483">
                        <c:v>-5.7669999999999999E-2</c:v>
                      </c:pt>
                      <c:pt idx="484">
                        <c:v>-6.0783999999999998E-2</c:v>
                      </c:pt>
                      <c:pt idx="485">
                        <c:v>-6.5000000000000002E-2</c:v>
                      </c:pt>
                      <c:pt idx="486">
                        <c:v>-6.7501000000000005E-2</c:v>
                      </c:pt>
                      <c:pt idx="487">
                        <c:v>-7.1445999999999996E-2</c:v>
                      </c:pt>
                      <c:pt idx="488">
                        <c:v>-7.2666999999999995E-2</c:v>
                      </c:pt>
                      <c:pt idx="489">
                        <c:v>-7.4335999999999999E-2</c:v>
                      </c:pt>
                      <c:pt idx="490">
                        <c:v>-7.5883000000000006E-2</c:v>
                      </c:pt>
                      <c:pt idx="491">
                        <c:v>-7.6461000000000001E-2</c:v>
                      </c:pt>
                      <c:pt idx="492">
                        <c:v>-7.8121999999999997E-2</c:v>
                      </c:pt>
                      <c:pt idx="493">
                        <c:v>-7.9652000000000001E-2</c:v>
                      </c:pt>
                      <c:pt idx="494">
                        <c:v>-8.2362000000000005E-2</c:v>
                      </c:pt>
                      <c:pt idx="495">
                        <c:v>-8.8285000000000002E-2</c:v>
                      </c:pt>
                      <c:pt idx="496">
                        <c:v>-9.1498999999999997E-2</c:v>
                      </c:pt>
                      <c:pt idx="497">
                        <c:v>-9.6264000000000002E-2</c:v>
                      </c:pt>
                      <c:pt idx="498">
                        <c:v>-9.7832000000000002E-2</c:v>
                      </c:pt>
                      <c:pt idx="499">
                        <c:v>-9.8127000000000006E-2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standing1!$F$1</c15:sqref>
                        </c15:formulaRef>
                      </c:ext>
                    </c:extLst>
                    <c:strCache>
                      <c:ptCount val="1"/>
                      <c:pt idx="0">
                        <c:v>Gyr_z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standing1!$F$2:$F$501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0.11123</c:v>
                      </c:pt>
                      <c:pt idx="1">
                        <c:v>0.1113</c:v>
                      </c:pt>
                      <c:pt idx="2">
                        <c:v>0.10981</c:v>
                      </c:pt>
                      <c:pt idx="3">
                        <c:v>0.11113000000000001</c:v>
                      </c:pt>
                      <c:pt idx="4">
                        <c:v>0.11255</c:v>
                      </c:pt>
                      <c:pt idx="5">
                        <c:v>0.11638999999999999</c:v>
                      </c:pt>
                      <c:pt idx="6">
                        <c:v>0.11862</c:v>
                      </c:pt>
                      <c:pt idx="7">
                        <c:v>0.12249</c:v>
                      </c:pt>
                      <c:pt idx="8">
                        <c:v>0.12439</c:v>
                      </c:pt>
                      <c:pt idx="9">
                        <c:v>0.12493</c:v>
                      </c:pt>
                      <c:pt idx="10">
                        <c:v>0.12651999999999999</c:v>
                      </c:pt>
                      <c:pt idx="11">
                        <c:v>0.12728999999999999</c:v>
                      </c:pt>
                      <c:pt idx="12">
                        <c:v>0.12691</c:v>
                      </c:pt>
                      <c:pt idx="13">
                        <c:v>0.12698999999999999</c:v>
                      </c:pt>
                      <c:pt idx="14">
                        <c:v>0.12728999999999999</c:v>
                      </c:pt>
                      <c:pt idx="15">
                        <c:v>0.12833</c:v>
                      </c:pt>
                      <c:pt idx="16">
                        <c:v>0.13070999999999999</c:v>
                      </c:pt>
                      <c:pt idx="17">
                        <c:v>0.13197999999999999</c:v>
                      </c:pt>
                      <c:pt idx="18">
                        <c:v>0.13249</c:v>
                      </c:pt>
                      <c:pt idx="19">
                        <c:v>0.13336000000000001</c:v>
                      </c:pt>
                      <c:pt idx="20">
                        <c:v>0.13406000000000001</c:v>
                      </c:pt>
                      <c:pt idx="21">
                        <c:v>0.13321</c:v>
                      </c:pt>
                      <c:pt idx="22">
                        <c:v>0.13142000000000001</c:v>
                      </c:pt>
                      <c:pt idx="23">
                        <c:v>0.12805</c:v>
                      </c:pt>
                      <c:pt idx="24">
                        <c:v>0.12323000000000001</c:v>
                      </c:pt>
                      <c:pt idx="25">
                        <c:v>0.12086</c:v>
                      </c:pt>
                      <c:pt idx="26">
                        <c:v>0.11397</c:v>
                      </c:pt>
                      <c:pt idx="27">
                        <c:v>0.11153</c:v>
                      </c:pt>
                      <c:pt idx="28">
                        <c:v>0.10603</c:v>
                      </c:pt>
                      <c:pt idx="29">
                        <c:v>0.10614999999999999</c:v>
                      </c:pt>
                      <c:pt idx="30">
                        <c:v>0.10611</c:v>
                      </c:pt>
                      <c:pt idx="31">
                        <c:v>0.10535</c:v>
                      </c:pt>
                      <c:pt idx="32">
                        <c:v>0.10595</c:v>
                      </c:pt>
                      <c:pt idx="33">
                        <c:v>0.10784000000000001</c:v>
                      </c:pt>
                      <c:pt idx="34">
                        <c:v>0.10603</c:v>
                      </c:pt>
                      <c:pt idx="35">
                        <c:v>0.10488</c:v>
                      </c:pt>
                      <c:pt idx="36">
                        <c:v>0.1028</c:v>
                      </c:pt>
                      <c:pt idx="37">
                        <c:v>0.10277</c:v>
                      </c:pt>
                      <c:pt idx="38">
                        <c:v>0.10407</c:v>
                      </c:pt>
                      <c:pt idx="39">
                        <c:v>0.10433000000000001</c:v>
                      </c:pt>
                      <c:pt idx="40">
                        <c:v>0.10401000000000001</c:v>
                      </c:pt>
                      <c:pt idx="41">
                        <c:v>0.10528</c:v>
                      </c:pt>
                      <c:pt idx="42">
                        <c:v>0.10618</c:v>
                      </c:pt>
                      <c:pt idx="43">
                        <c:v>0.1067</c:v>
                      </c:pt>
                      <c:pt idx="44">
                        <c:v>0.10761</c:v>
                      </c:pt>
                      <c:pt idx="45">
                        <c:v>0.10871</c:v>
                      </c:pt>
                      <c:pt idx="46">
                        <c:v>0.11040999999999999</c:v>
                      </c:pt>
                      <c:pt idx="47">
                        <c:v>0.11121</c:v>
                      </c:pt>
                      <c:pt idx="48">
                        <c:v>0.10872999999999999</c:v>
                      </c:pt>
                      <c:pt idx="49">
                        <c:v>0.10895000000000001</c:v>
                      </c:pt>
                      <c:pt idx="50">
                        <c:v>0.10947999999999999</c:v>
                      </c:pt>
                      <c:pt idx="51">
                        <c:v>0.10962</c:v>
                      </c:pt>
                      <c:pt idx="52">
                        <c:v>0.11219999999999999</c:v>
                      </c:pt>
                      <c:pt idx="53">
                        <c:v>0.11409</c:v>
                      </c:pt>
                      <c:pt idx="54">
                        <c:v>0.12021999999999999</c:v>
                      </c:pt>
                      <c:pt idx="55">
                        <c:v>0.12162000000000001</c:v>
                      </c:pt>
                      <c:pt idx="56">
                        <c:v>0.12418999999999999</c:v>
                      </c:pt>
                      <c:pt idx="57">
                        <c:v>0.12576999999999999</c:v>
                      </c:pt>
                      <c:pt idx="58">
                        <c:v>0.12751000000000001</c:v>
                      </c:pt>
                      <c:pt idx="59">
                        <c:v>0.12765000000000001</c:v>
                      </c:pt>
                      <c:pt idx="60">
                        <c:v>0.12736</c:v>
                      </c:pt>
                      <c:pt idx="61">
                        <c:v>0.12814999999999999</c:v>
                      </c:pt>
                      <c:pt idx="62">
                        <c:v>0.12731000000000001</c:v>
                      </c:pt>
                      <c:pt idx="63">
                        <c:v>0.12959000000000001</c:v>
                      </c:pt>
                      <c:pt idx="64">
                        <c:v>0.1313</c:v>
                      </c:pt>
                      <c:pt idx="65">
                        <c:v>0.13220000000000001</c:v>
                      </c:pt>
                      <c:pt idx="66">
                        <c:v>0.13419</c:v>
                      </c:pt>
                      <c:pt idx="67">
                        <c:v>0.13755000000000001</c:v>
                      </c:pt>
                      <c:pt idx="68">
                        <c:v>0.14047000000000001</c:v>
                      </c:pt>
                      <c:pt idx="69">
                        <c:v>0.14213999999999999</c:v>
                      </c:pt>
                      <c:pt idx="70">
                        <c:v>0.14310999999999999</c:v>
                      </c:pt>
                      <c:pt idx="71">
                        <c:v>0.14383000000000001</c:v>
                      </c:pt>
                      <c:pt idx="72">
                        <c:v>0.14524000000000001</c:v>
                      </c:pt>
                      <c:pt idx="73">
                        <c:v>0.14516999999999999</c:v>
                      </c:pt>
                      <c:pt idx="74">
                        <c:v>0.14349999999999999</c:v>
                      </c:pt>
                      <c:pt idx="75">
                        <c:v>0.14249999999999999</c:v>
                      </c:pt>
                      <c:pt idx="76">
                        <c:v>0.14183000000000001</c:v>
                      </c:pt>
                      <c:pt idx="77">
                        <c:v>0.13872999999999999</c:v>
                      </c:pt>
                      <c:pt idx="78">
                        <c:v>0.13815</c:v>
                      </c:pt>
                      <c:pt idx="79">
                        <c:v>0.13070000000000001</c:v>
                      </c:pt>
                      <c:pt idx="80">
                        <c:v>0.12556999999999999</c:v>
                      </c:pt>
                      <c:pt idx="81">
                        <c:v>0.12481</c:v>
                      </c:pt>
                      <c:pt idx="82">
                        <c:v>0.12225999999999999</c:v>
                      </c:pt>
                      <c:pt idx="83">
                        <c:v>0.12275</c:v>
                      </c:pt>
                      <c:pt idx="84">
                        <c:v>0.12243999999999999</c:v>
                      </c:pt>
                      <c:pt idx="85">
                        <c:v>0.11351</c:v>
                      </c:pt>
                      <c:pt idx="86">
                        <c:v>0.11076</c:v>
                      </c:pt>
                      <c:pt idx="87">
                        <c:v>0.10498</c:v>
                      </c:pt>
                      <c:pt idx="88">
                        <c:v>0.10301</c:v>
                      </c:pt>
                      <c:pt idx="89">
                        <c:v>0.10223</c:v>
                      </c:pt>
                      <c:pt idx="90">
                        <c:v>0.10528</c:v>
                      </c:pt>
                      <c:pt idx="91">
                        <c:v>0.10725999999999999</c:v>
                      </c:pt>
                      <c:pt idx="92">
                        <c:v>0.11051</c:v>
                      </c:pt>
                      <c:pt idx="93">
                        <c:v>0.11119999999999999</c:v>
                      </c:pt>
                      <c:pt idx="94">
                        <c:v>0.10939</c:v>
                      </c:pt>
                      <c:pt idx="95">
                        <c:v>0.11019</c:v>
                      </c:pt>
                      <c:pt idx="96">
                        <c:v>0.10911999999999999</c:v>
                      </c:pt>
                      <c:pt idx="97">
                        <c:v>0.11416</c:v>
                      </c:pt>
                      <c:pt idx="98">
                        <c:v>0.115</c:v>
                      </c:pt>
                      <c:pt idx="99">
                        <c:v>0.11574</c:v>
                      </c:pt>
                      <c:pt idx="100">
                        <c:v>0.11577</c:v>
                      </c:pt>
                      <c:pt idx="101">
                        <c:v>0.11545</c:v>
                      </c:pt>
                      <c:pt idx="102">
                        <c:v>0.11384</c:v>
                      </c:pt>
                      <c:pt idx="103">
                        <c:v>0.11366</c:v>
                      </c:pt>
                      <c:pt idx="104">
                        <c:v>0.11298999999999999</c:v>
                      </c:pt>
                      <c:pt idx="105">
                        <c:v>0.11366</c:v>
                      </c:pt>
                      <c:pt idx="106">
                        <c:v>0.11694</c:v>
                      </c:pt>
                      <c:pt idx="107">
                        <c:v>0.11884</c:v>
                      </c:pt>
                      <c:pt idx="108">
                        <c:v>0.11896</c:v>
                      </c:pt>
                      <c:pt idx="109">
                        <c:v>0.11942</c:v>
                      </c:pt>
                      <c:pt idx="110">
                        <c:v>0.11958000000000001</c:v>
                      </c:pt>
                      <c:pt idx="111">
                        <c:v>0.1207</c:v>
                      </c:pt>
                      <c:pt idx="112">
                        <c:v>0.12273000000000001</c:v>
                      </c:pt>
                      <c:pt idx="113">
                        <c:v>0.12384000000000001</c:v>
                      </c:pt>
                      <c:pt idx="114">
                        <c:v>0.12395</c:v>
                      </c:pt>
                      <c:pt idx="115">
                        <c:v>0.12348000000000001</c:v>
                      </c:pt>
                      <c:pt idx="116">
                        <c:v>0.12046</c:v>
                      </c:pt>
                      <c:pt idx="117">
                        <c:v>0.11992999999999999</c:v>
                      </c:pt>
                      <c:pt idx="118">
                        <c:v>0.11938</c:v>
                      </c:pt>
                      <c:pt idx="119">
                        <c:v>0.11964</c:v>
                      </c:pt>
                      <c:pt idx="120">
                        <c:v>0.11951000000000001</c:v>
                      </c:pt>
                      <c:pt idx="121">
                        <c:v>0.11938</c:v>
                      </c:pt>
                      <c:pt idx="122">
                        <c:v>0.12145</c:v>
                      </c:pt>
                      <c:pt idx="123">
                        <c:v>0.12179</c:v>
                      </c:pt>
                      <c:pt idx="124">
                        <c:v>0.12205000000000001</c:v>
                      </c:pt>
                      <c:pt idx="125">
                        <c:v>0.12271</c:v>
                      </c:pt>
                      <c:pt idx="126">
                        <c:v>0.12561</c:v>
                      </c:pt>
                      <c:pt idx="127">
                        <c:v>0.12712999999999999</c:v>
                      </c:pt>
                      <c:pt idx="128">
                        <c:v>0.12836</c:v>
                      </c:pt>
                      <c:pt idx="129">
                        <c:v>0.12981999999999999</c:v>
                      </c:pt>
                      <c:pt idx="130">
                        <c:v>0.13528000000000001</c:v>
                      </c:pt>
                      <c:pt idx="131">
                        <c:v>0.13528000000000001</c:v>
                      </c:pt>
                      <c:pt idx="132">
                        <c:v>0.13511000000000001</c:v>
                      </c:pt>
                      <c:pt idx="133">
                        <c:v>0.13449</c:v>
                      </c:pt>
                      <c:pt idx="134">
                        <c:v>0.13532</c:v>
                      </c:pt>
                      <c:pt idx="135">
                        <c:v>0.13935</c:v>
                      </c:pt>
                      <c:pt idx="136">
                        <c:v>0.14141999999999999</c:v>
                      </c:pt>
                      <c:pt idx="137">
                        <c:v>0.14208000000000001</c:v>
                      </c:pt>
                      <c:pt idx="138">
                        <c:v>0.13986999999999999</c:v>
                      </c:pt>
                      <c:pt idx="139">
                        <c:v>0.14015</c:v>
                      </c:pt>
                      <c:pt idx="140">
                        <c:v>0.13667000000000001</c:v>
                      </c:pt>
                      <c:pt idx="141">
                        <c:v>0.13558000000000001</c:v>
                      </c:pt>
                      <c:pt idx="142">
                        <c:v>0.13322999999999999</c:v>
                      </c:pt>
                      <c:pt idx="143">
                        <c:v>0.1331</c:v>
                      </c:pt>
                      <c:pt idx="144">
                        <c:v>0.13314000000000001</c:v>
                      </c:pt>
                      <c:pt idx="145">
                        <c:v>0.13322999999999999</c:v>
                      </c:pt>
                      <c:pt idx="146">
                        <c:v>0.13375999999999999</c:v>
                      </c:pt>
                      <c:pt idx="147">
                        <c:v>0.13561999999999999</c:v>
                      </c:pt>
                      <c:pt idx="148">
                        <c:v>0.14393</c:v>
                      </c:pt>
                      <c:pt idx="149">
                        <c:v>0.14674999999999999</c:v>
                      </c:pt>
                      <c:pt idx="150">
                        <c:v>0.15062999999999999</c:v>
                      </c:pt>
                      <c:pt idx="151">
                        <c:v>0.15304000000000001</c:v>
                      </c:pt>
                      <c:pt idx="152">
                        <c:v>0.15565999999999999</c:v>
                      </c:pt>
                      <c:pt idx="153">
                        <c:v>0.15783</c:v>
                      </c:pt>
                      <c:pt idx="154">
                        <c:v>0.15737000000000001</c:v>
                      </c:pt>
                      <c:pt idx="155">
                        <c:v>0.15756000000000001</c:v>
                      </c:pt>
                      <c:pt idx="156">
                        <c:v>0.15798000000000001</c:v>
                      </c:pt>
                      <c:pt idx="157">
                        <c:v>0.15631</c:v>
                      </c:pt>
                      <c:pt idx="158">
                        <c:v>0.15562000000000001</c:v>
                      </c:pt>
                      <c:pt idx="159">
                        <c:v>0.15226000000000001</c:v>
                      </c:pt>
                      <c:pt idx="160">
                        <c:v>0.14860999999999999</c:v>
                      </c:pt>
                      <c:pt idx="161">
                        <c:v>0.14698</c:v>
                      </c:pt>
                      <c:pt idx="162">
                        <c:v>0.14616000000000001</c:v>
                      </c:pt>
                      <c:pt idx="163">
                        <c:v>0.14734</c:v>
                      </c:pt>
                      <c:pt idx="164">
                        <c:v>0.14948</c:v>
                      </c:pt>
                      <c:pt idx="165">
                        <c:v>0.15734000000000001</c:v>
                      </c:pt>
                      <c:pt idx="166">
                        <c:v>0.16037999999999999</c:v>
                      </c:pt>
                      <c:pt idx="167">
                        <c:v>0.16386999999999999</c:v>
                      </c:pt>
                      <c:pt idx="168">
                        <c:v>0.16528000000000001</c:v>
                      </c:pt>
                      <c:pt idx="169">
                        <c:v>0.16835</c:v>
                      </c:pt>
                      <c:pt idx="170">
                        <c:v>0.17419000000000001</c:v>
                      </c:pt>
                      <c:pt idx="171">
                        <c:v>0.1794</c:v>
                      </c:pt>
                      <c:pt idx="172">
                        <c:v>0.18171000000000001</c:v>
                      </c:pt>
                      <c:pt idx="173">
                        <c:v>0.18321999999999999</c:v>
                      </c:pt>
                      <c:pt idx="174">
                        <c:v>0.18526000000000001</c:v>
                      </c:pt>
                      <c:pt idx="175">
                        <c:v>0.18706999999999999</c:v>
                      </c:pt>
                      <c:pt idx="176">
                        <c:v>0.19152</c:v>
                      </c:pt>
                      <c:pt idx="177">
                        <c:v>0.19152</c:v>
                      </c:pt>
                      <c:pt idx="178">
                        <c:v>0.19234000000000001</c:v>
                      </c:pt>
                      <c:pt idx="179">
                        <c:v>0.19214000000000001</c:v>
                      </c:pt>
                      <c:pt idx="180">
                        <c:v>0.19112999999999999</c:v>
                      </c:pt>
                      <c:pt idx="181">
                        <c:v>0.18776000000000001</c:v>
                      </c:pt>
                      <c:pt idx="182">
                        <c:v>0.18052000000000001</c:v>
                      </c:pt>
                      <c:pt idx="183">
                        <c:v>0.17824999999999999</c:v>
                      </c:pt>
                      <c:pt idx="184">
                        <c:v>0.17679</c:v>
                      </c:pt>
                      <c:pt idx="185">
                        <c:v>0.17787</c:v>
                      </c:pt>
                      <c:pt idx="186">
                        <c:v>0.17854</c:v>
                      </c:pt>
                      <c:pt idx="187">
                        <c:v>0.17859</c:v>
                      </c:pt>
                      <c:pt idx="188">
                        <c:v>0.17684</c:v>
                      </c:pt>
                      <c:pt idx="189">
                        <c:v>0.17494999999999999</c:v>
                      </c:pt>
                      <c:pt idx="190">
                        <c:v>0.17433000000000001</c:v>
                      </c:pt>
                      <c:pt idx="191">
                        <c:v>0.1736</c:v>
                      </c:pt>
                      <c:pt idx="192">
                        <c:v>0.17371</c:v>
                      </c:pt>
                      <c:pt idx="193">
                        <c:v>0.17449999999999999</c:v>
                      </c:pt>
                      <c:pt idx="194">
                        <c:v>0.17595</c:v>
                      </c:pt>
                      <c:pt idx="195">
                        <c:v>0.17730000000000001</c:v>
                      </c:pt>
                      <c:pt idx="196">
                        <c:v>0.18101999999999999</c:v>
                      </c:pt>
                      <c:pt idx="197">
                        <c:v>0.18315999999999999</c:v>
                      </c:pt>
                      <c:pt idx="198">
                        <c:v>0.18493999999999999</c:v>
                      </c:pt>
                      <c:pt idx="199">
                        <c:v>0.18554000000000001</c:v>
                      </c:pt>
                      <c:pt idx="200">
                        <c:v>0.1857</c:v>
                      </c:pt>
                      <c:pt idx="201">
                        <c:v>0.18704000000000001</c:v>
                      </c:pt>
                      <c:pt idx="202">
                        <c:v>0.1893</c:v>
                      </c:pt>
                      <c:pt idx="203">
                        <c:v>0.19203000000000001</c:v>
                      </c:pt>
                      <c:pt idx="204">
                        <c:v>0.19309999999999999</c:v>
                      </c:pt>
                      <c:pt idx="205">
                        <c:v>0.19297</c:v>
                      </c:pt>
                      <c:pt idx="206">
                        <c:v>0.19128999999999999</c:v>
                      </c:pt>
                      <c:pt idx="207">
                        <c:v>0.19147</c:v>
                      </c:pt>
                      <c:pt idx="208">
                        <c:v>0.18953999999999999</c:v>
                      </c:pt>
                      <c:pt idx="209">
                        <c:v>0.18865000000000001</c:v>
                      </c:pt>
                      <c:pt idx="210">
                        <c:v>0.18432999999999999</c:v>
                      </c:pt>
                      <c:pt idx="211">
                        <c:v>0.18151</c:v>
                      </c:pt>
                      <c:pt idx="212">
                        <c:v>0.18160999999999999</c:v>
                      </c:pt>
                      <c:pt idx="213">
                        <c:v>0.18185999999999999</c:v>
                      </c:pt>
                      <c:pt idx="214">
                        <c:v>0.18293999999999999</c:v>
                      </c:pt>
                      <c:pt idx="215">
                        <c:v>0.18140000000000001</c:v>
                      </c:pt>
                      <c:pt idx="216">
                        <c:v>0.18032000000000001</c:v>
                      </c:pt>
                      <c:pt idx="217">
                        <c:v>0.18076999999999999</c:v>
                      </c:pt>
                      <c:pt idx="218">
                        <c:v>0.18104000000000001</c:v>
                      </c:pt>
                      <c:pt idx="219">
                        <c:v>0.18132999999999999</c:v>
                      </c:pt>
                      <c:pt idx="220">
                        <c:v>0.17951</c:v>
                      </c:pt>
                      <c:pt idx="221">
                        <c:v>0.17960000000000001</c:v>
                      </c:pt>
                      <c:pt idx="222">
                        <c:v>0.18089</c:v>
                      </c:pt>
                      <c:pt idx="223">
                        <c:v>0.17888000000000001</c:v>
                      </c:pt>
                      <c:pt idx="224">
                        <c:v>0.17824999999999999</c:v>
                      </c:pt>
                      <c:pt idx="225">
                        <c:v>0.17501</c:v>
                      </c:pt>
                      <c:pt idx="226">
                        <c:v>0.17422000000000001</c:v>
                      </c:pt>
                      <c:pt idx="227">
                        <c:v>0.16943</c:v>
                      </c:pt>
                      <c:pt idx="228">
                        <c:v>0.16583000000000001</c:v>
                      </c:pt>
                      <c:pt idx="229">
                        <c:v>0.16452</c:v>
                      </c:pt>
                      <c:pt idx="230">
                        <c:v>0.16267999999999999</c:v>
                      </c:pt>
                      <c:pt idx="231">
                        <c:v>0.16247</c:v>
                      </c:pt>
                      <c:pt idx="232">
                        <c:v>0.16395999999999999</c:v>
                      </c:pt>
                      <c:pt idx="233">
                        <c:v>0.17163</c:v>
                      </c:pt>
                      <c:pt idx="234">
                        <c:v>0.17985000000000001</c:v>
                      </c:pt>
                      <c:pt idx="235">
                        <c:v>0.18482999999999999</c:v>
                      </c:pt>
                      <c:pt idx="236">
                        <c:v>0.18883</c:v>
                      </c:pt>
                      <c:pt idx="237">
                        <c:v>0.19091</c:v>
                      </c:pt>
                      <c:pt idx="238">
                        <c:v>0.19281000000000001</c:v>
                      </c:pt>
                      <c:pt idx="239">
                        <c:v>0.19248000000000001</c:v>
                      </c:pt>
                      <c:pt idx="240">
                        <c:v>0.19072</c:v>
                      </c:pt>
                      <c:pt idx="241">
                        <c:v>0.19047</c:v>
                      </c:pt>
                      <c:pt idx="242">
                        <c:v>0.1888</c:v>
                      </c:pt>
                      <c:pt idx="243">
                        <c:v>0.18731</c:v>
                      </c:pt>
                      <c:pt idx="244">
                        <c:v>0.18329999999999999</c:v>
                      </c:pt>
                      <c:pt idx="245">
                        <c:v>0.18057000000000001</c:v>
                      </c:pt>
                      <c:pt idx="246">
                        <c:v>0.17871000000000001</c:v>
                      </c:pt>
                      <c:pt idx="247">
                        <c:v>0.17499000000000001</c:v>
                      </c:pt>
                      <c:pt idx="248">
                        <c:v>0.17221</c:v>
                      </c:pt>
                      <c:pt idx="249">
                        <c:v>0.16811000000000001</c:v>
                      </c:pt>
                      <c:pt idx="250">
                        <c:v>0.16314999999999999</c:v>
                      </c:pt>
                      <c:pt idx="251">
                        <c:v>0.16359000000000001</c:v>
                      </c:pt>
                      <c:pt idx="252">
                        <c:v>0.16295999999999999</c:v>
                      </c:pt>
                      <c:pt idx="253">
                        <c:v>0.16452</c:v>
                      </c:pt>
                      <c:pt idx="254">
                        <c:v>0.16425000000000001</c:v>
                      </c:pt>
                      <c:pt idx="255">
                        <c:v>0.16422999999999999</c:v>
                      </c:pt>
                      <c:pt idx="256">
                        <c:v>0.16081000000000001</c:v>
                      </c:pt>
                      <c:pt idx="257">
                        <c:v>0.15720999999999999</c:v>
                      </c:pt>
                      <c:pt idx="258">
                        <c:v>0.15633</c:v>
                      </c:pt>
                      <c:pt idx="259">
                        <c:v>0.15590999999999999</c:v>
                      </c:pt>
                      <c:pt idx="260">
                        <c:v>0.16014999999999999</c:v>
                      </c:pt>
                      <c:pt idx="261">
                        <c:v>0.16061</c:v>
                      </c:pt>
                      <c:pt idx="262">
                        <c:v>0.16087000000000001</c:v>
                      </c:pt>
                      <c:pt idx="263">
                        <c:v>0.16098000000000001</c:v>
                      </c:pt>
                      <c:pt idx="264">
                        <c:v>0.15926000000000001</c:v>
                      </c:pt>
                      <c:pt idx="265">
                        <c:v>0.15872</c:v>
                      </c:pt>
                      <c:pt idx="266">
                        <c:v>0.15568000000000001</c:v>
                      </c:pt>
                      <c:pt idx="267">
                        <c:v>0.15190999999999999</c:v>
                      </c:pt>
                      <c:pt idx="268">
                        <c:v>0.15157999999999999</c:v>
                      </c:pt>
                      <c:pt idx="269">
                        <c:v>0.15018999999999999</c:v>
                      </c:pt>
                      <c:pt idx="270">
                        <c:v>0.15009</c:v>
                      </c:pt>
                      <c:pt idx="271">
                        <c:v>0.1469</c:v>
                      </c:pt>
                      <c:pt idx="272">
                        <c:v>0.14532999999999999</c:v>
                      </c:pt>
                      <c:pt idx="273">
                        <c:v>0.13854</c:v>
                      </c:pt>
                      <c:pt idx="274">
                        <c:v>0.13286999999999999</c:v>
                      </c:pt>
                      <c:pt idx="275">
                        <c:v>0.13072</c:v>
                      </c:pt>
                      <c:pt idx="276">
                        <c:v>0.12562000000000001</c:v>
                      </c:pt>
                      <c:pt idx="277">
                        <c:v>0.12432</c:v>
                      </c:pt>
                      <c:pt idx="278">
                        <c:v>0.11955</c:v>
                      </c:pt>
                      <c:pt idx="279">
                        <c:v>0.11650000000000001</c:v>
                      </c:pt>
                      <c:pt idx="280">
                        <c:v>0.11649</c:v>
                      </c:pt>
                      <c:pt idx="281">
                        <c:v>0.11559999999999999</c:v>
                      </c:pt>
                      <c:pt idx="282">
                        <c:v>0.11461</c:v>
                      </c:pt>
                      <c:pt idx="283">
                        <c:v>0.111</c:v>
                      </c:pt>
                      <c:pt idx="284">
                        <c:v>0.106</c:v>
                      </c:pt>
                      <c:pt idx="285">
                        <c:v>0.10535</c:v>
                      </c:pt>
                      <c:pt idx="286">
                        <c:v>0.10038999999999999</c:v>
                      </c:pt>
                      <c:pt idx="287">
                        <c:v>9.7495999999999999E-2</c:v>
                      </c:pt>
                      <c:pt idx="288">
                        <c:v>9.2622999999999997E-2</c:v>
                      </c:pt>
                      <c:pt idx="289">
                        <c:v>8.9868000000000003E-2</c:v>
                      </c:pt>
                      <c:pt idx="290">
                        <c:v>8.6938000000000001E-2</c:v>
                      </c:pt>
                      <c:pt idx="291">
                        <c:v>8.7273000000000003E-2</c:v>
                      </c:pt>
                      <c:pt idx="292">
                        <c:v>8.8236999999999996E-2</c:v>
                      </c:pt>
                      <c:pt idx="293">
                        <c:v>8.8565000000000005E-2</c:v>
                      </c:pt>
                      <c:pt idx="294">
                        <c:v>8.8222999999999996E-2</c:v>
                      </c:pt>
                      <c:pt idx="295">
                        <c:v>8.7741E-2</c:v>
                      </c:pt>
                      <c:pt idx="296">
                        <c:v>8.6970000000000006E-2</c:v>
                      </c:pt>
                      <c:pt idx="297">
                        <c:v>8.7355000000000002E-2</c:v>
                      </c:pt>
                      <c:pt idx="298">
                        <c:v>8.6546999999999999E-2</c:v>
                      </c:pt>
                      <c:pt idx="299">
                        <c:v>8.4985000000000005E-2</c:v>
                      </c:pt>
                      <c:pt idx="300">
                        <c:v>8.0971000000000001E-2</c:v>
                      </c:pt>
                      <c:pt idx="301">
                        <c:v>7.4331999999999995E-2</c:v>
                      </c:pt>
                      <c:pt idx="302">
                        <c:v>7.2651999999999994E-2</c:v>
                      </c:pt>
                      <c:pt idx="303">
                        <c:v>6.8911E-2</c:v>
                      </c:pt>
                      <c:pt idx="304">
                        <c:v>6.8458000000000005E-2</c:v>
                      </c:pt>
                      <c:pt idx="305">
                        <c:v>6.4055000000000001E-2</c:v>
                      </c:pt>
                      <c:pt idx="306">
                        <c:v>6.3135999999999998E-2</c:v>
                      </c:pt>
                      <c:pt idx="307">
                        <c:v>6.0714999999999998E-2</c:v>
                      </c:pt>
                      <c:pt idx="308">
                        <c:v>5.9990000000000002E-2</c:v>
                      </c:pt>
                      <c:pt idx="309">
                        <c:v>5.9778999999999999E-2</c:v>
                      </c:pt>
                      <c:pt idx="310">
                        <c:v>5.5774999999999998E-2</c:v>
                      </c:pt>
                      <c:pt idx="311">
                        <c:v>5.4524000000000003E-2</c:v>
                      </c:pt>
                      <c:pt idx="312">
                        <c:v>5.1114E-2</c:v>
                      </c:pt>
                      <c:pt idx="313">
                        <c:v>4.8832E-2</c:v>
                      </c:pt>
                      <c:pt idx="314">
                        <c:v>4.9329999999999999E-2</c:v>
                      </c:pt>
                      <c:pt idx="315">
                        <c:v>4.9799000000000003E-2</c:v>
                      </c:pt>
                      <c:pt idx="316">
                        <c:v>4.8322999999999998E-2</c:v>
                      </c:pt>
                      <c:pt idx="317">
                        <c:v>4.3692000000000002E-2</c:v>
                      </c:pt>
                      <c:pt idx="318">
                        <c:v>4.0446000000000003E-2</c:v>
                      </c:pt>
                      <c:pt idx="319">
                        <c:v>3.7746000000000002E-2</c:v>
                      </c:pt>
                      <c:pt idx="320">
                        <c:v>3.5496E-2</c:v>
                      </c:pt>
                      <c:pt idx="321">
                        <c:v>3.5105999999999998E-2</c:v>
                      </c:pt>
                      <c:pt idx="322">
                        <c:v>3.2694000000000001E-2</c:v>
                      </c:pt>
                      <c:pt idx="323">
                        <c:v>3.1049E-2</c:v>
                      </c:pt>
                      <c:pt idx="324">
                        <c:v>2.4754000000000002E-2</c:v>
                      </c:pt>
                      <c:pt idx="325">
                        <c:v>2.0788000000000001E-2</c:v>
                      </c:pt>
                      <c:pt idx="326">
                        <c:v>1.9800000000000002E-2</c:v>
                      </c:pt>
                      <c:pt idx="327">
                        <c:v>1.6966999999999999E-2</c:v>
                      </c:pt>
                      <c:pt idx="328">
                        <c:v>1.6237000000000001E-2</c:v>
                      </c:pt>
                      <c:pt idx="329">
                        <c:v>1.5284000000000001E-2</c:v>
                      </c:pt>
                      <c:pt idx="330">
                        <c:v>1.5148999999999999E-2</c:v>
                      </c:pt>
                      <c:pt idx="331">
                        <c:v>1.4742999999999999E-2</c:v>
                      </c:pt>
                      <c:pt idx="332">
                        <c:v>1.3305000000000001E-2</c:v>
                      </c:pt>
                      <c:pt idx="333">
                        <c:v>1.2130999999999999E-2</c:v>
                      </c:pt>
                      <c:pt idx="334">
                        <c:v>9.4990000000000005E-3</c:v>
                      </c:pt>
                      <c:pt idx="335">
                        <c:v>7.5570000000000003E-3</c:v>
                      </c:pt>
                      <c:pt idx="336">
                        <c:v>1.0817E-2</c:v>
                      </c:pt>
                      <c:pt idx="337">
                        <c:v>1.0873000000000001E-2</c:v>
                      </c:pt>
                      <c:pt idx="338">
                        <c:v>1.1403E-2</c:v>
                      </c:pt>
                      <c:pt idx="339">
                        <c:v>8.6009999999999993E-3</c:v>
                      </c:pt>
                      <c:pt idx="340">
                        <c:v>6.7010000000000004E-3</c:v>
                      </c:pt>
                      <c:pt idx="341">
                        <c:v>-5.7330000000000002E-3</c:v>
                      </c:pt>
                      <c:pt idx="342">
                        <c:v>-1.5558000000000001E-2</c:v>
                      </c:pt>
                      <c:pt idx="343">
                        <c:v>-1.9886000000000001E-2</c:v>
                      </c:pt>
                      <c:pt idx="344">
                        <c:v>-2.7385E-2</c:v>
                      </c:pt>
                      <c:pt idx="345">
                        <c:v>-2.8684000000000001E-2</c:v>
                      </c:pt>
                      <c:pt idx="346">
                        <c:v>-3.4263000000000002E-2</c:v>
                      </c:pt>
                      <c:pt idx="347">
                        <c:v>-4.1508000000000003E-2</c:v>
                      </c:pt>
                      <c:pt idx="348">
                        <c:v>-4.3961E-2</c:v>
                      </c:pt>
                      <c:pt idx="349">
                        <c:v>-4.7750000000000001E-2</c:v>
                      </c:pt>
                      <c:pt idx="350">
                        <c:v>-4.9180000000000001E-2</c:v>
                      </c:pt>
                      <c:pt idx="351">
                        <c:v>-5.1406E-2</c:v>
                      </c:pt>
                      <c:pt idx="352">
                        <c:v>-5.2462000000000002E-2</c:v>
                      </c:pt>
                      <c:pt idx="353">
                        <c:v>-5.3780000000000001E-2</c:v>
                      </c:pt>
                      <c:pt idx="354">
                        <c:v>-5.5385999999999998E-2</c:v>
                      </c:pt>
                      <c:pt idx="355">
                        <c:v>-5.6286999999999997E-2</c:v>
                      </c:pt>
                      <c:pt idx="356">
                        <c:v>-5.8196999999999999E-2</c:v>
                      </c:pt>
                      <c:pt idx="357">
                        <c:v>-6.1126E-2</c:v>
                      </c:pt>
                      <c:pt idx="358">
                        <c:v>-6.5234E-2</c:v>
                      </c:pt>
                      <c:pt idx="359">
                        <c:v>-6.5972000000000003E-2</c:v>
                      </c:pt>
                      <c:pt idx="360">
                        <c:v>-6.6299999999999998E-2</c:v>
                      </c:pt>
                      <c:pt idx="361">
                        <c:v>-6.8207000000000004E-2</c:v>
                      </c:pt>
                      <c:pt idx="362">
                        <c:v>-6.9762000000000005E-2</c:v>
                      </c:pt>
                      <c:pt idx="363">
                        <c:v>-7.5430999999999998E-2</c:v>
                      </c:pt>
                      <c:pt idx="364">
                        <c:v>-8.4304000000000004E-2</c:v>
                      </c:pt>
                      <c:pt idx="365">
                        <c:v>-8.6565000000000003E-2</c:v>
                      </c:pt>
                      <c:pt idx="366">
                        <c:v>-9.1074000000000002E-2</c:v>
                      </c:pt>
                      <c:pt idx="367">
                        <c:v>-9.2341000000000006E-2</c:v>
                      </c:pt>
                      <c:pt idx="368">
                        <c:v>-9.4530000000000003E-2</c:v>
                      </c:pt>
                      <c:pt idx="369">
                        <c:v>-9.5887E-2</c:v>
                      </c:pt>
                      <c:pt idx="370">
                        <c:v>-9.6248E-2</c:v>
                      </c:pt>
                      <c:pt idx="371">
                        <c:v>-9.2327999999999993E-2</c:v>
                      </c:pt>
                      <c:pt idx="372">
                        <c:v>-8.7772000000000003E-2</c:v>
                      </c:pt>
                      <c:pt idx="373">
                        <c:v>-7.825E-2</c:v>
                      </c:pt>
                      <c:pt idx="374">
                        <c:v>-7.3595999999999995E-2</c:v>
                      </c:pt>
                      <c:pt idx="375">
                        <c:v>-6.4628000000000005E-2</c:v>
                      </c:pt>
                      <c:pt idx="376">
                        <c:v>-6.4011999999999999E-2</c:v>
                      </c:pt>
                      <c:pt idx="377">
                        <c:v>-6.4845E-2</c:v>
                      </c:pt>
                      <c:pt idx="378">
                        <c:v>-6.6184999999999994E-2</c:v>
                      </c:pt>
                      <c:pt idx="379">
                        <c:v>-6.8645999999999999E-2</c:v>
                      </c:pt>
                      <c:pt idx="380">
                        <c:v>-6.8331000000000003E-2</c:v>
                      </c:pt>
                      <c:pt idx="381">
                        <c:v>-6.4122999999999999E-2</c:v>
                      </c:pt>
                      <c:pt idx="382">
                        <c:v>-6.2752000000000002E-2</c:v>
                      </c:pt>
                      <c:pt idx="383">
                        <c:v>-6.4462000000000005E-2</c:v>
                      </c:pt>
                      <c:pt idx="384">
                        <c:v>-6.6587999999999994E-2</c:v>
                      </c:pt>
                      <c:pt idx="385">
                        <c:v>-7.4908000000000002E-2</c:v>
                      </c:pt>
                      <c:pt idx="386">
                        <c:v>-8.5629999999999998E-2</c:v>
                      </c:pt>
                      <c:pt idx="387">
                        <c:v>-9.3605999999999995E-2</c:v>
                      </c:pt>
                      <c:pt idx="388">
                        <c:v>-9.8312999999999998E-2</c:v>
                      </c:pt>
                      <c:pt idx="389">
                        <c:v>-9.9513000000000004E-2</c:v>
                      </c:pt>
                      <c:pt idx="390">
                        <c:v>-9.9172999999999997E-2</c:v>
                      </c:pt>
                      <c:pt idx="391">
                        <c:v>-9.7761000000000001E-2</c:v>
                      </c:pt>
                      <c:pt idx="392">
                        <c:v>-9.4965999999999995E-2</c:v>
                      </c:pt>
                      <c:pt idx="393">
                        <c:v>-9.1386999999999996E-2</c:v>
                      </c:pt>
                      <c:pt idx="394">
                        <c:v>-8.7544999999999998E-2</c:v>
                      </c:pt>
                      <c:pt idx="395">
                        <c:v>-7.9357999999999998E-2</c:v>
                      </c:pt>
                      <c:pt idx="396">
                        <c:v>-7.3784000000000002E-2</c:v>
                      </c:pt>
                      <c:pt idx="397">
                        <c:v>-6.4480999999999997E-2</c:v>
                      </c:pt>
                      <c:pt idx="398">
                        <c:v>-5.1447E-2</c:v>
                      </c:pt>
                      <c:pt idx="399">
                        <c:v>-4.9959999999999997E-2</c:v>
                      </c:pt>
                      <c:pt idx="400">
                        <c:v>-5.0776000000000002E-2</c:v>
                      </c:pt>
                      <c:pt idx="401">
                        <c:v>-5.1805999999999998E-2</c:v>
                      </c:pt>
                      <c:pt idx="402">
                        <c:v>-5.6743000000000002E-2</c:v>
                      </c:pt>
                      <c:pt idx="403">
                        <c:v>-5.8538E-2</c:v>
                      </c:pt>
                      <c:pt idx="404">
                        <c:v>-6.0235999999999998E-2</c:v>
                      </c:pt>
                      <c:pt idx="405">
                        <c:v>-6.0551000000000001E-2</c:v>
                      </c:pt>
                      <c:pt idx="406">
                        <c:v>-6.0276000000000003E-2</c:v>
                      </c:pt>
                      <c:pt idx="407">
                        <c:v>-6.2182000000000001E-2</c:v>
                      </c:pt>
                      <c:pt idx="408">
                        <c:v>-6.2403E-2</c:v>
                      </c:pt>
                      <c:pt idx="409">
                        <c:v>-6.4306000000000002E-2</c:v>
                      </c:pt>
                      <c:pt idx="410">
                        <c:v>-6.3673999999999994E-2</c:v>
                      </c:pt>
                      <c:pt idx="411">
                        <c:v>-6.2714000000000006E-2</c:v>
                      </c:pt>
                      <c:pt idx="412">
                        <c:v>-6.1800000000000001E-2</c:v>
                      </c:pt>
                      <c:pt idx="413">
                        <c:v>-6.0061999999999997E-2</c:v>
                      </c:pt>
                      <c:pt idx="414">
                        <c:v>-6.0467E-2</c:v>
                      </c:pt>
                      <c:pt idx="415">
                        <c:v>-5.8601E-2</c:v>
                      </c:pt>
                      <c:pt idx="416">
                        <c:v>-5.7797000000000001E-2</c:v>
                      </c:pt>
                      <c:pt idx="417">
                        <c:v>-5.7292999999999997E-2</c:v>
                      </c:pt>
                      <c:pt idx="418">
                        <c:v>-5.5027E-2</c:v>
                      </c:pt>
                      <c:pt idx="419">
                        <c:v>-5.0654999999999999E-2</c:v>
                      </c:pt>
                      <c:pt idx="420">
                        <c:v>-4.5406000000000002E-2</c:v>
                      </c:pt>
                      <c:pt idx="421">
                        <c:v>-4.1912999999999999E-2</c:v>
                      </c:pt>
                      <c:pt idx="422">
                        <c:v>-3.9491999999999999E-2</c:v>
                      </c:pt>
                      <c:pt idx="423">
                        <c:v>-3.8644999999999999E-2</c:v>
                      </c:pt>
                      <c:pt idx="424">
                        <c:v>-3.7621000000000002E-2</c:v>
                      </c:pt>
                      <c:pt idx="425">
                        <c:v>-3.7682E-2</c:v>
                      </c:pt>
                      <c:pt idx="426">
                        <c:v>-3.6318999999999997E-2</c:v>
                      </c:pt>
                      <c:pt idx="427">
                        <c:v>-3.4712E-2</c:v>
                      </c:pt>
                      <c:pt idx="428">
                        <c:v>-3.4445999999999997E-2</c:v>
                      </c:pt>
                      <c:pt idx="429">
                        <c:v>-3.6206000000000002E-2</c:v>
                      </c:pt>
                      <c:pt idx="430">
                        <c:v>-3.7751E-2</c:v>
                      </c:pt>
                      <c:pt idx="431">
                        <c:v>-3.9995999999999997E-2</c:v>
                      </c:pt>
                      <c:pt idx="432">
                        <c:v>-3.7821E-2</c:v>
                      </c:pt>
                      <c:pt idx="433">
                        <c:v>-3.6630999999999997E-2</c:v>
                      </c:pt>
                      <c:pt idx="434">
                        <c:v>-3.6151999999999997E-2</c:v>
                      </c:pt>
                      <c:pt idx="435">
                        <c:v>-3.4721000000000002E-2</c:v>
                      </c:pt>
                      <c:pt idx="436">
                        <c:v>-3.4329999999999999E-2</c:v>
                      </c:pt>
                      <c:pt idx="437">
                        <c:v>-3.3744999999999997E-2</c:v>
                      </c:pt>
                      <c:pt idx="438">
                        <c:v>-3.6149000000000001E-2</c:v>
                      </c:pt>
                      <c:pt idx="439">
                        <c:v>-3.8979E-2</c:v>
                      </c:pt>
                      <c:pt idx="440">
                        <c:v>-3.7997999999999997E-2</c:v>
                      </c:pt>
                      <c:pt idx="441">
                        <c:v>-3.9309999999999998E-2</c:v>
                      </c:pt>
                      <c:pt idx="442">
                        <c:v>-3.8446000000000001E-2</c:v>
                      </c:pt>
                      <c:pt idx="443">
                        <c:v>-3.5541999999999997E-2</c:v>
                      </c:pt>
                      <c:pt idx="444">
                        <c:v>-3.2606000000000003E-2</c:v>
                      </c:pt>
                      <c:pt idx="445">
                        <c:v>-3.1301000000000002E-2</c:v>
                      </c:pt>
                      <c:pt idx="446">
                        <c:v>-3.1213999999999999E-2</c:v>
                      </c:pt>
                      <c:pt idx="447">
                        <c:v>-3.0540000000000001E-2</c:v>
                      </c:pt>
                      <c:pt idx="448">
                        <c:v>-3.0710000000000001E-2</c:v>
                      </c:pt>
                      <c:pt idx="449">
                        <c:v>-2.5898000000000001E-2</c:v>
                      </c:pt>
                      <c:pt idx="450">
                        <c:v>-2.2955E-2</c:v>
                      </c:pt>
                      <c:pt idx="451">
                        <c:v>-1.9286999999999999E-2</c:v>
                      </c:pt>
                      <c:pt idx="452">
                        <c:v>-1.6126999999999999E-2</c:v>
                      </c:pt>
                      <c:pt idx="453">
                        <c:v>-1.0699999999999999E-2</c:v>
                      </c:pt>
                      <c:pt idx="454">
                        <c:v>-5.9389999999999998E-3</c:v>
                      </c:pt>
                      <c:pt idx="455">
                        <c:v>-1.4890000000000001E-3</c:v>
                      </c:pt>
                      <c:pt idx="456">
                        <c:v>2.758E-3</c:v>
                      </c:pt>
                      <c:pt idx="457">
                        <c:v>5.5989999999999998E-3</c:v>
                      </c:pt>
                      <c:pt idx="458">
                        <c:v>9.6439999999999998E-3</c:v>
                      </c:pt>
                      <c:pt idx="459">
                        <c:v>1.1383000000000001E-2</c:v>
                      </c:pt>
                      <c:pt idx="460">
                        <c:v>1.4727000000000001E-2</c:v>
                      </c:pt>
                      <c:pt idx="461">
                        <c:v>1.9054000000000001E-2</c:v>
                      </c:pt>
                      <c:pt idx="462">
                        <c:v>2.0834999999999999E-2</c:v>
                      </c:pt>
                      <c:pt idx="463">
                        <c:v>2.4982000000000001E-2</c:v>
                      </c:pt>
                      <c:pt idx="464">
                        <c:v>2.6755999999999999E-2</c:v>
                      </c:pt>
                      <c:pt idx="465">
                        <c:v>2.7067000000000001E-2</c:v>
                      </c:pt>
                      <c:pt idx="466">
                        <c:v>2.9790000000000001E-2</c:v>
                      </c:pt>
                      <c:pt idx="467">
                        <c:v>2.9218999999999998E-2</c:v>
                      </c:pt>
                      <c:pt idx="468">
                        <c:v>3.0193000000000001E-2</c:v>
                      </c:pt>
                      <c:pt idx="469">
                        <c:v>3.0661999999999998E-2</c:v>
                      </c:pt>
                      <c:pt idx="470">
                        <c:v>2.8518999999999999E-2</c:v>
                      </c:pt>
                      <c:pt idx="471">
                        <c:v>2.7746E-2</c:v>
                      </c:pt>
                      <c:pt idx="472">
                        <c:v>2.7494000000000001E-2</c:v>
                      </c:pt>
                      <c:pt idx="473">
                        <c:v>2.7262999999999999E-2</c:v>
                      </c:pt>
                      <c:pt idx="474">
                        <c:v>2.6637999999999998E-2</c:v>
                      </c:pt>
                      <c:pt idx="475">
                        <c:v>2.5656000000000002E-2</c:v>
                      </c:pt>
                      <c:pt idx="476">
                        <c:v>2.5586999999999999E-2</c:v>
                      </c:pt>
                      <c:pt idx="477">
                        <c:v>2.5915000000000001E-2</c:v>
                      </c:pt>
                      <c:pt idx="478">
                        <c:v>2.6852999999999998E-2</c:v>
                      </c:pt>
                      <c:pt idx="479">
                        <c:v>3.1230000000000001E-2</c:v>
                      </c:pt>
                      <c:pt idx="480">
                        <c:v>3.6155E-2</c:v>
                      </c:pt>
                      <c:pt idx="481">
                        <c:v>3.8122999999999997E-2</c:v>
                      </c:pt>
                      <c:pt idx="482">
                        <c:v>4.1140000000000003E-2</c:v>
                      </c:pt>
                      <c:pt idx="483">
                        <c:v>4.2847999999999997E-2</c:v>
                      </c:pt>
                      <c:pt idx="484">
                        <c:v>4.5290999999999998E-2</c:v>
                      </c:pt>
                      <c:pt idx="485">
                        <c:v>4.8611000000000001E-2</c:v>
                      </c:pt>
                      <c:pt idx="486">
                        <c:v>5.0705E-2</c:v>
                      </c:pt>
                      <c:pt idx="487">
                        <c:v>5.3855E-2</c:v>
                      </c:pt>
                      <c:pt idx="488">
                        <c:v>5.4739999999999997E-2</c:v>
                      </c:pt>
                      <c:pt idx="489">
                        <c:v>5.5530000000000003E-2</c:v>
                      </c:pt>
                      <c:pt idx="490">
                        <c:v>5.6196000000000003E-2</c:v>
                      </c:pt>
                      <c:pt idx="491">
                        <c:v>5.6239999999999998E-2</c:v>
                      </c:pt>
                      <c:pt idx="492">
                        <c:v>5.6730999999999997E-2</c:v>
                      </c:pt>
                      <c:pt idx="493">
                        <c:v>5.7525E-2</c:v>
                      </c:pt>
                      <c:pt idx="494">
                        <c:v>5.8750999999999998E-2</c:v>
                      </c:pt>
                      <c:pt idx="495">
                        <c:v>6.2219000000000003E-2</c:v>
                      </c:pt>
                      <c:pt idx="496">
                        <c:v>6.4463999999999994E-2</c:v>
                      </c:pt>
                      <c:pt idx="497">
                        <c:v>6.7792000000000005E-2</c:v>
                      </c:pt>
                      <c:pt idx="498">
                        <c:v>6.8836999999999995E-2</c:v>
                      </c:pt>
                      <c:pt idx="499">
                        <c:v>6.8129999999999996E-2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standing1!$G$1</c15:sqref>
                        </c15:formulaRef>
                      </c:ext>
                    </c:extLst>
                    <c:strCache>
                      <c:ptCount val="1"/>
                      <c:pt idx="0">
                        <c:v>Mag_x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standing1!$G$2:$G$501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16.314</c:v>
                      </c:pt>
                      <c:pt idx="1">
                        <c:v>16.314</c:v>
                      </c:pt>
                      <c:pt idx="2">
                        <c:v>16.314</c:v>
                      </c:pt>
                      <c:pt idx="3">
                        <c:v>16.37</c:v>
                      </c:pt>
                      <c:pt idx="4">
                        <c:v>16.364999999999998</c:v>
                      </c:pt>
                      <c:pt idx="5">
                        <c:v>16.364999999999998</c:v>
                      </c:pt>
                      <c:pt idx="6">
                        <c:v>16.364999999999998</c:v>
                      </c:pt>
                      <c:pt idx="7">
                        <c:v>16.347000000000001</c:v>
                      </c:pt>
                      <c:pt idx="8">
                        <c:v>16.361000000000001</c:v>
                      </c:pt>
                      <c:pt idx="9">
                        <c:v>16.361000000000001</c:v>
                      </c:pt>
                      <c:pt idx="10">
                        <c:v>16.341000000000001</c:v>
                      </c:pt>
                      <c:pt idx="11">
                        <c:v>16.341000000000001</c:v>
                      </c:pt>
                      <c:pt idx="12">
                        <c:v>16.344999999999999</c:v>
                      </c:pt>
                      <c:pt idx="13">
                        <c:v>16.318000000000001</c:v>
                      </c:pt>
                      <c:pt idx="14">
                        <c:v>16.318000000000001</c:v>
                      </c:pt>
                      <c:pt idx="15">
                        <c:v>16.295000000000002</c:v>
                      </c:pt>
                      <c:pt idx="16">
                        <c:v>16.285</c:v>
                      </c:pt>
                      <c:pt idx="17">
                        <c:v>16.285</c:v>
                      </c:pt>
                      <c:pt idx="18">
                        <c:v>16.256</c:v>
                      </c:pt>
                      <c:pt idx="19">
                        <c:v>16.256</c:v>
                      </c:pt>
                      <c:pt idx="20">
                        <c:v>16.256</c:v>
                      </c:pt>
                      <c:pt idx="21">
                        <c:v>16.241</c:v>
                      </c:pt>
                      <c:pt idx="22">
                        <c:v>16.238</c:v>
                      </c:pt>
                      <c:pt idx="23">
                        <c:v>16.238</c:v>
                      </c:pt>
                      <c:pt idx="24">
                        <c:v>16.27</c:v>
                      </c:pt>
                      <c:pt idx="25">
                        <c:v>16.312999999999999</c:v>
                      </c:pt>
                      <c:pt idx="26">
                        <c:v>16.312999999999999</c:v>
                      </c:pt>
                      <c:pt idx="27">
                        <c:v>16.350000000000001</c:v>
                      </c:pt>
                      <c:pt idx="28">
                        <c:v>16.452000000000002</c:v>
                      </c:pt>
                      <c:pt idx="29">
                        <c:v>16.452000000000002</c:v>
                      </c:pt>
                      <c:pt idx="30">
                        <c:v>16.452999999999999</c:v>
                      </c:pt>
                      <c:pt idx="31">
                        <c:v>16.484000000000002</c:v>
                      </c:pt>
                      <c:pt idx="32">
                        <c:v>16.484000000000002</c:v>
                      </c:pt>
                      <c:pt idx="33">
                        <c:v>16.474</c:v>
                      </c:pt>
                      <c:pt idx="34">
                        <c:v>16.471</c:v>
                      </c:pt>
                      <c:pt idx="35">
                        <c:v>16.471</c:v>
                      </c:pt>
                      <c:pt idx="36">
                        <c:v>16.495999999999999</c:v>
                      </c:pt>
                      <c:pt idx="37">
                        <c:v>16.527999999999999</c:v>
                      </c:pt>
                      <c:pt idx="38">
                        <c:v>16.527999999999999</c:v>
                      </c:pt>
                      <c:pt idx="39">
                        <c:v>16.513000000000002</c:v>
                      </c:pt>
                      <c:pt idx="40">
                        <c:v>16.529</c:v>
                      </c:pt>
                      <c:pt idx="41">
                        <c:v>16.529</c:v>
                      </c:pt>
                      <c:pt idx="42">
                        <c:v>16.523</c:v>
                      </c:pt>
                      <c:pt idx="43">
                        <c:v>16.513999999999999</c:v>
                      </c:pt>
                      <c:pt idx="44">
                        <c:v>16.513999999999999</c:v>
                      </c:pt>
                      <c:pt idx="45">
                        <c:v>16.510999999999999</c:v>
                      </c:pt>
                      <c:pt idx="46">
                        <c:v>16.515000000000001</c:v>
                      </c:pt>
                      <c:pt idx="47">
                        <c:v>16.515000000000001</c:v>
                      </c:pt>
                      <c:pt idx="48">
                        <c:v>16.52</c:v>
                      </c:pt>
                      <c:pt idx="49">
                        <c:v>16.521999999999998</c:v>
                      </c:pt>
                      <c:pt idx="50">
                        <c:v>16.521999999999998</c:v>
                      </c:pt>
                      <c:pt idx="51">
                        <c:v>16.542999999999999</c:v>
                      </c:pt>
                      <c:pt idx="52">
                        <c:v>16.57</c:v>
                      </c:pt>
                      <c:pt idx="53">
                        <c:v>16.57</c:v>
                      </c:pt>
                      <c:pt idx="54">
                        <c:v>16.535</c:v>
                      </c:pt>
                      <c:pt idx="55">
                        <c:v>16.510999999999999</c:v>
                      </c:pt>
                      <c:pt idx="56">
                        <c:v>16.510999999999999</c:v>
                      </c:pt>
                      <c:pt idx="57">
                        <c:v>16.52</c:v>
                      </c:pt>
                      <c:pt idx="58">
                        <c:v>16.498000000000001</c:v>
                      </c:pt>
                      <c:pt idx="59">
                        <c:v>16.498000000000001</c:v>
                      </c:pt>
                      <c:pt idx="60">
                        <c:v>16.515999999999998</c:v>
                      </c:pt>
                      <c:pt idx="61">
                        <c:v>16.510000000000002</c:v>
                      </c:pt>
                      <c:pt idx="62">
                        <c:v>16.510000000000002</c:v>
                      </c:pt>
                      <c:pt idx="63">
                        <c:v>16.518999999999998</c:v>
                      </c:pt>
                      <c:pt idx="64">
                        <c:v>16.504999999999999</c:v>
                      </c:pt>
                      <c:pt idx="65">
                        <c:v>16.504999999999999</c:v>
                      </c:pt>
                      <c:pt idx="66">
                        <c:v>16.475000000000001</c:v>
                      </c:pt>
                      <c:pt idx="67">
                        <c:v>16.477</c:v>
                      </c:pt>
                      <c:pt idx="68">
                        <c:v>16.477</c:v>
                      </c:pt>
                      <c:pt idx="69">
                        <c:v>12.881</c:v>
                      </c:pt>
                      <c:pt idx="70">
                        <c:v>12.840999999999999</c:v>
                      </c:pt>
                      <c:pt idx="71">
                        <c:v>12.840999999999999</c:v>
                      </c:pt>
                      <c:pt idx="72">
                        <c:v>12.842000000000001</c:v>
                      </c:pt>
                      <c:pt idx="73">
                        <c:v>12.804</c:v>
                      </c:pt>
                      <c:pt idx="74">
                        <c:v>12.804</c:v>
                      </c:pt>
                      <c:pt idx="75">
                        <c:v>12.776999999999999</c:v>
                      </c:pt>
                      <c:pt idx="76">
                        <c:v>12.778</c:v>
                      </c:pt>
                      <c:pt idx="77">
                        <c:v>12.778</c:v>
                      </c:pt>
                      <c:pt idx="78">
                        <c:v>12.756</c:v>
                      </c:pt>
                      <c:pt idx="79">
                        <c:v>12.757</c:v>
                      </c:pt>
                      <c:pt idx="80">
                        <c:v>12.757</c:v>
                      </c:pt>
                      <c:pt idx="81">
                        <c:v>12.765000000000001</c:v>
                      </c:pt>
                      <c:pt idx="82">
                        <c:v>12.763999999999999</c:v>
                      </c:pt>
                      <c:pt idx="83">
                        <c:v>12.763999999999999</c:v>
                      </c:pt>
                      <c:pt idx="84">
                        <c:v>12.791</c:v>
                      </c:pt>
                      <c:pt idx="85">
                        <c:v>12.788</c:v>
                      </c:pt>
                      <c:pt idx="86">
                        <c:v>12.788</c:v>
                      </c:pt>
                      <c:pt idx="87">
                        <c:v>12.831</c:v>
                      </c:pt>
                      <c:pt idx="88">
                        <c:v>12.875</c:v>
                      </c:pt>
                      <c:pt idx="89">
                        <c:v>12.875</c:v>
                      </c:pt>
                      <c:pt idx="90">
                        <c:v>12.86</c:v>
                      </c:pt>
                      <c:pt idx="91">
                        <c:v>12.866</c:v>
                      </c:pt>
                      <c:pt idx="92">
                        <c:v>12.866</c:v>
                      </c:pt>
                      <c:pt idx="93">
                        <c:v>12.835000000000001</c:v>
                      </c:pt>
                      <c:pt idx="94">
                        <c:v>12.818</c:v>
                      </c:pt>
                      <c:pt idx="95">
                        <c:v>12.818</c:v>
                      </c:pt>
                      <c:pt idx="96">
                        <c:v>12.866</c:v>
                      </c:pt>
                      <c:pt idx="97">
                        <c:v>12.83</c:v>
                      </c:pt>
                      <c:pt idx="98">
                        <c:v>12.83</c:v>
                      </c:pt>
                      <c:pt idx="99">
                        <c:v>12.837</c:v>
                      </c:pt>
                      <c:pt idx="100">
                        <c:v>12.805</c:v>
                      </c:pt>
                      <c:pt idx="101">
                        <c:v>12.805</c:v>
                      </c:pt>
                      <c:pt idx="102">
                        <c:v>12.794</c:v>
                      </c:pt>
                      <c:pt idx="103">
                        <c:v>12.807</c:v>
                      </c:pt>
                      <c:pt idx="104">
                        <c:v>12.807</c:v>
                      </c:pt>
                      <c:pt idx="105">
                        <c:v>12.797000000000001</c:v>
                      </c:pt>
                      <c:pt idx="106">
                        <c:v>12.771000000000001</c:v>
                      </c:pt>
                      <c:pt idx="107">
                        <c:v>12.771000000000001</c:v>
                      </c:pt>
                      <c:pt idx="108">
                        <c:v>12.778</c:v>
                      </c:pt>
                      <c:pt idx="109">
                        <c:v>12.762</c:v>
                      </c:pt>
                      <c:pt idx="110">
                        <c:v>12.762</c:v>
                      </c:pt>
                      <c:pt idx="111">
                        <c:v>12.731</c:v>
                      </c:pt>
                      <c:pt idx="112">
                        <c:v>12.743</c:v>
                      </c:pt>
                      <c:pt idx="113">
                        <c:v>12.743</c:v>
                      </c:pt>
                      <c:pt idx="114">
                        <c:v>12.757999999999999</c:v>
                      </c:pt>
                      <c:pt idx="115">
                        <c:v>12.776</c:v>
                      </c:pt>
                      <c:pt idx="116">
                        <c:v>12.776</c:v>
                      </c:pt>
                      <c:pt idx="117">
                        <c:v>12.77</c:v>
                      </c:pt>
                      <c:pt idx="118">
                        <c:v>12.77</c:v>
                      </c:pt>
                      <c:pt idx="119">
                        <c:v>12.798</c:v>
                      </c:pt>
                      <c:pt idx="120">
                        <c:v>12.798</c:v>
                      </c:pt>
                      <c:pt idx="121">
                        <c:v>12.782999999999999</c:v>
                      </c:pt>
                      <c:pt idx="122">
                        <c:v>12.782999999999999</c:v>
                      </c:pt>
                      <c:pt idx="123">
                        <c:v>12.772</c:v>
                      </c:pt>
                      <c:pt idx="124">
                        <c:v>12.772</c:v>
                      </c:pt>
                      <c:pt idx="125">
                        <c:v>12.772</c:v>
                      </c:pt>
                      <c:pt idx="126">
                        <c:v>12.768000000000001</c:v>
                      </c:pt>
                      <c:pt idx="127">
                        <c:v>12.768000000000001</c:v>
                      </c:pt>
                      <c:pt idx="128">
                        <c:v>12.776</c:v>
                      </c:pt>
                      <c:pt idx="129">
                        <c:v>12.752000000000001</c:v>
                      </c:pt>
                      <c:pt idx="130">
                        <c:v>12.752000000000001</c:v>
                      </c:pt>
                      <c:pt idx="131">
                        <c:v>12.769</c:v>
                      </c:pt>
                      <c:pt idx="132">
                        <c:v>12.737</c:v>
                      </c:pt>
                      <c:pt idx="133">
                        <c:v>12.737</c:v>
                      </c:pt>
                      <c:pt idx="134">
                        <c:v>12.74</c:v>
                      </c:pt>
                      <c:pt idx="135">
                        <c:v>12.747999999999999</c:v>
                      </c:pt>
                      <c:pt idx="136">
                        <c:v>12.747999999999999</c:v>
                      </c:pt>
                      <c:pt idx="137">
                        <c:v>12.72</c:v>
                      </c:pt>
                      <c:pt idx="138">
                        <c:v>12.72</c:v>
                      </c:pt>
                      <c:pt idx="139">
                        <c:v>12.72</c:v>
                      </c:pt>
                      <c:pt idx="140">
                        <c:v>12.737</c:v>
                      </c:pt>
                      <c:pt idx="141">
                        <c:v>12.742000000000001</c:v>
                      </c:pt>
                      <c:pt idx="142">
                        <c:v>12.742000000000001</c:v>
                      </c:pt>
                      <c:pt idx="143">
                        <c:v>12.757999999999999</c:v>
                      </c:pt>
                      <c:pt idx="144">
                        <c:v>12.763</c:v>
                      </c:pt>
                      <c:pt idx="145">
                        <c:v>12.763</c:v>
                      </c:pt>
                      <c:pt idx="146">
                        <c:v>12.752000000000001</c:v>
                      </c:pt>
                      <c:pt idx="147">
                        <c:v>12.747</c:v>
                      </c:pt>
                      <c:pt idx="148">
                        <c:v>12.747</c:v>
                      </c:pt>
                      <c:pt idx="149">
                        <c:v>12.707000000000001</c:v>
                      </c:pt>
                      <c:pt idx="150">
                        <c:v>12.702</c:v>
                      </c:pt>
                      <c:pt idx="151">
                        <c:v>12.702</c:v>
                      </c:pt>
                      <c:pt idx="152">
                        <c:v>12.641999999999999</c:v>
                      </c:pt>
                      <c:pt idx="153">
                        <c:v>12.616</c:v>
                      </c:pt>
                      <c:pt idx="154">
                        <c:v>12.616</c:v>
                      </c:pt>
                      <c:pt idx="155">
                        <c:v>12.62</c:v>
                      </c:pt>
                      <c:pt idx="156">
                        <c:v>12.596</c:v>
                      </c:pt>
                      <c:pt idx="157">
                        <c:v>12.596</c:v>
                      </c:pt>
                      <c:pt idx="158">
                        <c:v>12.581</c:v>
                      </c:pt>
                      <c:pt idx="159">
                        <c:v>12.596</c:v>
                      </c:pt>
                      <c:pt idx="160">
                        <c:v>12.596</c:v>
                      </c:pt>
                      <c:pt idx="161">
                        <c:v>12.617000000000001</c:v>
                      </c:pt>
                      <c:pt idx="162">
                        <c:v>12.61</c:v>
                      </c:pt>
                      <c:pt idx="163">
                        <c:v>12.61</c:v>
                      </c:pt>
                      <c:pt idx="164">
                        <c:v>12.612</c:v>
                      </c:pt>
                      <c:pt idx="165">
                        <c:v>12.603999999999999</c:v>
                      </c:pt>
                      <c:pt idx="166">
                        <c:v>12.603999999999999</c:v>
                      </c:pt>
                      <c:pt idx="167">
                        <c:v>12.521000000000001</c:v>
                      </c:pt>
                      <c:pt idx="168">
                        <c:v>12.48</c:v>
                      </c:pt>
                      <c:pt idx="169">
                        <c:v>12.48</c:v>
                      </c:pt>
                      <c:pt idx="170">
                        <c:v>12.407999999999999</c:v>
                      </c:pt>
                      <c:pt idx="171">
                        <c:v>12.393000000000001</c:v>
                      </c:pt>
                      <c:pt idx="172">
                        <c:v>12.393000000000001</c:v>
                      </c:pt>
                      <c:pt idx="173">
                        <c:v>12.343</c:v>
                      </c:pt>
                      <c:pt idx="174">
                        <c:v>12.292</c:v>
                      </c:pt>
                      <c:pt idx="175">
                        <c:v>12.292</c:v>
                      </c:pt>
                      <c:pt idx="176">
                        <c:v>12.276999999999999</c:v>
                      </c:pt>
                      <c:pt idx="177">
                        <c:v>12.276999999999999</c:v>
                      </c:pt>
                      <c:pt idx="178">
                        <c:v>12.242000000000001</c:v>
                      </c:pt>
                      <c:pt idx="179">
                        <c:v>12.236000000000001</c:v>
                      </c:pt>
                      <c:pt idx="180">
                        <c:v>12.21</c:v>
                      </c:pt>
                      <c:pt idx="181">
                        <c:v>12.21</c:v>
                      </c:pt>
                      <c:pt idx="182">
                        <c:v>12.223000000000001</c:v>
                      </c:pt>
                      <c:pt idx="183">
                        <c:v>12.234999999999999</c:v>
                      </c:pt>
                      <c:pt idx="184">
                        <c:v>12.234999999999999</c:v>
                      </c:pt>
                      <c:pt idx="185">
                        <c:v>12.244</c:v>
                      </c:pt>
                      <c:pt idx="186">
                        <c:v>12.221</c:v>
                      </c:pt>
                      <c:pt idx="187">
                        <c:v>12.221</c:v>
                      </c:pt>
                      <c:pt idx="188">
                        <c:v>12.217000000000001</c:v>
                      </c:pt>
                      <c:pt idx="189">
                        <c:v>12.212</c:v>
                      </c:pt>
                      <c:pt idx="190">
                        <c:v>12.212</c:v>
                      </c:pt>
                      <c:pt idx="191">
                        <c:v>12.215999999999999</c:v>
                      </c:pt>
                      <c:pt idx="192">
                        <c:v>12.206</c:v>
                      </c:pt>
                      <c:pt idx="193">
                        <c:v>12.206</c:v>
                      </c:pt>
                      <c:pt idx="194">
                        <c:v>12.188000000000001</c:v>
                      </c:pt>
                      <c:pt idx="195">
                        <c:v>12.185</c:v>
                      </c:pt>
                      <c:pt idx="196">
                        <c:v>12.185</c:v>
                      </c:pt>
                      <c:pt idx="197">
                        <c:v>12.157999999999999</c:v>
                      </c:pt>
                      <c:pt idx="198">
                        <c:v>12.151999999999999</c:v>
                      </c:pt>
                      <c:pt idx="199">
                        <c:v>12.151999999999999</c:v>
                      </c:pt>
                      <c:pt idx="200">
                        <c:v>12.14</c:v>
                      </c:pt>
                      <c:pt idx="201">
                        <c:v>12.135</c:v>
                      </c:pt>
                      <c:pt idx="202">
                        <c:v>12.135</c:v>
                      </c:pt>
                      <c:pt idx="203">
                        <c:v>12.121</c:v>
                      </c:pt>
                      <c:pt idx="204">
                        <c:v>12.138</c:v>
                      </c:pt>
                      <c:pt idx="205">
                        <c:v>12.138</c:v>
                      </c:pt>
                      <c:pt idx="206">
                        <c:v>12.167</c:v>
                      </c:pt>
                      <c:pt idx="207">
                        <c:v>12.201000000000001</c:v>
                      </c:pt>
                      <c:pt idx="208">
                        <c:v>12.201000000000001</c:v>
                      </c:pt>
                      <c:pt idx="209">
                        <c:v>12.206</c:v>
                      </c:pt>
                      <c:pt idx="210">
                        <c:v>12.206</c:v>
                      </c:pt>
                      <c:pt idx="211">
                        <c:v>12.238</c:v>
                      </c:pt>
                      <c:pt idx="212">
                        <c:v>12.282</c:v>
                      </c:pt>
                      <c:pt idx="213">
                        <c:v>12.272</c:v>
                      </c:pt>
                      <c:pt idx="214">
                        <c:v>12.272</c:v>
                      </c:pt>
                      <c:pt idx="215">
                        <c:v>12.343999999999999</c:v>
                      </c:pt>
                      <c:pt idx="216">
                        <c:v>12.336</c:v>
                      </c:pt>
                      <c:pt idx="217">
                        <c:v>12.336</c:v>
                      </c:pt>
                      <c:pt idx="218">
                        <c:v>12.375</c:v>
                      </c:pt>
                      <c:pt idx="219">
                        <c:v>12.372999999999999</c:v>
                      </c:pt>
                      <c:pt idx="220">
                        <c:v>12.372999999999999</c:v>
                      </c:pt>
                      <c:pt idx="221">
                        <c:v>12.395</c:v>
                      </c:pt>
                      <c:pt idx="222">
                        <c:v>12.395</c:v>
                      </c:pt>
                      <c:pt idx="223">
                        <c:v>12.423</c:v>
                      </c:pt>
                      <c:pt idx="224">
                        <c:v>12.41</c:v>
                      </c:pt>
                      <c:pt idx="225">
                        <c:v>12.41</c:v>
                      </c:pt>
                      <c:pt idx="226">
                        <c:v>12.446</c:v>
                      </c:pt>
                      <c:pt idx="227">
                        <c:v>12.493</c:v>
                      </c:pt>
                      <c:pt idx="228">
                        <c:v>12.493</c:v>
                      </c:pt>
                      <c:pt idx="229">
                        <c:v>12.548</c:v>
                      </c:pt>
                      <c:pt idx="230">
                        <c:v>12.561999999999999</c:v>
                      </c:pt>
                      <c:pt idx="231">
                        <c:v>12.561999999999999</c:v>
                      </c:pt>
                      <c:pt idx="232">
                        <c:v>12.571999999999999</c:v>
                      </c:pt>
                      <c:pt idx="233">
                        <c:v>12.574999999999999</c:v>
                      </c:pt>
                      <c:pt idx="234">
                        <c:v>12.574999999999999</c:v>
                      </c:pt>
                      <c:pt idx="235">
                        <c:v>12.47</c:v>
                      </c:pt>
                      <c:pt idx="236">
                        <c:v>12.474</c:v>
                      </c:pt>
                      <c:pt idx="237">
                        <c:v>12.474</c:v>
                      </c:pt>
                      <c:pt idx="238">
                        <c:v>12.432</c:v>
                      </c:pt>
                      <c:pt idx="239">
                        <c:v>12.481999999999999</c:v>
                      </c:pt>
                      <c:pt idx="240">
                        <c:v>12.481999999999999</c:v>
                      </c:pt>
                      <c:pt idx="241">
                        <c:v>12.472</c:v>
                      </c:pt>
                      <c:pt idx="242">
                        <c:v>12.48</c:v>
                      </c:pt>
                      <c:pt idx="243">
                        <c:v>12.48</c:v>
                      </c:pt>
                      <c:pt idx="244">
                        <c:v>12.488</c:v>
                      </c:pt>
                      <c:pt idx="245">
                        <c:v>12.492000000000001</c:v>
                      </c:pt>
                      <c:pt idx="246">
                        <c:v>12.492000000000001</c:v>
                      </c:pt>
                      <c:pt idx="247">
                        <c:v>12.509</c:v>
                      </c:pt>
                      <c:pt idx="248">
                        <c:v>12.56</c:v>
                      </c:pt>
                      <c:pt idx="249">
                        <c:v>12.56</c:v>
                      </c:pt>
                      <c:pt idx="250">
                        <c:v>12.593</c:v>
                      </c:pt>
                      <c:pt idx="251">
                        <c:v>12.603</c:v>
                      </c:pt>
                      <c:pt idx="252">
                        <c:v>12.603</c:v>
                      </c:pt>
                      <c:pt idx="253">
                        <c:v>12.622999999999999</c:v>
                      </c:pt>
                      <c:pt idx="254">
                        <c:v>12.605</c:v>
                      </c:pt>
                      <c:pt idx="255">
                        <c:v>12.605</c:v>
                      </c:pt>
                      <c:pt idx="256">
                        <c:v>12.621</c:v>
                      </c:pt>
                      <c:pt idx="257">
                        <c:v>12.638</c:v>
                      </c:pt>
                      <c:pt idx="258">
                        <c:v>12.638</c:v>
                      </c:pt>
                      <c:pt idx="259">
                        <c:v>12.667</c:v>
                      </c:pt>
                      <c:pt idx="260">
                        <c:v>12.644</c:v>
                      </c:pt>
                      <c:pt idx="261">
                        <c:v>12.644</c:v>
                      </c:pt>
                      <c:pt idx="262">
                        <c:v>12.632</c:v>
                      </c:pt>
                      <c:pt idx="263">
                        <c:v>12.643000000000001</c:v>
                      </c:pt>
                      <c:pt idx="264">
                        <c:v>12.643000000000001</c:v>
                      </c:pt>
                      <c:pt idx="265">
                        <c:v>12.637</c:v>
                      </c:pt>
                      <c:pt idx="266">
                        <c:v>12.664999999999999</c:v>
                      </c:pt>
                      <c:pt idx="267">
                        <c:v>12.664999999999999</c:v>
                      </c:pt>
                      <c:pt idx="268">
                        <c:v>12.676</c:v>
                      </c:pt>
                      <c:pt idx="269">
                        <c:v>12.669</c:v>
                      </c:pt>
                      <c:pt idx="270">
                        <c:v>12.669</c:v>
                      </c:pt>
                      <c:pt idx="271">
                        <c:v>12.680999999999999</c:v>
                      </c:pt>
                      <c:pt idx="272">
                        <c:v>12.715999999999999</c:v>
                      </c:pt>
                      <c:pt idx="273">
                        <c:v>12.715999999999999</c:v>
                      </c:pt>
                      <c:pt idx="274">
                        <c:v>12.757999999999999</c:v>
                      </c:pt>
                      <c:pt idx="275">
                        <c:v>12.82</c:v>
                      </c:pt>
                      <c:pt idx="276">
                        <c:v>12.82</c:v>
                      </c:pt>
                      <c:pt idx="277">
                        <c:v>12.847</c:v>
                      </c:pt>
                      <c:pt idx="278">
                        <c:v>12.872999999999999</c:v>
                      </c:pt>
                      <c:pt idx="279">
                        <c:v>12.872999999999999</c:v>
                      </c:pt>
                      <c:pt idx="280">
                        <c:v>12.901999999999999</c:v>
                      </c:pt>
                      <c:pt idx="281">
                        <c:v>12.895</c:v>
                      </c:pt>
                      <c:pt idx="282">
                        <c:v>12.895</c:v>
                      </c:pt>
                      <c:pt idx="283">
                        <c:v>12.917999999999999</c:v>
                      </c:pt>
                      <c:pt idx="284">
                        <c:v>12.942</c:v>
                      </c:pt>
                      <c:pt idx="285">
                        <c:v>12.942</c:v>
                      </c:pt>
                      <c:pt idx="286">
                        <c:v>12.954000000000001</c:v>
                      </c:pt>
                      <c:pt idx="287">
                        <c:v>12.977</c:v>
                      </c:pt>
                      <c:pt idx="288">
                        <c:v>12.977</c:v>
                      </c:pt>
                      <c:pt idx="289">
                        <c:v>13.02</c:v>
                      </c:pt>
                      <c:pt idx="290">
                        <c:v>13.035</c:v>
                      </c:pt>
                      <c:pt idx="291">
                        <c:v>13.035</c:v>
                      </c:pt>
                      <c:pt idx="292">
                        <c:v>13.026999999999999</c:v>
                      </c:pt>
                      <c:pt idx="293">
                        <c:v>13.026</c:v>
                      </c:pt>
                      <c:pt idx="294">
                        <c:v>13.026</c:v>
                      </c:pt>
                      <c:pt idx="295">
                        <c:v>13.037000000000001</c:v>
                      </c:pt>
                      <c:pt idx="296">
                        <c:v>13.031000000000001</c:v>
                      </c:pt>
                      <c:pt idx="297">
                        <c:v>13.031000000000001</c:v>
                      </c:pt>
                      <c:pt idx="298">
                        <c:v>13.045999999999999</c:v>
                      </c:pt>
                      <c:pt idx="299">
                        <c:v>13.071999999999999</c:v>
                      </c:pt>
                      <c:pt idx="300">
                        <c:v>13.071999999999999</c:v>
                      </c:pt>
                      <c:pt idx="301">
                        <c:v>13.1</c:v>
                      </c:pt>
                      <c:pt idx="302">
                        <c:v>13.131</c:v>
                      </c:pt>
                      <c:pt idx="303">
                        <c:v>13.131</c:v>
                      </c:pt>
                      <c:pt idx="304">
                        <c:v>13.195</c:v>
                      </c:pt>
                      <c:pt idx="305">
                        <c:v>13.212999999999999</c:v>
                      </c:pt>
                      <c:pt idx="306">
                        <c:v>13.212999999999999</c:v>
                      </c:pt>
                      <c:pt idx="307">
                        <c:v>13.291</c:v>
                      </c:pt>
                      <c:pt idx="308">
                        <c:v>13.275</c:v>
                      </c:pt>
                      <c:pt idx="309">
                        <c:v>13.275</c:v>
                      </c:pt>
                      <c:pt idx="310">
                        <c:v>13.298999999999999</c:v>
                      </c:pt>
                      <c:pt idx="311">
                        <c:v>13.316000000000001</c:v>
                      </c:pt>
                      <c:pt idx="312">
                        <c:v>13.316000000000001</c:v>
                      </c:pt>
                      <c:pt idx="313">
                        <c:v>13.335000000000001</c:v>
                      </c:pt>
                      <c:pt idx="314">
                        <c:v>13.346</c:v>
                      </c:pt>
                      <c:pt idx="315">
                        <c:v>13.346</c:v>
                      </c:pt>
                      <c:pt idx="316">
                        <c:v>13.323</c:v>
                      </c:pt>
                      <c:pt idx="317">
                        <c:v>13.323</c:v>
                      </c:pt>
                      <c:pt idx="318">
                        <c:v>13.375</c:v>
                      </c:pt>
                      <c:pt idx="319">
                        <c:v>13.385999999999999</c:v>
                      </c:pt>
                      <c:pt idx="320">
                        <c:v>13.385999999999999</c:v>
                      </c:pt>
                      <c:pt idx="321">
                        <c:v>13.385</c:v>
                      </c:pt>
                      <c:pt idx="322">
                        <c:v>13.397</c:v>
                      </c:pt>
                      <c:pt idx="323">
                        <c:v>13.397</c:v>
                      </c:pt>
                      <c:pt idx="324">
                        <c:v>13.41</c:v>
                      </c:pt>
                      <c:pt idx="325">
                        <c:v>13.42</c:v>
                      </c:pt>
                      <c:pt idx="326">
                        <c:v>13.42</c:v>
                      </c:pt>
                      <c:pt idx="327">
                        <c:v>13.45</c:v>
                      </c:pt>
                      <c:pt idx="328">
                        <c:v>13.458</c:v>
                      </c:pt>
                      <c:pt idx="329">
                        <c:v>13.458</c:v>
                      </c:pt>
                      <c:pt idx="330">
                        <c:v>13.465</c:v>
                      </c:pt>
                      <c:pt idx="331">
                        <c:v>13.449</c:v>
                      </c:pt>
                      <c:pt idx="332">
                        <c:v>13.449</c:v>
                      </c:pt>
                      <c:pt idx="333">
                        <c:v>13.454000000000001</c:v>
                      </c:pt>
                      <c:pt idx="334">
                        <c:v>13.464</c:v>
                      </c:pt>
                      <c:pt idx="335">
                        <c:v>13.464</c:v>
                      </c:pt>
                      <c:pt idx="336">
                        <c:v>13.478</c:v>
                      </c:pt>
                      <c:pt idx="337">
                        <c:v>13.457000000000001</c:v>
                      </c:pt>
                      <c:pt idx="338">
                        <c:v>13.457000000000001</c:v>
                      </c:pt>
                      <c:pt idx="339">
                        <c:v>13.465</c:v>
                      </c:pt>
                      <c:pt idx="340">
                        <c:v>13.494999999999999</c:v>
                      </c:pt>
                      <c:pt idx="341">
                        <c:v>13.494999999999999</c:v>
                      </c:pt>
                      <c:pt idx="342">
                        <c:v>13.542999999999999</c:v>
                      </c:pt>
                      <c:pt idx="343">
                        <c:v>13.589</c:v>
                      </c:pt>
                      <c:pt idx="344">
                        <c:v>13.589</c:v>
                      </c:pt>
                      <c:pt idx="345">
                        <c:v>13.664999999999999</c:v>
                      </c:pt>
                      <c:pt idx="346">
                        <c:v>13.688000000000001</c:v>
                      </c:pt>
                      <c:pt idx="347">
                        <c:v>13.688000000000001</c:v>
                      </c:pt>
                      <c:pt idx="348">
                        <c:v>13.715999999999999</c:v>
                      </c:pt>
                      <c:pt idx="349">
                        <c:v>13.715999999999999</c:v>
                      </c:pt>
                      <c:pt idx="350">
                        <c:v>13.715999999999999</c:v>
                      </c:pt>
                      <c:pt idx="351">
                        <c:v>13.733000000000001</c:v>
                      </c:pt>
                      <c:pt idx="352">
                        <c:v>13.736000000000001</c:v>
                      </c:pt>
                      <c:pt idx="353">
                        <c:v>13.736000000000001</c:v>
                      </c:pt>
                      <c:pt idx="354">
                        <c:v>13.74</c:v>
                      </c:pt>
                      <c:pt idx="355">
                        <c:v>13.733000000000001</c:v>
                      </c:pt>
                      <c:pt idx="356">
                        <c:v>13.733000000000001</c:v>
                      </c:pt>
                      <c:pt idx="357">
                        <c:v>13.747999999999999</c:v>
                      </c:pt>
                      <c:pt idx="358">
                        <c:v>13.752000000000001</c:v>
                      </c:pt>
                      <c:pt idx="359">
                        <c:v>13.752000000000001</c:v>
                      </c:pt>
                      <c:pt idx="360">
                        <c:v>13.76</c:v>
                      </c:pt>
                      <c:pt idx="361">
                        <c:v>13.779</c:v>
                      </c:pt>
                      <c:pt idx="362">
                        <c:v>13.779</c:v>
                      </c:pt>
                      <c:pt idx="363">
                        <c:v>13.779</c:v>
                      </c:pt>
                      <c:pt idx="364">
                        <c:v>13.831</c:v>
                      </c:pt>
                      <c:pt idx="365">
                        <c:v>13.831</c:v>
                      </c:pt>
                      <c:pt idx="366">
                        <c:v>13.869</c:v>
                      </c:pt>
                      <c:pt idx="367">
                        <c:v>13.914999999999999</c:v>
                      </c:pt>
                      <c:pt idx="368">
                        <c:v>13.914999999999999</c:v>
                      </c:pt>
                      <c:pt idx="369">
                        <c:v>13.923</c:v>
                      </c:pt>
                      <c:pt idx="370">
                        <c:v>13.927</c:v>
                      </c:pt>
                      <c:pt idx="371">
                        <c:v>13.927</c:v>
                      </c:pt>
                      <c:pt idx="372">
                        <c:v>13.884</c:v>
                      </c:pt>
                      <c:pt idx="373">
                        <c:v>13.821</c:v>
                      </c:pt>
                      <c:pt idx="374">
                        <c:v>13.821</c:v>
                      </c:pt>
                      <c:pt idx="375">
                        <c:v>13.789</c:v>
                      </c:pt>
                      <c:pt idx="376">
                        <c:v>13.757</c:v>
                      </c:pt>
                      <c:pt idx="377">
                        <c:v>13.757</c:v>
                      </c:pt>
                      <c:pt idx="378">
                        <c:v>13.686</c:v>
                      </c:pt>
                      <c:pt idx="379">
                        <c:v>13.698</c:v>
                      </c:pt>
                      <c:pt idx="380">
                        <c:v>13.698</c:v>
                      </c:pt>
                      <c:pt idx="381">
                        <c:v>13.664999999999999</c:v>
                      </c:pt>
                      <c:pt idx="382">
                        <c:v>13.673</c:v>
                      </c:pt>
                      <c:pt idx="383">
                        <c:v>13.673</c:v>
                      </c:pt>
                      <c:pt idx="384">
                        <c:v>13.667</c:v>
                      </c:pt>
                      <c:pt idx="385">
                        <c:v>13.766999999999999</c:v>
                      </c:pt>
                      <c:pt idx="386">
                        <c:v>13.766999999999999</c:v>
                      </c:pt>
                      <c:pt idx="387">
                        <c:v>13.826000000000001</c:v>
                      </c:pt>
                      <c:pt idx="388">
                        <c:v>13.881</c:v>
                      </c:pt>
                      <c:pt idx="389">
                        <c:v>13.881</c:v>
                      </c:pt>
                      <c:pt idx="390">
                        <c:v>13.912000000000001</c:v>
                      </c:pt>
                      <c:pt idx="391">
                        <c:v>13.926</c:v>
                      </c:pt>
                      <c:pt idx="392">
                        <c:v>13.926</c:v>
                      </c:pt>
                      <c:pt idx="393">
                        <c:v>13.919</c:v>
                      </c:pt>
                      <c:pt idx="394">
                        <c:v>13.885999999999999</c:v>
                      </c:pt>
                      <c:pt idx="395">
                        <c:v>13.885999999999999</c:v>
                      </c:pt>
                      <c:pt idx="396">
                        <c:v>13.832000000000001</c:v>
                      </c:pt>
                      <c:pt idx="397">
                        <c:v>13.807</c:v>
                      </c:pt>
                      <c:pt idx="398">
                        <c:v>13.807</c:v>
                      </c:pt>
                      <c:pt idx="399">
                        <c:v>13.726000000000001</c:v>
                      </c:pt>
                      <c:pt idx="400">
                        <c:v>13.724</c:v>
                      </c:pt>
                      <c:pt idx="401">
                        <c:v>13.724</c:v>
                      </c:pt>
                      <c:pt idx="402">
                        <c:v>13.738</c:v>
                      </c:pt>
                      <c:pt idx="403">
                        <c:v>13.738</c:v>
                      </c:pt>
                      <c:pt idx="404">
                        <c:v>13.781000000000001</c:v>
                      </c:pt>
                      <c:pt idx="405">
                        <c:v>13.814</c:v>
                      </c:pt>
                      <c:pt idx="406">
                        <c:v>13.832000000000001</c:v>
                      </c:pt>
                      <c:pt idx="407">
                        <c:v>13.832000000000001</c:v>
                      </c:pt>
                      <c:pt idx="408">
                        <c:v>13.882</c:v>
                      </c:pt>
                      <c:pt idx="409">
                        <c:v>13.882</c:v>
                      </c:pt>
                      <c:pt idx="410">
                        <c:v>13.911</c:v>
                      </c:pt>
                      <c:pt idx="411">
                        <c:v>13.922000000000001</c:v>
                      </c:pt>
                      <c:pt idx="412">
                        <c:v>13.930999999999999</c:v>
                      </c:pt>
                      <c:pt idx="413">
                        <c:v>13.930999999999999</c:v>
                      </c:pt>
                      <c:pt idx="414">
                        <c:v>13.948</c:v>
                      </c:pt>
                      <c:pt idx="415">
                        <c:v>13.948</c:v>
                      </c:pt>
                      <c:pt idx="416">
                        <c:v>13.956</c:v>
                      </c:pt>
                      <c:pt idx="417">
                        <c:v>13.968</c:v>
                      </c:pt>
                      <c:pt idx="418">
                        <c:v>13.968</c:v>
                      </c:pt>
                      <c:pt idx="419">
                        <c:v>13.968</c:v>
                      </c:pt>
                      <c:pt idx="420">
                        <c:v>13.94</c:v>
                      </c:pt>
                      <c:pt idx="421">
                        <c:v>13.901</c:v>
                      </c:pt>
                      <c:pt idx="422">
                        <c:v>13.901</c:v>
                      </c:pt>
                      <c:pt idx="423">
                        <c:v>13.882</c:v>
                      </c:pt>
                      <c:pt idx="424">
                        <c:v>13.875999999999999</c:v>
                      </c:pt>
                      <c:pt idx="425">
                        <c:v>13.875999999999999</c:v>
                      </c:pt>
                      <c:pt idx="426">
                        <c:v>13.864000000000001</c:v>
                      </c:pt>
                      <c:pt idx="427">
                        <c:v>13.864000000000001</c:v>
                      </c:pt>
                      <c:pt idx="428">
                        <c:v>13.865</c:v>
                      </c:pt>
                      <c:pt idx="429">
                        <c:v>13.868</c:v>
                      </c:pt>
                      <c:pt idx="430">
                        <c:v>13.868</c:v>
                      </c:pt>
                      <c:pt idx="431">
                        <c:v>13.885999999999999</c:v>
                      </c:pt>
                      <c:pt idx="432">
                        <c:v>13.912000000000001</c:v>
                      </c:pt>
                      <c:pt idx="433">
                        <c:v>13.912000000000001</c:v>
                      </c:pt>
                      <c:pt idx="434">
                        <c:v>13.909000000000001</c:v>
                      </c:pt>
                      <c:pt idx="435">
                        <c:v>13.907</c:v>
                      </c:pt>
                      <c:pt idx="436">
                        <c:v>13.907</c:v>
                      </c:pt>
                      <c:pt idx="437">
                        <c:v>13.917</c:v>
                      </c:pt>
                      <c:pt idx="438">
                        <c:v>13.93</c:v>
                      </c:pt>
                      <c:pt idx="439">
                        <c:v>13.93</c:v>
                      </c:pt>
                      <c:pt idx="440">
                        <c:v>13.975</c:v>
                      </c:pt>
                      <c:pt idx="441">
                        <c:v>13.973000000000001</c:v>
                      </c:pt>
                      <c:pt idx="442">
                        <c:v>13.973000000000001</c:v>
                      </c:pt>
                      <c:pt idx="443">
                        <c:v>13.981</c:v>
                      </c:pt>
                      <c:pt idx="444">
                        <c:v>13.981999999999999</c:v>
                      </c:pt>
                      <c:pt idx="445">
                        <c:v>13.981999999999999</c:v>
                      </c:pt>
                      <c:pt idx="446">
                        <c:v>13.952999999999999</c:v>
                      </c:pt>
                      <c:pt idx="447">
                        <c:v>13.941000000000001</c:v>
                      </c:pt>
                      <c:pt idx="448">
                        <c:v>13.941000000000001</c:v>
                      </c:pt>
                      <c:pt idx="449">
                        <c:v>13.943</c:v>
                      </c:pt>
                      <c:pt idx="450">
                        <c:v>13.91</c:v>
                      </c:pt>
                      <c:pt idx="451">
                        <c:v>13.91</c:v>
                      </c:pt>
                      <c:pt idx="452">
                        <c:v>13.875999999999999</c:v>
                      </c:pt>
                      <c:pt idx="453">
                        <c:v>13.805999999999999</c:v>
                      </c:pt>
                      <c:pt idx="454">
                        <c:v>13.805999999999999</c:v>
                      </c:pt>
                      <c:pt idx="455">
                        <c:v>13.772</c:v>
                      </c:pt>
                      <c:pt idx="456">
                        <c:v>13.728999999999999</c:v>
                      </c:pt>
                      <c:pt idx="457">
                        <c:v>13.728999999999999</c:v>
                      </c:pt>
                      <c:pt idx="458">
                        <c:v>13.696</c:v>
                      </c:pt>
                      <c:pt idx="459">
                        <c:v>13.625</c:v>
                      </c:pt>
                      <c:pt idx="460">
                        <c:v>13.625</c:v>
                      </c:pt>
                      <c:pt idx="461">
                        <c:v>13.587999999999999</c:v>
                      </c:pt>
                      <c:pt idx="462">
                        <c:v>13.558</c:v>
                      </c:pt>
                      <c:pt idx="463">
                        <c:v>13.558</c:v>
                      </c:pt>
                      <c:pt idx="464">
                        <c:v>13.496</c:v>
                      </c:pt>
                      <c:pt idx="465">
                        <c:v>13.484</c:v>
                      </c:pt>
                      <c:pt idx="466">
                        <c:v>13.484</c:v>
                      </c:pt>
                      <c:pt idx="467">
                        <c:v>13.455</c:v>
                      </c:pt>
                      <c:pt idx="468">
                        <c:v>13.442</c:v>
                      </c:pt>
                      <c:pt idx="469">
                        <c:v>13.442</c:v>
                      </c:pt>
                      <c:pt idx="470">
                        <c:v>13.438000000000001</c:v>
                      </c:pt>
                      <c:pt idx="471">
                        <c:v>13.443</c:v>
                      </c:pt>
                      <c:pt idx="472">
                        <c:v>13.443</c:v>
                      </c:pt>
                      <c:pt idx="473">
                        <c:v>13.436999999999999</c:v>
                      </c:pt>
                      <c:pt idx="474">
                        <c:v>13.435</c:v>
                      </c:pt>
                      <c:pt idx="475">
                        <c:v>13.435</c:v>
                      </c:pt>
                      <c:pt idx="476">
                        <c:v>13.436999999999999</c:v>
                      </c:pt>
                      <c:pt idx="477">
                        <c:v>13.432</c:v>
                      </c:pt>
                      <c:pt idx="478">
                        <c:v>13.432</c:v>
                      </c:pt>
                      <c:pt idx="479">
                        <c:v>13.42</c:v>
                      </c:pt>
                      <c:pt idx="480">
                        <c:v>13.401</c:v>
                      </c:pt>
                      <c:pt idx="481">
                        <c:v>13.401</c:v>
                      </c:pt>
                      <c:pt idx="482">
                        <c:v>13.366</c:v>
                      </c:pt>
                      <c:pt idx="483">
                        <c:v>13.337999999999999</c:v>
                      </c:pt>
                      <c:pt idx="484">
                        <c:v>13.337999999999999</c:v>
                      </c:pt>
                      <c:pt idx="485">
                        <c:v>13.321999999999999</c:v>
                      </c:pt>
                      <c:pt idx="486">
                        <c:v>13.287000000000001</c:v>
                      </c:pt>
                      <c:pt idx="487">
                        <c:v>13.287000000000001</c:v>
                      </c:pt>
                      <c:pt idx="488">
                        <c:v>13.272</c:v>
                      </c:pt>
                      <c:pt idx="489">
                        <c:v>13.257999999999999</c:v>
                      </c:pt>
                      <c:pt idx="490">
                        <c:v>13.257999999999999</c:v>
                      </c:pt>
                      <c:pt idx="491">
                        <c:v>13.254</c:v>
                      </c:pt>
                      <c:pt idx="492">
                        <c:v>13.265000000000001</c:v>
                      </c:pt>
                      <c:pt idx="493">
                        <c:v>13.265000000000001</c:v>
                      </c:pt>
                      <c:pt idx="494">
                        <c:v>13.256</c:v>
                      </c:pt>
                      <c:pt idx="495">
                        <c:v>13.256</c:v>
                      </c:pt>
                      <c:pt idx="496">
                        <c:v>13.256</c:v>
                      </c:pt>
                      <c:pt idx="497">
                        <c:v>13.254</c:v>
                      </c:pt>
                      <c:pt idx="498">
                        <c:v>13.236000000000001</c:v>
                      </c:pt>
                      <c:pt idx="499">
                        <c:v>13.236000000000001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standing1!$H$1</c15:sqref>
                        </c15:formulaRef>
                      </c:ext>
                    </c:extLst>
                    <c:strCache>
                      <c:ptCount val="1"/>
                      <c:pt idx="0">
                        <c:v>Mag_y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standing1!$H$2:$H$501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-41.094000000000001</c:v>
                      </c:pt>
                      <c:pt idx="1">
                        <c:v>-41.094000000000001</c:v>
                      </c:pt>
                      <c:pt idx="2">
                        <c:v>-41.094000000000001</c:v>
                      </c:pt>
                      <c:pt idx="3">
                        <c:v>-41.07</c:v>
                      </c:pt>
                      <c:pt idx="4">
                        <c:v>-41.072000000000003</c:v>
                      </c:pt>
                      <c:pt idx="5">
                        <c:v>-41.072000000000003</c:v>
                      </c:pt>
                      <c:pt idx="6">
                        <c:v>-41.072000000000003</c:v>
                      </c:pt>
                      <c:pt idx="7">
                        <c:v>-41.076999999999998</c:v>
                      </c:pt>
                      <c:pt idx="8">
                        <c:v>-41.07</c:v>
                      </c:pt>
                      <c:pt idx="9">
                        <c:v>-41.07</c:v>
                      </c:pt>
                      <c:pt idx="10">
                        <c:v>-41.069000000000003</c:v>
                      </c:pt>
                      <c:pt idx="11">
                        <c:v>-41.069000000000003</c:v>
                      </c:pt>
                      <c:pt idx="12">
                        <c:v>-41.066000000000003</c:v>
                      </c:pt>
                      <c:pt idx="13">
                        <c:v>-41.073999999999998</c:v>
                      </c:pt>
                      <c:pt idx="14">
                        <c:v>-41.073999999999998</c:v>
                      </c:pt>
                      <c:pt idx="15">
                        <c:v>-41.08</c:v>
                      </c:pt>
                      <c:pt idx="16">
                        <c:v>-41.082999999999998</c:v>
                      </c:pt>
                      <c:pt idx="17">
                        <c:v>-41.082999999999998</c:v>
                      </c:pt>
                      <c:pt idx="18">
                        <c:v>-41.091000000000001</c:v>
                      </c:pt>
                      <c:pt idx="19">
                        <c:v>-41.091000000000001</c:v>
                      </c:pt>
                      <c:pt idx="20">
                        <c:v>-41.091000000000001</c:v>
                      </c:pt>
                      <c:pt idx="21">
                        <c:v>-41.097000000000001</c:v>
                      </c:pt>
                      <c:pt idx="22">
                        <c:v>-41.097000000000001</c:v>
                      </c:pt>
                      <c:pt idx="23">
                        <c:v>-41.097000000000001</c:v>
                      </c:pt>
                      <c:pt idx="24">
                        <c:v>-41.085999999999999</c:v>
                      </c:pt>
                      <c:pt idx="25">
                        <c:v>-41.069000000000003</c:v>
                      </c:pt>
                      <c:pt idx="26">
                        <c:v>-41.069000000000003</c:v>
                      </c:pt>
                      <c:pt idx="27">
                        <c:v>-41.051000000000002</c:v>
                      </c:pt>
                      <c:pt idx="28">
                        <c:v>-41.006999999999998</c:v>
                      </c:pt>
                      <c:pt idx="29">
                        <c:v>-41.006999999999998</c:v>
                      </c:pt>
                      <c:pt idx="30">
                        <c:v>-41.006</c:v>
                      </c:pt>
                      <c:pt idx="31">
                        <c:v>-40.994</c:v>
                      </c:pt>
                      <c:pt idx="32">
                        <c:v>-40.994</c:v>
                      </c:pt>
                      <c:pt idx="33">
                        <c:v>-40.997</c:v>
                      </c:pt>
                      <c:pt idx="34">
                        <c:v>-40.994999999999997</c:v>
                      </c:pt>
                      <c:pt idx="35">
                        <c:v>-40.994999999999997</c:v>
                      </c:pt>
                      <c:pt idx="36">
                        <c:v>-40.984000000000002</c:v>
                      </c:pt>
                      <c:pt idx="37">
                        <c:v>-40.963999999999999</c:v>
                      </c:pt>
                      <c:pt idx="38">
                        <c:v>-40.963999999999999</c:v>
                      </c:pt>
                      <c:pt idx="39">
                        <c:v>-40.965000000000003</c:v>
                      </c:pt>
                      <c:pt idx="40">
                        <c:v>-40.957000000000001</c:v>
                      </c:pt>
                      <c:pt idx="41">
                        <c:v>-40.957000000000001</c:v>
                      </c:pt>
                      <c:pt idx="42">
                        <c:v>-40.957000000000001</c:v>
                      </c:pt>
                      <c:pt idx="43">
                        <c:v>-40.959000000000003</c:v>
                      </c:pt>
                      <c:pt idx="44">
                        <c:v>-40.959000000000003</c:v>
                      </c:pt>
                      <c:pt idx="45">
                        <c:v>-40.954999999999998</c:v>
                      </c:pt>
                      <c:pt idx="46">
                        <c:v>-40.950000000000003</c:v>
                      </c:pt>
                      <c:pt idx="47">
                        <c:v>-40.950000000000003</c:v>
                      </c:pt>
                      <c:pt idx="48">
                        <c:v>-40.944000000000003</c:v>
                      </c:pt>
                      <c:pt idx="49">
                        <c:v>-40.94</c:v>
                      </c:pt>
                      <c:pt idx="50">
                        <c:v>-40.94</c:v>
                      </c:pt>
                      <c:pt idx="51">
                        <c:v>-40.932000000000002</c:v>
                      </c:pt>
                      <c:pt idx="52">
                        <c:v>-40.918999999999997</c:v>
                      </c:pt>
                      <c:pt idx="53">
                        <c:v>-40.918999999999997</c:v>
                      </c:pt>
                      <c:pt idx="54">
                        <c:v>-40.93</c:v>
                      </c:pt>
                      <c:pt idx="55">
                        <c:v>-40.933999999999997</c:v>
                      </c:pt>
                      <c:pt idx="56">
                        <c:v>-40.933999999999997</c:v>
                      </c:pt>
                      <c:pt idx="57">
                        <c:v>-40.93</c:v>
                      </c:pt>
                      <c:pt idx="58">
                        <c:v>-40.942</c:v>
                      </c:pt>
                      <c:pt idx="59">
                        <c:v>-40.942</c:v>
                      </c:pt>
                      <c:pt idx="60">
                        <c:v>-40.933999999999997</c:v>
                      </c:pt>
                      <c:pt idx="61">
                        <c:v>-40.929000000000002</c:v>
                      </c:pt>
                      <c:pt idx="62">
                        <c:v>-40.929000000000002</c:v>
                      </c:pt>
                      <c:pt idx="63">
                        <c:v>-40.921999999999997</c:v>
                      </c:pt>
                      <c:pt idx="64">
                        <c:v>-40.923000000000002</c:v>
                      </c:pt>
                      <c:pt idx="65">
                        <c:v>-40.923000000000002</c:v>
                      </c:pt>
                      <c:pt idx="66">
                        <c:v>-40.933999999999997</c:v>
                      </c:pt>
                      <c:pt idx="67">
                        <c:v>-40.93</c:v>
                      </c:pt>
                      <c:pt idx="68">
                        <c:v>-40.93</c:v>
                      </c:pt>
                      <c:pt idx="69">
                        <c:v>-42.404000000000003</c:v>
                      </c:pt>
                      <c:pt idx="70">
                        <c:v>-42.408999999999999</c:v>
                      </c:pt>
                      <c:pt idx="71">
                        <c:v>-42.408999999999999</c:v>
                      </c:pt>
                      <c:pt idx="72">
                        <c:v>-42.402999999999999</c:v>
                      </c:pt>
                      <c:pt idx="73">
                        <c:v>-42.406999999999996</c:v>
                      </c:pt>
                      <c:pt idx="74">
                        <c:v>-42.406999999999996</c:v>
                      </c:pt>
                      <c:pt idx="75">
                        <c:v>-42.411000000000001</c:v>
                      </c:pt>
                      <c:pt idx="76">
                        <c:v>-42.408999999999999</c:v>
                      </c:pt>
                      <c:pt idx="77">
                        <c:v>-42.408999999999999</c:v>
                      </c:pt>
                      <c:pt idx="78">
                        <c:v>-42.411000000000001</c:v>
                      </c:pt>
                      <c:pt idx="79">
                        <c:v>-42.405000000000001</c:v>
                      </c:pt>
                      <c:pt idx="80">
                        <c:v>-42.405000000000001</c:v>
                      </c:pt>
                      <c:pt idx="81">
                        <c:v>-42.405999999999999</c:v>
                      </c:pt>
                      <c:pt idx="82">
                        <c:v>-42.411999999999999</c:v>
                      </c:pt>
                      <c:pt idx="83">
                        <c:v>-42.411999999999999</c:v>
                      </c:pt>
                      <c:pt idx="84">
                        <c:v>-42.402000000000001</c:v>
                      </c:pt>
                      <c:pt idx="85">
                        <c:v>-42.4</c:v>
                      </c:pt>
                      <c:pt idx="86">
                        <c:v>-42.4</c:v>
                      </c:pt>
                      <c:pt idx="87">
                        <c:v>-42.383000000000003</c:v>
                      </c:pt>
                      <c:pt idx="88">
                        <c:v>-42.36</c:v>
                      </c:pt>
                      <c:pt idx="89">
                        <c:v>-42.36</c:v>
                      </c:pt>
                      <c:pt idx="90">
                        <c:v>-42.363</c:v>
                      </c:pt>
                      <c:pt idx="91">
                        <c:v>-42.365000000000002</c:v>
                      </c:pt>
                      <c:pt idx="92">
                        <c:v>-42.365000000000002</c:v>
                      </c:pt>
                      <c:pt idx="93">
                        <c:v>-42.38</c:v>
                      </c:pt>
                      <c:pt idx="94">
                        <c:v>-42.384999999999998</c:v>
                      </c:pt>
                      <c:pt idx="95">
                        <c:v>-42.384999999999998</c:v>
                      </c:pt>
                      <c:pt idx="96">
                        <c:v>-42.374000000000002</c:v>
                      </c:pt>
                      <c:pt idx="97">
                        <c:v>-42.384</c:v>
                      </c:pt>
                      <c:pt idx="98">
                        <c:v>-42.384</c:v>
                      </c:pt>
                      <c:pt idx="99">
                        <c:v>-42.383000000000003</c:v>
                      </c:pt>
                      <c:pt idx="100">
                        <c:v>-42.395000000000003</c:v>
                      </c:pt>
                      <c:pt idx="101">
                        <c:v>-42.395000000000003</c:v>
                      </c:pt>
                      <c:pt idx="102">
                        <c:v>-42.405000000000001</c:v>
                      </c:pt>
                      <c:pt idx="103">
                        <c:v>-42.405000000000001</c:v>
                      </c:pt>
                      <c:pt idx="104">
                        <c:v>-42.405000000000001</c:v>
                      </c:pt>
                      <c:pt idx="105">
                        <c:v>-42.408999999999999</c:v>
                      </c:pt>
                      <c:pt idx="106">
                        <c:v>-42.423999999999999</c:v>
                      </c:pt>
                      <c:pt idx="107">
                        <c:v>-42.423999999999999</c:v>
                      </c:pt>
                      <c:pt idx="108">
                        <c:v>-42.427</c:v>
                      </c:pt>
                      <c:pt idx="109">
                        <c:v>-42.435000000000002</c:v>
                      </c:pt>
                      <c:pt idx="110">
                        <c:v>-42.435000000000002</c:v>
                      </c:pt>
                      <c:pt idx="111">
                        <c:v>-42.442</c:v>
                      </c:pt>
                      <c:pt idx="112">
                        <c:v>-42.442</c:v>
                      </c:pt>
                      <c:pt idx="113">
                        <c:v>-42.442</c:v>
                      </c:pt>
                      <c:pt idx="114">
                        <c:v>-42.442999999999998</c:v>
                      </c:pt>
                      <c:pt idx="115">
                        <c:v>-42.439</c:v>
                      </c:pt>
                      <c:pt idx="116">
                        <c:v>-42.439</c:v>
                      </c:pt>
                      <c:pt idx="117">
                        <c:v>-42.439</c:v>
                      </c:pt>
                      <c:pt idx="118">
                        <c:v>-42.439</c:v>
                      </c:pt>
                      <c:pt idx="119">
                        <c:v>-42.433</c:v>
                      </c:pt>
                      <c:pt idx="120">
                        <c:v>-42.427999999999997</c:v>
                      </c:pt>
                      <c:pt idx="121">
                        <c:v>-42.436</c:v>
                      </c:pt>
                      <c:pt idx="122">
                        <c:v>-42.436</c:v>
                      </c:pt>
                      <c:pt idx="123">
                        <c:v>-42.445999999999998</c:v>
                      </c:pt>
                      <c:pt idx="124">
                        <c:v>-42.445999999999998</c:v>
                      </c:pt>
                      <c:pt idx="125">
                        <c:v>-42.445999999999998</c:v>
                      </c:pt>
                      <c:pt idx="126">
                        <c:v>-42.444000000000003</c:v>
                      </c:pt>
                      <c:pt idx="127">
                        <c:v>-42.444000000000003</c:v>
                      </c:pt>
                      <c:pt idx="128">
                        <c:v>-42.442</c:v>
                      </c:pt>
                      <c:pt idx="129">
                        <c:v>-42.454999999999998</c:v>
                      </c:pt>
                      <c:pt idx="130">
                        <c:v>-42.454999999999998</c:v>
                      </c:pt>
                      <c:pt idx="131">
                        <c:v>-42.451000000000001</c:v>
                      </c:pt>
                      <c:pt idx="132">
                        <c:v>-42.456000000000003</c:v>
                      </c:pt>
                      <c:pt idx="133">
                        <c:v>-42.456000000000003</c:v>
                      </c:pt>
                      <c:pt idx="134">
                        <c:v>-42.447000000000003</c:v>
                      </c:pt>
                      <c:pt idx="135">
                        <c:v>-42.442</c:v>
                      </c:pt>
                      <c:pt idx="136">
                        <c:v>-42.442</c:v>
                      </c:pt>
                      <c:pt idx="137">
                        <c:v>-42.439</c:v>
                      </c:pt>
                      <c:pt idx="138">
                        <c:v>-42.439</c:v>
                      </c:pt>
                      <c:pt idx="139">
                        <c:v>-42.439</c:v>
                      </c:pt>
                      <c:pt idx="140">
                        <c:v>-42.432000000000002</c:v>
                      </c:pt>
                      <c:pt idx="141">
                        <c:v>-42.430999999999997</c:v>
                      </c:pt>
                      <c:pt idx="142">
                        <c:v>-42.430999999999997</c:v>
                      </c:pt>
                      <c:pt idx="143">
                        <c:v>-42.417000000000002</c:v>
                      </c:pt>
                      <c:pt idx="144">
                        <c:v>-42.41</c:v>
                      </c:pt>
                      <c:pt idx="145">
                        <c:v>-42.41</c:v>
                      </c:pt>
                      <c:pt idx="146">
                        <c:v>-42.402000000000001</c:v>
                      </c:pt>
                      <c:pt idx="147">
                        <c:v>-42.399000000000001</c:v>
                      </c:pt>
                      <c:pt idx="148">
                        <c:v>-42.399000000000001</c:v>
                      </c:pt>
                      <c:pt idx="149">
                        <c:v>-42.408000000000001</c:v>
                      </c:pt>
                      <c:pt idx="150">
                        <c:v>-42.411000000000001</c:v>
                      </c:pt>
                      <c:pt idx="151">
                        <c:v>-42.411000000000001</c:v>
                      </c:pt>
                      <c:pt idx="152">
                        <c:v>-42.429000000000002</c:v>
                      </c:pt>
                      <c:pt idx="153">
                        <c:v>-42.436999999999998</c:v>
                      </c:pt>
                      <c:pt idx="154">
                        <c:v>-42.436999999999998</c:v>
                      </c:pt>
                      <c:pt idx="155">
                        <c:v>-42.433</c:v>
                      </c:pt>
                      <c:pt idx="156">
                        <c:v>-42.429000000000002</c:v>
                      </c:pt>
                      <c:pt idx="157">
                        <c:v>-42.429000000000002</c:v>
                      </c:pt>
                      <c:pt idx="158">
                        <c:v>-42.432000000000002</c:v>
                      </c:pt>
                      <c:pt idx="159">
                        <c:v>-42.426000000000002</c:v>
                      </c:pt>
                      <c:pt idx="160">
                        <c:v>-42.426000000000002</c:v>
                      </c:pt>
                      <c:pt idx="161">
                        <c:v>-42.411000000000001</c:v>
                      </c:pt>
                      <c:pt idx="162">
                        <c:v>-42.405999999999999</c:v>
                      </c:pt>
                      <c:pt idx="163">
                        <c:v>-42.405999999999999</c:v>
                      </c:pt>
                      <c:pt idx="164">
                        <c:v>-42.405000000000001</c:v>
                      </c:pt>
                      <c:pt idx="165">
                        <c:v>-42.406999999999996</c:v>
                      </c:pt>
                      <c:pt idx="166">
                        <c:v>-42.406999999999996</c:v>
                      </c:pt>
                      <c:pt idx="167">
                        <c:v>-42.426000000000002</c:v>
                      </c:pt>
                      <c:pt idx="168">
                        <c:v>-42.435000000000002</c:v>
                      </c:pt>
                      <c:pt idx="169">
                        <c:v>-42.435000000000002</c:v>
                      </c:pt>
                      <c:pt idx="170">
                        <c:v>-42.45</c:v>
                      </c:pt>
                      <c:pt idx="171">
                        <c:v>-42.453000000000003</c:v>
                      </c:pt>
                      <c:pt idx="172">
                        <c:v>-42.453000000000003</c:v>
                      </c:pt>
                      <c:pt idx="173">
                        <c:v>-42.46</c:v>
                      </c:pt>
                      <c:pt idx="174">
                        <c:v>-42.465000000000003</c:v>
                      </c:pt>
                      <c:pt idx="175">
                        <c:v>-42.465000000000003</c:v>
                      </c:pt>
                      <c:pt idx="176">
                        <c:v>-42.466000000000001</c:v>
                      </c:pt>
                      <c:pt idx="177">
                        <c:v>-42.466000000000001</c:v>
                      </c:pt>
                      <c:pt idx="178">
                        <c:v>-42.466999999999999</c:v>
                      </c:pt>
                      <c:pt idx="179">
                        <c:v>-42.462000000000003</c:v>
                      </c:pt>
                      <c:pt idx="180">
                        <c:v>-42.46</c:v>
                      </c:pt>
                      <c:pt idx="181">
                        <c:v>-42.46</c:v>
                      </c:pt>
                      <c:pt idx="182">
                        <c:v>-42.453000000000003</c:v>
                      </c:pt>
                      <c:pt idx="183">
                        <c:v>-42.439</c:v>
                      </c:pt>
                      <c:pt idx="184">
                        <c:v>-42.439</c:v>
                      </c:pt>
                      <c:pt idx="185">
                        <c:v>-42.426000000000002</c:v>
                      </c:pt>
                      <c:pt idx="186">
                        <c:v>-42.427</c:v>
                      </c:pt>
                      <c:pt idx="187">
                        <c:v>-42.427</c:v>
                      </c:pt>
                      <c:pt idx="188">
                        <c:v>-42.424999999999997</c:v>
                      </c:pt>
                      <c:pt idx="189">
                        <c:v>-42.421999999999997</c:v>
                      </c:pt>
                      <c:pt idx="190">
                        <c:v>-42.421999999999997</c:v>
                      </c:pt>
                      <c:pt idx="191">
                        <c:v>-42.418999999999997</c:v>
                      </c:pt>
                      <c:pt idx="192">
                        <c:v>-42.423000000000002</c:v>
                      </c:pt>
                      <c:pt idx="193">
                        <c:v>-42.423000000000002</c:v>
                      </c:pt>
                      <c:pt idx="194">
                        <c:v>-42.423999999999999</c:v>
                      </c:pt>
                      <c:pt idx="195">
                        <c:v>-42.424999999999997</c:v>
                      </c:pt>
                      <c:pt idx="196">
                        <c:v>-42.424999999999997</c:v>
                      </c:pt>
                      <c:pt idx="197">
                        <c:v>-42.433999999999997</c:v>
                      </c:pt>
                      <c:pt idx="198">
                        <c:v>-42.445</c:v>
                      </c:pt>
                      <c:pt idx="199">
                        <c:v>-42.445</c:v>
                      </c:pt>
                      <c:pt idx="200">
                        <c:v>-42.45</c:v>
                      </c:pt>
                      <c:pt idx="201">
                        <c:v>-42.465000000000003</c:v>
                      </c:pt>
                      <c:pt idx="202">
                        <c:v>-42.465000000000003</c:v>
                      </c:pt>
                      <c:pt idx="203">
                        <c:v>-42.475999999999999</c:v>
                      </c:pt>
                      <c:pt idx="204">
                        <c:v>-42.476999999999997</c:v>
                      </c:pt>
                      <c:pt idx="205">
                        <c:v>-42.476999999999997</c:v>
                      </c:pt>
                      <c:pt idx="206">
                        <c:v>-42.472000000000001</c:v>
                      </c:pt>
                      <c:pt idx="207">
                        <c:v>-42.470999999999997</c:v>
                      </c:pt>
                      <c:pt idx="208">
                        <c:v>-42.470999999999997</c:v>
                      </c:pt>
                      <c:pt idx="209">
                        <c:v>-42.472000000000001</c:v>
                      </c:pt>
                      <c:pt idx="210">
                        <c:v>-42.472000000000001</c:v>
                      </c:pt>
                      <c:pt idx="211">
                        <c:v>-42.468000000000004</c:v>
                      </c:pt>
                      <c:pt idx="212">
                        <c:v>-42.460999999999999</c:v>
                      </c:pt>
                      <c:pt idx="213">
                        <c:v>-42.468000000000004</c:v>
                      </c:pt>
                      <c:pt idx="214">
                        <c:v>-42.468000000000004</c:v>
                      </c:pt>
                      <c:pt idx="215">
                        <c:v>-42.457999999999998</c:v>
                      </c:pt>
                      <c:pt idx="216">
                        <c:v>-42.46</c:v>
                      </c:pt>
                      <c:pt idx="217">
                        <c:v>-42.46</c:v>
                      </c:pt>
                      <c:pt idx="218">
                        <c:v>-42.454999999999998</c:v>
                      </c:pt>
                      <c:pt idx="219">
                        <c:v>-42.459000000000003</c:v>
                      </c:pt>
                      <c:pt idx="220">
                        <c:v>-42.459000000000003</c:v>
                      </c:pt>
                      <c:pt idx="221">
                        <c:v>-42.462000000000003</c:v>
                      </c:pt>
                      <c:pt idx="222">
                        <c:v>-42.462000000000003</c:v>
                      </c:pt>
                      <c:pt idx="223">
                        <c:v>-42.462000000000003</c:v>
                      </c:pt>
                      <c:pt idx="224">
                        <c:v>-42.47</c:v>
                      </c:pt>
                      <c:pt idx="225">
                        <c:v>-42.47</c:v>
                      </c:pt>
                      <c:pt idx="226">
                        <c:v>-42.472999999999999</c:v>
                      </c:pt>
                      <c:pt idx="227">
                        <c:v>-42.462000000000003</c:v>
                      </c:pt>
                      <c:pt idx="228">
                        <c:v>-42.462000000000003</c:v>
                      </c:pt>
                      <c:pt idx="229">
                        <c:v>-42.451999999999998</c:v>
                      </c:pt>
                      <c:pt idx="230">
                        <c:v>-42.445999999999998</c:v>
                      </c:pt>
                      <c:pt idx="231">
                        <c:v>-42.445999999999998</c:v>
                      </c:pt>
                      <c:pt idx="232">
                        <c:v>-42.444000000000003</c:v>
                      </c:pt>
                      <c:pt idx="233">
                        <c:v>-42.445999999999998</c:v>
                      </c:pt>
                      <c:pt idx="234">
                        <c:v>-42.445999999999998</c:v>
                      </c:pt>
                      <c:pt idx="235">
                        <c:v>-42.48</c:v>
                      </c:pt>
                      <c:pt idx="236">
                        <c:v>-42.484000000000002</c:v>
                      </c:pt>
                      <c:pt idx="237">
                        <c:v>-42.484000000000002</c:v>
                      </c:pt>
                      <c:pt idx="238">
                        <c:v>-42.502000000000002</c:v>
                      </c:pt>
                      <c:pt idx="239">
                        <c:v>-42.497999999999998</c:v>
                      </c:pt>
                      <c:pt idx="240">
                        <c:v>-42.497999999999998</c:v>
                      </c:pt>
                      <c:pt idx="241">
                        <c:v>-42.500999999999998</c:v>
                      </c:pt>
                      <c:pt idx="242">
                        <c:v>-42.502000000000002</c:v>
                      </c:pt>
                      <c:pt idx="243">
                        <c:v>-42.502000000000002</c:v>
                      </c:pt>
                      <c:pt idx="244">
                        <c:v>-42.500999999999998</c:v>
                      </c:pt>
                      <c:pt idx="245">
                        <c:v>-42.496000000000002</c:v>
                      </c:pt>
                      <c:pt idx="246">
                        <c:v>-42.496000000000002</c:v>
                      </c:pt>
                      <c:pt idx="247">
                        <c:v>-42.494</c:v>
                      </c:pt>
                      <c:pt idx="248">
                        <c:v>-42.488999999999997</c:v>
                      </c:pt>
                      <c:pt idx="249">
                        <c:v>-42.488999999999997</c:v>
                      </c:pt>
                      <c:pt idx="250">
                        <c:v>-42.478000000000002</c:v>
                      </c:pt>
                      <c:pt idx="251">
                        <c:v>-42.470999999999997</c:v>
                      </c:pt>
                      <c:pt idx="252">
                        <c:v>-42.470999999999997</c:v>
                      </c:pt>
                      <c:pt idx="253">
                        <c:v>-42.470999999999997</c:v>
                      </c:pt>
                      <c:pt idx="254">
                        <c:v>-42.478000000000002</c:v>
                      </c:pt>
                      <c:pt idx="255">
                        <c:v>-42.478000000000002</c:v>
                      </c:pt>
                      <c:pt idx="256">
                        <c:v>-42.476999999999997</c:v>
                      </c:pt>
                      <c:pt idx="257">
                        <c:v>-42.473999999999997</c:v>
                      </c:pt>
                      <c:pt idx="258">
                        <c:v>-42.473999999999997</c:v>
                      </c:pt>
                      <c:pt idx="259">
                        <c:v>-42.468000000000004</c:v>
                      </c:pt>
                      <c:pt idx="260">
                        <c:v>-42.476999999999997</c:v>
                      </c:pt>
                      <c:pt idx="261">
                        <c:v>-42.476999999999997</c:v>
                      </c:pt>
                      <c:pt idx="262">
                        <c:v>-42.481000000000002</c:v>
                      </c:pt>
                      <c:pt idx="263">
                        <c:v>-42.476999999999997</c:v>
                      </c:pt>
                      <c:pt idx="264">
                        <c:v>-42.476999999999997</c:v>
                      </c:pt>
                      <c:pt idx="265">
                        <c:v>-42.475999999999999</c:v>
                      </c:pt>
                      <c:pt idx="266">
                        <c:v>-42.466000000000001</c:v>
                      </c:pt>
                      <c:pt idx="267">
                        <c:v>-42.466000000000001</c:v>
                      </c:pt>
                      <c:pt idx="268">
                        <c:v>-42.460999999999999</c:v>
                      </c:pt>
                      <c:pt idx="269">
                        <c:v>-42.47</c:v>
                      </c:pt>
                      <c:pt idx="270">
                        <c:v>-42.47</c:v>
                      </c:pt>
                      <c:pt idx="271">
                        <c:v>-42.47</c:v>
                      </c:pt>
                      <c:pt idx="272">
                        <c:v>-42.46</c:v>
                      </c:pt>
                      <c:pt idx="273">
                        <c:v>-42.46</c:v>
                      </c:pt>
                      <c:pt idx="274">
                        <c:v>-42.448</c:v>
                      </c:pt>
                      <c:pt idx="275">
                        <c:v>-42.43</c:v>
                      </c:pt>
                      <c:pt idx="276">
                        <c:v>-42.43</c:v>
                      </c:pt>
                      <c:pt idx="277">
                        <c:v>-42.421999999999997</c:v>
                      </c:pt>
                      <c:pt idx="278">
                        <c:v>-42.417000000000002</c:v>
                      </c:pt>
                      <c:pt idx="279">
                        <c:v>-42.417000000000002</c:v>
                      </c:pt>
                      <c:pt idx="280">
                        <c:v>-42.417000000000002</c:v>
                      </c:pt>
                      <c:pt idx="281">
                        <c:v>-42.424999999999997</c:v>
                      </c:pt>
                      <c:pt idx="282">
                        <c:v>-42.424999999999997</c:v>
                      </c:pt>
                      <c:pt idx="283">
                        <c:v>-42.424999999999997</c:v>
                      </c:pt>
                      <c:pt idx="284">
                        <c:v>-42.423999999999999</c:v>
                      </c:pt>
                      <c:pt idx="285">
                        <c:v>-42.423999999999999</c:v>
                      </c:pt>
                      <c:pt idx="286">
                        <c:v>-42.427999999999997</c:v>
                      </c:pt>
                      <c:pt idx="287">
                        <c:v>-42.426000000000002</c:v>
                      </c:pt>
                      <c:pt idx="288">
                        <c:v>-42.426000000000002</c:v>
                      </c:pt>
                      <c:pt idx="289">
                        <c:v>-42.417999999999999</c:v>
                      </c:pt>
                      <c:pt idx="290">
                        <c:v>-42.418999999999997</c:v>
                      </c:pt>
                      <c:pt idx="291">
                        <c:v>-42.418999999999997</c:v>
                      </c:pt>
                      <c:pt idx="292">
                        <c:v>-42.424999999999997</c:v>
                      </c:pt>
                      <c:pt idx="293">
                        <c:v>-42.436</c:v>
                      </c:pt>
                      <c:pt idx="294">
                        <c:v>-42.436</c:v>
                      </c:pt>
                      <c:pt idx="295">
                        <c:v>-42.435000000000002</c:v>
                      </c:pt>
                      <c:pt idx="296">
                        <c:v>-42.438000000000002</c:v>
                      </c:pt>
                      <c:pt idx="297">
                        <c:v>-42.438000000000002</c:v>
                      </c:pt>
                      <c:pt idx="298">
                        <c:v>-42.44</c:v>
                      </c:pt>
                      <c:pt idx="299">
                        <c:v>-42.436999999999998</c:v>
                      </c:pt>
                      <c:pt idx="300">
                        <c:v>-42.436999999999998</c:v>
                      </c:pt>
                      <c:pt idx="301">
                        <c:v>-42.433999999999997</c:v>
                      </c:pt>
                      <c:pt idx="302">
                        <c:v>-42.43</c:v>
                      </c:pt>
                      <c:pt idx="303">
                        <c:v>-42.43</c:v>
                      </c:pt>
                      <c:pt idx="304">
                        <c:v>-42.423999999999999</c:v>
                      </c:pt>
                      <c:pt idx="305">
                        <c:v>-42.424999999999997</c:v>
                      </c:pt>
                      <c:pt idx="306">
                        <c:v>-42.424999999999997</c:v>
                      </c:pt>
                      <c:pt idx="307">
                        <c:v>-42.406999999999996</c:v>
                      </c:pt>
                      <c:pt idx="308">
                        <c:v>-42.41</c:v>
                      </c:pt>
                      <c:pt idx="309">
                        <c:v>-42.41</c:v>
                      </c:pt>
                      <c:pt idx="310">
                        <c:v>-42.405000000000001</c:v>
                      </c:pt>
                      <c:pt idx="311">
                        <c:v>-42.4</c:v>
                      </c:pt>
                      <c:pt idx="312">
                        <c:v>-42.4</c:v>
                      </c:pt>
                      <c:pt idx="313">
                        <c:v>-42.396000000000001</c:v>
                      </c:pt>
                      <c:pt idx="314">
                        <c:v>-42.393999999999998</c:v>
                      </c:pt>
                      <c:pt idx="315">
                        <c:v>-42.393999999999998</c:v>
                      </c:pt>
                      <c:pt idx="316">
                        <c:v>-42.401000000000003</c:v>
                      </c:pt>
                      <c:pt idx="317">
                        <c:v>-42.401000000000003</c:v>
                      </c:pt>
                      <c:pt idx="318">
                        <c:v>-42.384</c:v>
                      </c:pt>
                      <c:pt idx="319">
                        <c:v>-42.381</c:v>
                      </c:pt>
                      <c:pt idx="320">
                        <c:v>-42.381</c:v>
                      </c:pt>
                      <c:pt idx="321">
                        <c:v>-42.375</c:v>
                      </c:pt>
                      <c:pt idx="322">
                        <c:v>-42.368000000000002</c:v>
                      </c:pt>
                      <c:pt idx="323">
                        <c:v>-42.368000000000002</c:v>
                      </c:pt>
                      <c:pt idx="324">
                        <c:v>-42.362000000000002</c:v>
                      </c:pt>
                      <c:pt idx="325">
                        <c:v>-42.353000000000002</c:v>
                      </c:pt>
                      <c:pt idx="326">
                        <c:v>-42.353000000000002</c:v>
                      </c:pt>
                      <c:pt idx="327">
                        <c:v>-42.326999999999998</c:v>
                      </c:pt>
                      <c:pt idx="328">
                        <c:v>-42.325000000000003</c:v>
                      </c:pt>
                      <c:pt idx="329">
                        <c:v>-42.325000000000003</c:v>
                      </c:pt>
                      <c:pt idx="330">
                        <c:v>-42.322000000000003</c:v>
                      </c:pt>
                      <c:pt idx="331">
                        <c:v>-42.317999999999998</c:v>
                      </c:pt>
                      <c:pt idx="332">
                        <c:v>-42.317999999999998</c:v>
                      </c:pt>
                      <c:pt idx="333">
                        <c:v>-42.314999999999998</c:v>
                      </c:pt>
                      <c:pt idx="334">
                        <c:v>-42.305</c:v>
                      </c:pt>
                      <c:pt idx="335">
                        <c:v>-42.305</c:v>
                      </c:pt>
                      <c:pt idx="336">
                        <c:v>-42.296999999999997</c:v>
                      </c:pt>
                      <c:pt idx="337">
                        <c:v>-42.305999999999997</c:v>
                      </c:pt>
                      <c:pt idx="338">
                        <c:v>-42.305999999999997</c:v>
                      </c:pt>
                      <c:pt idx="339">
                        <c:v>-42.302</c:v>
                      </c:pt>
                      <c:pt idx="340">
                        <c:v>-42.28</c:v>
                      </c:pt>
                      <c:pt idx="341">
                        <c:v>-42.28</c:v>
                      </c:pt>
                      <c:pt idx="342">
                        <c:v>-42.259</c:v>
                      </c:pt>
                      <c:pt idx="343">
                        <c:v>-42.234000000000002</c:v>
                      </c:pt>
                      <c:pt idx="344">
                        <c:v>-42.234000000000002</c:v>
                      </c:pt>
                      <c:pt idx="345">
                        <c:v>-42.192999999999998</c:v>
                      </c:pt>
                      <c:pt idx="346">
                        <c:v>-42.182000000000002</c:v>
                      </c:pt>
                      <c:pt idx="347">
                        <c:v>-42.182000000000002</c:v>
                      </c:pt>
                      <c:pt idx="348">
                        <c:v>-42.161999999999999</c:v>
                      </c:pt>
                      <c:pt idx="349">
                        <c:v>-42.161999999999999</c:v>
                      </c:pt>
                      <c:pt idx="350">
                        <c:v>-42.161999999999999</c:v>
                      </c:pt>
                      <c:pt idx="351">
                        <c:v>-42.140999999999998</c:v>
                      </c:pt>
                      <c:pt idx="352">
                        <c:v>-42.134</c:v>
                      </c:pt>
                      <c:pt idx="353">
                        <c:v>-42.134</c:v>
                      </c:pt>
                      <c:pt idx="354">
                        <c:v>-42.121000000000002</c:v>
                      </c:pt>
                      <c:pt idx="355">
                        <c:v>-42.12</c:v>
                      </c:pt>
                      <c:pt idx="356">
                        <c:v>-42.12</c:v>
                      </c:pt>
                      <c:pt idx="357">
                        <c:v>-42.103000000000002</c:v>
                      </c:pt>
                      <c:pt idx="358">
                        <c:v>-42.091999999999999</c:v>
                      </c:pt>
                      <c:pt idx="359">
                        <c:v>-42.091999999999999</c:v>
                      </c:pt>
                      <c:pt idx="360">
                        <c:v>-42.088999999999999</c:v>
                      </c:pt>
                      <c:pt idx="361">
                        <c:v>-42.088000000000001</c:v>
                      </c:pt>
                      <c:pt idx="362">
                        <c:v>-42.088000000000001</c:v>
                      </c:pt>
                      <c:pt idx="363">
                        <c:v>-42.088000000000001</c:v>
                      </c:pt>
                      <c:pt idx="364">
                        <c:v>-42.06</c:v>
                      </c:pt>
                      <c:pt idx="365">
                        <c:v>-42.06</c:v>
                      </c:pt>
                      <c:pt idx="366">
                        <c:v>-42.048000000000002</c:v>
                      </c:pt>
                      <c:pt idx="367">
                        <c:v>-42.04</c:v>
                      </c:pt>
                      <c:pt idx="368">
                        <c:v>-42.04</c:v>
                      </c:pt>
                      <c:pt idx="369">
                        <c:v>-42.04</c:v>
                      </c:pt>
                      <c:pt idx="370">
                        <c:v>-42.037999999999997</c:v>
                      </c:pt>
                      <c:pt idx="371">
                        <c:v>-42.037999999999997</c:v>
                      </c:pt>
                      <c:pt idx="372">
                        <c:v>-42.054000000000002</c:v>
                      </c:pt>
                      <c:pt idx="373">
                        <c:v>-42.076999999999998</c:v>
                      </c:pt>
                      <c:pt idx="374">
                        <c:v>-42.076999999999998</c:v>
                      </c:pt>
                      <c:pt idx="375">
                        <c:v>-42.09</c:v>
                      </c:pt>
                      <c:pt idx="376">
                        <c:v>-42.100999999999999</c:v>
                      </c:pt>
                      <c:pt idx="377">
                        <c:v>-42.100999999999999</c:v>
                      </c:pt>
                      <c:pt idx="378">
                        <c:v>-42.12</c:v>
                      </c:pt>
                      <c:pt idx="379">
                        <c:v>-42.107999999999997</c:v>
                      </c:pt>
                      <c:pt idx="380">
                        <c:v>-42.107999999999997</c:v>
                      </c:pt>
                      <c:pt idx="381">
                        <c:v>-42.116</c:v>
                      </c:pt>
                      <c:pt idx="382">
                        <c:v>-42.12</c:v>
                      </c:pt>
                      <c:pt idx="383">
                        <c:v>-42.12</c:v>
                      </c:pt>
                      <c:pt idx="384">
                        <c:v>-42.131</c:v>
                      </c:pt>
                      <c:pt idx="385">
                        <c:v>-42.101999999999997</c:v>
                      </c:pt>
                      <c:pt idx="386">
                        <c:v>-42.101999999999997</c:v>
                      </c:pt>
                      <c:pt idx="387">
                        <c:v>-42.085000000000001</c:v>
                      </c:pt>
                      <c:pt idx="388">
                        <c:v>-42.069000000000003</c:v>
                      </c:pt>
                      <c:pt idx="389">
                        <c:v>-42.069000000000003</c:v>
                      </c:pt>
                      <c:pt idx="390">
                        <c:v>-42.064</c:v>
                      </c:pt>
                      <c:pt idx="391">
                        <c:v>-42.075000000000003</c:v>
                      </c:pt>
                      <c:pt idx="392">
                        <c:v>-42.075000000000003</c:v>
                      </c:pt>
                      <c:pt idx="393">
                        <c:v>-42.082000000000001</c:v>
                      </c:pt>
                      <c:pt idx="394">
                        <c:v>-42.107999999999997</c:v>
                      </c:pt>
                      <c:pt idx="395">
                        <c:v>-42.107999999999997</c:v>
                      </c:pt>
                      <c:pt idx="396">
                        <c:v>-42.14</c:v>
                      </c:pt>
                      <c:pt idx="397">
                        <c:v>-42.158999999999999</c:v>
                      </c:pt>
                      <c:pt idx="398">
                        <c:v>-42.158999999999999</c:v>
                      </c:pt>
                      <c:pt idx="399">
                        <c:v>-42.192999999999998</c:v>
                      </c:pt>
                      <c:pt idx="400">
                        <c:v>-42.192999999999998</c:v>
                      </c:pt>
                      <c:pt idx="401">
                        <c:v>-42.192999999999998</c:v>
                      </c:pt>
                      <c:pt idx="402">
                        <c:v>-42.192</c:v>
                      </c:pt>
                      <c:pt idx="403">
                        <c:v>-42.192</c:v>
                      </c:pt>
                      <c:pt idx="404">
                        <c:v>-42.186999999999998</c:v>
                      </c:pt>
                      <c:pt idx="405">
                        <c:v>-42.195999999999998</c:v>
                      </c:pt>
                      <c:pt idx="406">
                        <c:v>-42.197000000000003</c:v>
                      </c:pt>
                      <c:pt idx="407">
                        <c:v>-42.197000000000003</c:v>
                      </c:pt>
                      <c:pt idx="408">
                        <c:v>-42.195</c:v>
                      </c:pt>
                      <c:pt idx="409">
                        <c:v>-42.195</c:v>
                      </c:pt>
                      <c:pt idx="410">
                        <c:v>-42.194000000000003</c:v>
                      </c:pt>
                      <c:pt idx="411">
                        <c:v>-42.198999999999998</c:v>
                      </c:pt>
                      <c:pt idx="412">
                        <c:v>-42.213999999999999</c:v>
                      </c:pt>
                      <c:pt idx="413">
                        <c:v>-42.213999999999999</c:v>
                      </c:pt>
                      <c:pt idx="414">
                        <c:v>-42.216999999999999</c:v>
                      </c:pt>
                      <c:pt idx="415">
                        <c:v>-42.216999999999999</c:v>
                      </c:pt>
                      <c:pt idx="416">
                        <c:v>-42.222000000000001</c:v>
                      </c:pt>
                      <c:pt idx="417">
                        <c:v>-42.223999999999997</c:v>
                      </c:pt>
                      <c:pt idx="418">
                        <c:v>-42.228999999999999</c:v>
                      </c:pt>
                      <c:pt idx="419">
                        <c:v>-42.228999999999999</c:v>
                      </c:pt>
                      <c:pt idx="420">
                        <c:v>-42.241</c:v>
                      </c:pt>
                      <c:pt idx="421">
                        <c:v>-42.258000000000003</c:v>
                      </c:pt>
                      <c:pt idx="422">
                        <c:v>-42.258000000000003</c:v>
                      </c:pt>
                      <c:pt idx="423">
                        <c:v>-42.265999999999998</c:v>
                      </c:pt>
                      <c:pt idx="424">
                        <c:v>-42.27</c:v>
                      </c:pt>
                      <c:pt idx="425">
                        <c:v>-42.27</c:v>
                      </c:pt>
                      <c:pt idx="426">
                        <c:v>-42.277000000000001</c:v>
                      </c:pt>
                      <c:pt idx="427">
                        <c:v>-42.277000000000001</c:v>
                      </c:pt>
                      <c:pt idx="428">
                        <c:v>-42.283999999999999</c:v>
                      </c:pt>
                      <c:pt idx="429">
                        <c:v>-42.287999999999997</c:v>
                      </c:pt>
                      <c:pt idx="430">
                        <c:v>-42.287999999999997</c:v>
                      </c:pt>
                      <c:pt idx="431">
                        <c:v>-42.286999999999999</c:v>
                      </c:pt>
                      <c:pt idx="432">
                        <c:v>-42.284999999999997</c:v>
                      </c:pt>
                      <c:pt idx="433">
                        <c:v>-42.284999999999997</c:v>
                      </c:pt>
                      <c:pt idx="434">
                        <c:v>-42.287999999999997</c:v>
                      </c:pt>
                      <c:pt idx="435">
                        <c:v>-42.292000000000002</c:v>
                      </c:pt>
                      <c:pt idx="436">
                        <c:v>-42.292000000000002</c:v>
                      </c:pt>
                      <c:pt idx="437">
                        <c:v>-42.295000000000002</c:v>
                      </c:pt>
                      <c:pt idx="438">
                        <c:v>-42.293999999999997</c:v>
                      </c:pt>
                      <c:pt idx="439">
                        <c:v>-42.293999999999997</c:v>
                      </c:pt>
                      <c:pt idx="440">
                        <c:v>-42.283000000000001</c:v>
                      </c:pt>
                      <c:pt idx="441">
                        <c:v>-42.277999999999999</c:v>
                      </c:pt>
                      <c:pt idx="442">
                        <c:v>-42.277999999999999</c:v>
                      </c:pt>
                      <c:pt idx="443">
                        <c:v>-42.276000000000003</c:v>
                      </c:pt>
                      <c:pt idx="444">
                        <c:v>-42.277999999999999</c:v>
                      </c:pt>
                      <c:pt idx="445">
                        <c:v>-42.277999999999999</c:v>
                      </c:pt>
                      <c:pt idx="446">
                        <c:v>-42.286999999999999</c:v>
                      </c:pt>
                      <c:pt idx="447">
                        <c:v>-42.287999999999997</c:v>
                      </c:pt>
                      <c:pt idx="448">
                        <c:v>-42.287999999999997</c:v>
                      </c:pt>
                      <c:pt idx="449">
                        <c:v>-42.286999999999999</c:v>
                      </c:pt>
                      <c:pt idx="450">
                        <c:v>-42.295000000000002</c:v>
                      </c:pt>
                      <c:pt idx="451">
                        <c:v>-42.295000000000002</c:v>
                      </c:pt>
                      <c:pt idx="452">
                        <c:v>-42.305999999999997</c:v>
                      </c:pt>
                      <c:pt idx="453">
                        <c:v>-42.329000000000001</c:v>
                      </c:pt>
                      <c:pt idx="454">
                        <c:v>-42.329000000000001</c:v>
                      </c:pt>
                      <c:pt idx="455">
                        <c:v>-42.34</c:v>
                      </c:pt>
                      <c:pt idx="456">
                        <c:v>-42.348999999999997</c:v>
                      </c:pt>
                      <c:pt idx="457">
                        <c:v>-42.348999999999997</c:v>
                      </c:pt>
                      <c:pt idx="458">
                        <c:v>-42.357999999999997</c:v>
                      </c:pt>
                      <c:pt idx="459">
                        <c:v>-42.374000000000002</c:v>
                      </c:pt>
                      <c:pt idx="460">
                        <c:v>-42.374000000000002</c:v>
                      </c:pt>
                      <c:pt idx="461">
                        <c:v>-42.384</c:v>
                      </c:pt>
                      <c:pt idx="462">
                        <c:v>-42.393000000000001</c:v>
                      </c:pt>
                      <c:pt idx="463">
                        <c:v>-42.393000000000001</c:v>
                      </c:pt>
                      <c:pt idx="464">
                        <c:v>-42.41</c:v>
                      </c:pt>
                      <c:pt idx="465">
                        <c:v>-42.414999999999999</c:v>
                      </c:pt>
                      <c:pt idx="466">
                        <c:v>-42.414999999999999</c:v>
                      </c:pt>
                      <c:pt idx="467">
                        <c:v>-42.421999999999997</c:v>
                      </c:pt>
                      <c:pt idx="468">
                        <c:v>-42.42</c:v>
                      </c:pt>
                      <c:pt idx="469">
                        <c:v>-42.42</c:v>
                      </c:pt>
                      <c:pt idx="470">
                        <c:v>-42.42</c:v>
                      </c:pt>
                      <c:pt idx="471">
                        <c:v>-42.415999999999997</c:v>
                      </c:pt>
                      <c:pt idx="472">
                        <c:v>-42.415999999999997</c:v>
                      </c:pt>
                      <c:pt idx="473">
                        <c:v>-42.420999999999999</c:v>
                      </c:pt>
                      <c:pt idx="474">
                        <c:v>-42.421999999999997</c:v>
                      </c:pt>
                      <c:pt idx="475">
                        <c:v>-42.421999999999997</c:v>
                      </c:pt>
                      <c:pt idx="476">
                        <c:v>-42.417000000000002</c:v>
                      </c:pt>
                      <c:pt idx="477">
                        <c:v>-42.421999999999997</c:v>
                      </c:pt>
                      <c:pt idx="478">
                        <c:v>-42.421999999999997</c:v>
                      </c:pt>
                      <c:pt idx="479">
                        <c:v>-42.429000000000002</c:v>
                      </c:pt>
                      <c:pt idx="480">
                        <c:v>-42.436</c:v>
                      </c:pt>
                      <c:pt idx="481">
                        <c:v>-42.436</c:v>
                      </c:pt>
                      <c:pt idx="482">
                        <c:v>-42.447000000000003</c:v>
                      </c:pt>
                      <c:pt idx="483">
                        <c:v>-42.459000000000003</c:v>
                      </c:pt>
                      <c:pt idx="484">
                        <c:v>-42.459000000000003</c:v>
                      </c:pt>
                      <c:pt idx="485">
                        <c:v>-42.465000000000003</c:v>
                      </c:pt>
                      <c:pt idx="486">
                        <c:v>-42.484000000000002</c:v>
                      </c:pt>
                      <c:pt idx="487">
                        <c:v>-42.484000000000002</c:v>
                      </c:pt>
                      <c:pt idx="488">
                        <c:v>-42.491999999999997</c:v>
                      </c:pt>
                      <c:pt idx="489">
                        <c:v>-42.497999999999998</c:v>
                      </c:pt>
                      <c:pt idx="490">
                        <c:v>-42.497999999999998</c:v>
                      </c:pt>
                      <c:pt idx="491">
                        <c:v>-42.500999999999998</c:v>
                      </c:pt>
                      <c:pt idx="492">
                        <c:v>-42.496000000000002</c:v>
                      </c:pt>
                      <c:pt idx="493">
                        <c:v>-42.496000000000002</c:v>
                      </c:pt>
                      <c:pt idx="494">
                        <c:v>-42.503</c:v>
                      </c:pt>
                      <c:pt idx="495">
                        <c:v>-42.503</c:v>
                      </c:pt>
                      <c:pt idx="496">
                        <c:v>-42.503</c:v>
                      </c:pt>
                      <c:pt idx="497">
                        <c:v>-42.512</c:v>
                      </c:pt>
                      <c:pt idx="498">
                        <c:v>-42.515000000000001</c:v>
                      </c:pt>
                      <c:pt idx="499">
                        <c:v>-42.515000000000001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standing1!$I$1</c15:sqref>
                        </c15:formulaRef>
                      </c:ext>
                    </c:extLst>
                    <c:strCache>
                      <c:ptCount val="1"/>
                      <c:pt idx="0">
                        <c:v>Mag_z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standing1!$I$2:$I$501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6.8525</c:v>
                      </c:pt>
                      <c:pt idx="1">
                        <c:v>6.8525</c:v>
                      </c:pt>
                      <c:pt idx="2">
                        <c:v>6.8525</c:v>
                      </c:pt>
                      <c:pt idx="3">
                        <c:v>6.8639000000000001</c:v>
                      </c:pt>
                      <c:pt idx="4">
                        <c:v>6.8621999999999996</c:v>
                      </c:pt>
                      <c:pt idx="5">
                        <c:v>6.8621999999999996</c:v>
                      </c:pt>
                      <c:pt idx="6">
                        <c:v>6.8621999999999996</c:v>
                      </c:pt>
                      <c:pt idx="7">
                        <c:v>6.8731999999999998</c:v>
                      </c:pt>
                      <c:pt idx="8">
                        <c:v>6.8860000000000001</c:v>
                      </c:pt>
                      <c:pt idx="9">
                        <c:v>6.8860000000000001</c:v>
                      </c:pt>
                      <c:pt idx="10">
                        <c:v>6.9344000000000001</c:v>
                      </c:pt>
                      <c:pt idx="11">
                        <c:v>6.9344000000000001</c:v>
                      </c:pt>
                      <c:pt idx="12">
                        <c:v>6.9466000000000001</c:v>
                      </c:pt>
                      <c:pt idx="13">
                        <c:v>6.9595000000000002</c:v>
                      </c:pt>
                      <c:pt idx="14">
                        <c:v>6.9595000000000002</c:v>
                      </c:pt>
                      <c:pt idx="15">
                        <c:v>6.98</c:v>
                      </c:pt>
                      <c:pt idx="16">
                        <c:v>6.9866000000000001</c:v>
                      </c:pt>
                      <c:pt idx="17">
                        <c:v>6.9866000000000001</c:v>
                      </c:pt>
                      <c:pt idx="18">
                        <c:v>7.0077999999999996</c:v>
                      </c:pt>
                      <c:pt idx="19">
                        <c:v>7.0077999999999996</c:v>
                      </c:pt>
                      <c:pt idx="20">
                        <c:v>7.0077999999999996</c:v>
                      </c:pt>
                      <c:pt idx="21">
                        <c:v>7.0063000000000004</c:v>
                      </c:pt>
                      <c:pt idx="22">
                        <c:v>7.0113000000000003</c:v>
                      </c:pt>
                      <c:pt idx="23">
                        <c:v>7.0113000000000003</c:v>
                      </c:pt>
                      <c:pt idx="24">
                        <c:v>7.0003000000000002</c:v>
                      </c:pt>
                      <c:pt idx="25">
                        <c:v>6.9996</c:v>
                      </c:pt>
                      <c:pt idx="26">
                        <c:v>6.9996</c:v>
                      </c:pt>
                      <c:pt idx="27">
                        <c:v>7.0221</c:v>
                      </c:pt>
                      <c:pt idx="28">
                        <c:v>7.0430000000000001</c:v>
                      </c:pt>
                      <c:pt idx="29">
                        <c:v>7.0430000000000001</c:v>
                      </c:pt>
                      <c:pt idx="30">
                        <c:v>7.0412999999999997</c:v>
                      </c:pt>
                      <c:pt idx="31">
                        <c:v>7.0370999999999997</c:v>
                      </c:pt>
                      <c:pt idx="32">
                        <c:v>7.0370999999999997</c:v>
                      </c:pt>
                      <c:pt idx="33">
                        <c:v>7.0454999999999997</c:v>
                      </c:pt>
                      <c:pt idx="34">
                        <c:v>7.0621</c:v>
                      </c:pt>
                      <c:pt idx="35">
                        <c:v>7.0621</c:v>
                      </c:pt>
                      <c:pt idx="36">
                        <c:v>7.0704000000000002</c:v>
                      </c:pt>
                      <c:pt idx="37">
                        <c:v>7.1116999999999999</c:v>
                      </c:pt>
                      <c:pt idx="38">
                        <c:v>7.1116999999999999</c:v>
                      </c:pt>
                      <c:pt idx="39">
                        <c:v>7.1379000000000001</c:v>
                      </c:pt>
                      <c:pt idx="40">
                        <c:v>7.1497000000000002</c:v>
                      </c:pt>
                      <c:pt idx="41">
                        <c:v>7.1497000000000002</c:v>
                      </c:pt>
                      <c:pt idx="42">
                        <c:v>7.1604000000000001</c:v>
                      </c:pt>
                      <c:pt idx="43">
                        <c:v>7.1745000000000001</c:v>
                      </c:pt>
                      <c:pt idx="44">
                        <c:v>7.1745000000000001</c:v>
                      </c:pt>
                      <c:pt idx="45">
                        <c:v>7.2007000000000003</c:v>
                      </c:pt>
                      <c:pt idx="46">
                        <c:v>7.2247000000000003</c:v>
                      </c:pt>
                      <c:pt idx="47">
                        <c:v>7.2247000000000003</c:v>
                      </c:pt>
                      <c:pt idx="48">
                        <c:v>7.2465000000000002</c:v>
                      </c:pt>
                      <c:pt idx="49">
                        <c:v>7.2615999999999996</c:v>
                      </c:pt>
                      <c:pt idx="50">
                        <c:v>7.2615999999999996</c:v>
                      </c:pt>
                      <c:pt idx="51">
                        <c:v>7.2580999999999998</c:v>
                      </c:pt>
                      <c:pt idx="52">
                        <c:v>7.2691999999999997</c:v>
                      </c:pt>
                      <c:pt idx="53">
                        <c:v>7.2691999999999997</c:v>
                      </c:pt>
                      <c:pt idx="54">
                        <c:v>7.2910000000000004</c:v>
                      </c:pt>
                      <c:pt idx="55">
                        <c:v>7.3193000000000001</c:v>
                      </c:pt>
                      <c:pt idx="56">
                        <c:v>7.3193000000000001</c:v>
                      </c:pt>
                      <c:pt idx="57">
                        <c:v>7.3205999999999998</c:v>
                      </c:pt>
                      <c:pt idx="58">
                        <c:v>7.3048000000000002</c:v>
                      </c:pt>
                      <c:pt idx="59">
                        <c:v>7.3048000000000002</c:v>
                      </c:pt>
                      <c:pt idx="60">
                        <c:v>7.3105000000000002</c:v>
                      </c:pt>
                      <c:pt idx="61">
                        <c:v>7.3475999999999999</c:v>
                      </c:pt>
                      <c:pt idx="62">
                        <c:v>7.3475999999999999</c:v>
                      </c:pt>
                      <c:pt idx="63">
                        <c:v>7.3696999999999999</c:v>
                      </c:pt>
                      <c:pt idx="64">
                        <c:v>7.3954000000000004</c:v>
                      </c:pt>
                      <c:pt idx="65">
                        <c:v>7.3954000000000004</c:v>
                      </c:pt>
                      <c:pt idx="66">
                        <c:v>7.4002999999999997</c:v>
                      </c:pt>
                      <c:pt idx="67">
                        <c:v>7.4165999999999999</c:v>
                      </c:pt>
                      <c:pt idx="68">
                        <c:v>7.4165999999999999</c:v>
                      </c:pt>
                      <c:pt idx="69">
                        <c:v>9.4284999999999997</c:v>
                      </c:pt>
                      <c:pt idx="70">
                        <c:v>9.4600000000000009</c:v>
                      </c:pt>
                      <c:pt idx="71">
                        <c:v>9.4600000000000009</c:v>
                      </c:pt>
                      <c:pt idx="72">
                        <c:v>9.4863</c:v>
                      </c:pt>
                      <c:pt idx="73">
                        <c:v>9.5190999999999999</c:v>
                      </c:pt>
                      <c:pt idx="74">
                        <c:v>9.5190999999999999</c:v>
                      </c:pt>
                      <c:pt idx="75">
                        <c:v>9.5403000000000002</c:v>
                      </c:pt>
                      <c:pt idx="76">
                        <c:v>9.5478000000000005</c:v>
                      </c:pt>
                      <c:pt idx="77">
                        <c:v>9.5478000000000005</c:v>
                      </c:pt>
                      <c:pt idx="78">
                        <c:v>9.5649999999999995</c:v>
                      </c:pt>
                      <c:pt idx="79">
                        <c:v>9.5905000000000005</c:v>
                      </c:pt>
                      <c:pt idx="80">
                        <c:v>9.5905000000000005</c:v>
                      </c:pt>
                      <c:pt idx="81">
                        <c:v>9.5748999999999995</c:v>
                      </c:pt>
                      <c:pt idx="82">
                        <c:v>9.5541</c:v>
                      </c:pt>
                      <c:pt idx="83">
                        <c:v>9.5541</c:v>
                      </c:pt>
                      <c:pt idx="84">
                        <c:v>9.5607000000000006</c:v>
                      </c:pt>
                      <c:pt idx="85">
                        <c:v>9.5754000000000001</c:v>
                      </c:pt>
                      <c:pt idx="86">
                        <c:v>9.5754000000000001</c:v>
                      </c:pt>
                      <c:pt idx="87">
                        <c:v>9.5891999999999999</c:v>
                      </c:pt>
                      <c:pt idx="88">
                        <c:v>9.6342999999999996</c:v>
                      </c:pt>
                      <c:pt idx="89">
                        <c:v>9.6342999999999996</c:v>
                      </c:pt>
                      <c:pt idx="90">
                        <c:v>9.6396999999999995</c:v>
                      </c:pt>
                      <c:pt idx="91">
                        <c:v>9.6242000000000001</c:v>
                      </c:pt>
                      <c:pt idx="92">
                        <c:v>9.6242000000000001</c:v>
                      </c:pt>
                      <c:pt idx="93">
                        <c:v>9.5990000000000002</c:v>
                      </c:pt>
                      <c:pt idx="94">
                        <c:v>9.6003000000000007</c:v>
                      </c:pt>
                      <c:pt idx="95">
                        <c:v>9.6003000000000007</c:v>
                      </c:pt>
                      <c:pt idx="96">
                        <c:v>9.5831999999999997</c:v>
                      </c:pt>
                      <c:pt idx="97">
                        <c:v>9.5879999999999992</c:v>
                      </c:pt>
                      <c:pt idx="98">
                        <c:v>9.5879999999999992</c:v>
                      </c:pt>
                      <c:pt idx="99">
                        <c:v>9.5824999999999996</c:v>
                      </c:pt>
                      <c:pt idx="100">
                        <c:v>9.5714000000000006</c:v>
                      </c:pt>
                      <c:pt idx="101">
                        <c:v>9.5714000000000006</c:v>
                      </c:pt>
                      <c:pt idx="102">
                        <c:v>9.5408000000000008</c:v>
                      </c:pt>
                      <c:pt idx="103">
                        <c:v>9.5267999999999997</c:v>
                      </c:pt>
                      <c:pt idx="104">
                        <c:v>9.5267999999999997</c:v>
                      </c:pt>
                      <c:pt idx="105">
                        <c:v>9.5188000000000006</c:v>
                      </c:pt>
                      <c:pt idx="106">
                        <c:v>9.4878999999999998</c:v>
                      </c:pt>
                      <c:pt idx="107">
                        <c:v>9.4878999999999998</c:v>
                      </c:pt>
                      <c:pt idx="108">
                        <c:v>9.4675999999999991</c:v>
                      </c:pt>
                      <c:pt idx="109">
                        <c:v>9.4521999999999995</c:v>
                      </c:pt>
                      <c:pt idx="110">
                        <c:v>9.4521999999999995</c:v>
                      </c:pt>
                      <c:pt idx="111">
                        <c:v>9.4624000000000006</c:v>
                      </c:pt>
                      <c:pt idx="112">
                        <c:v>9.4443000000000001</c:v>
                      </c:pt>
                      <c:pt idx="113">
                        <c:v>9.4443000000000001</c:v>
                      </c:pt>
                      <c:pt idx="114">
                        <c:v>9.4209999999999994</c:v>
                      </c:pt>
                      <c:pt idx="115">
                        <c:v>9.4147999999999996</c:v>
                      </c:pt>
                      <c:pt idx="116">
                        <c:v>9.4147999999999996</c:v>
                      </c:pt>
                      <c:pt idx="117">
                        <c:v>9.4236000000000004</c:v>
                      </c:pt>
                      <c:pt idx="118">
                        <c:v>9.4236000000000004</c:v>
                      </c:pt>
                      <c:pt idx="119">
                        <c:v>9.4124999999999996</c:v>
                      </c:pt>
                      <c:pt idx="120">
                        <c:v>9.4329999999999998</c:v>
                      </c:pt>
                      <c:pt idx="121">
                        <c:v>9.4171999999999993</c:v>
                      </c:pt>
                      <c:pt idx="122">
                        <c:v>9.4171999999999993</c:v>
                      </c:pt>
                      <c:pt idx="123">
                        <c:v>9.3877000000000006</c:v>
                      </c:pt>
                      <c:pt idx="124">
                        <c:v>9.3877000000000006</c:v>
                      </c:pt>
                      <c:pt idx="125">
                        <c:v>9.3877000000000006</c:v>
                      </c:pt>
                      <c:pt idx="126">
                        <c:v>9.4025999999999996</c:v>
                      </c:pt>
                      <c:pt idx="127">
                        <c:v>9.4025999999999996</c:v>
                      </c:pt>
                      <c:pt idx="128">
                        <c:v>9.3994</c:v>
                      </c:pt>
                      <c:pt idx="129">
                        <c:v>9.3737999999999992</c:v>
                      </c:pt>
                      <c:pt idx="130">
                        <c:v>9.3737999999999992</c:v>
                      </c:pt>
                      <c:pt idx="131">
                        <c:v>9.3717000000000006</c:v>
                      </c:pt>
                      <c:pt idx="132">
                        <c:v>9.3894000000000002</c:v>
                      </c:pt>
                      <c:pt idx="133">
                        <c:v>9.3894000000000002</c:v>
                      </c:pt>
                      <c:pt idx="134">
                        <c:v>9.4295000000000009</c:v>
                      </c:pt>
                      <c:pt idx="135">
                        <c:v>9.4382000000000001</c:v>
                      </c:pt>
                      <c:pt idx="136">
                        <c:v>9.4382000000000001</c:v>
                      </c:pt>
                      <c:pt idx="137">
                        <c:v>9.4914000000000005</c:v>
                      </c:pt>
                      <c:pt idx="138">
                        <c:v>9.4914000000000005</c:v>
                      </c:pt>
                      <c:pt idx="139">
                        <c:v>9.4914000000000005</c:v>
                      </c:pt>
                      <c:pt idx="140">
                        <c:v>9.5002999999999993</c:v>
                      </c:pt>
                      <c:pt idx="141">
                        <c:v>9.4972999999999992</c:v>
                      </c:pt>
                      <c:pt idx="142">
                        <c:v>9.4972999999999992</c:v>
                      </c:pt>
                      <c:pt idx="143">
                        <c:v>9.5387000000000004</c:v>
                      </c:pt>
                      <c:pt idx="144">
                        <c:v>9.5633999999999997</c:v>
                      </c:pt>
                      <c:pt idx="145">
                        <c:v>9.5633999999999997</c:v>
                      </c:pt>
                      <c:pt idx="146">
                        <c:v>9.6105</c:v>
                      </c:pt>
                      <c:pt idx="147">
                        <c:v>9.6303000000000001</c:v>
                      </c:pt>
                      <c:pt idx="148">
                        <c:v>9.6303000000000001</c:v>
                      </c:pt>
                      <c:pt idx="149">
                        <c:v>9.6440999999999999</c:v>
                      </c:pt>
                      <c:pt idx="150">
                        <c:v>9.6399000000000008</c:v>
                      </c:pt>
                      <c:pt idx="151">
                        <c:v>9.6399000000000008</c:v>
                      </c:pt>
                      <c:pt idx="152">
                        <c:v>9.6385000000000005</c:v>
                      </c:pt>
                      <c:pt idx="153">
                        <c:v>9.6385000000000005</c:v>
                      </c:pt>
                      <c:pt idx="154">
                        <c:v>9.6385000000000005</c:v>
                      </c:pt>
                      <c:pt idx="155">
                        <c:v>9.6494</c:v>
                      </c:pt>
                      <c:pt idx="156">
                        <c:v>9.6976999999999993</c:v>
                      </c:pt>
                      <c:pt idx="157">
                        <c:v>9.6976999999999993</c:v>
                      </c:pt>
                      <c:pt idx="158">
                        <c:v>9.7066999999999997</c:v>
                      </c:pt>
                      <c:pt idx="159">
                        <c:v>9.7103000000000002</c:v>
                      </c:pt>
                      <c:pt idx="160">
                        <c:v>9.7103000000000002</c:v>
                      </c:pt>
                      <c:pt idx="161">
                        <c:v>9.75</c:v>
                      </c:pt>
                      <c:pt idx="162">
                        <c:v>9.7809000000000008</c:v>
                      </c:pt>
                      <c:pt idx="163">
                        <c:v>9.7809000000000008</c:v>
                      </c:pt>
                      <c:pt idx="164">
                        <c:v>9.7837999999999994</c:v>
                      </c:pt>
                      <c:pt idx="165">
                        <c:v>9.7849000000000004</c:v>
                      </c:pt>
                      <c:pt idx="166">
                        <c:v>9.7849000000000004</c:v>
                      </c:pt>
                      <c:pt idx="167">
                        <c:v>9.8076000000000008</c:v>
                      </c:pt>
                      <c:pt idx="168">
                        <c:v>9.8202999999999996</c:v>
                      </c:pt>
                      <c:pt idx="169">
                        <c:v>9.8202999999999996</c:v>
                      </c:pt>
                      <c:pt idx="170">
                        <c:v>9.8486999999999991</c:v>
                      </c:pt>
                      <c:pt idx="171">
                        <c:v>9.8547999999999991</c:v>
                      </c:pt>
                      <c:pt idx="172">
                        <c:v>9.8547999999999991</c:v>
                      </c:pt>
                      <c:pt idx="173">
                        <c:v>9.8859999999999992</c:v>
                      </c:pt>
                      <c:pt idx="174">
                        <c:v>9.9265000000000008</c:v>
                      </c:pt>
                      <c:pt idx="175">
                        <c:v>9.9265000000000008</c:v>
                      </c:pt>
                      <c:pt idx="176">
                        <c:v>9.9428999999999998</c:v>
                      </c:pt>
                      <c:pt idx="177">
                        <c:v>9.9428999999999998</c:v>
                      </c:pt>
                      <c:pt idx="178">
                        <c:v>9.9829000000000008</c:v>
                      </c:pt>
                      <c:pt idx="179">
                        <c:v>10.010999999999999</c:v>
                      </c:pt>
                      <c:pt idx="180">
                        <c:v>10.050000000000001</c:v>
                      </c:pt>
                      <c:pt idx="181">
                        <c:v>10.050000000000001</c:v>
                      </c:pt>
                      <c:pt idx="182">
                        <c:v>10.065</c:v>
                      </c:pt>
                      <c:pt idx="183">
                        <c:v>10.109</c:v>
                      </c:pt>
                      <c:pt idx="184">
                        <c:v>10.109</c:v>
                      </c:pt>
                      <c:pt idx="185">
                        <c:v>10.153</c:v>
                      </c:pt>
                      <c:pt idx="186">
                        <c:v>10.173</c:v>
                      </c:pt>
                      <c:pt idx="187">
                        <c:v>10.173</c:v>
                      </c:pt>
                      <c:pt idx="188">
                        <c:v>10.186</c:v>
                      </c:pt>
                      <c:pt idx="189">
                        <c:v>10.208</c:v>
                      </c:pt>
                      <c:pt idx="190">
                        <c:v>10.208</c:v>
                      </c:pt>
                      <c:pt idx="191">
                        <c:v>10.212999999999999</c:v>
                      </c:pt>
                      <c:pt idx="192">
                        <c:v>10.211</c:v>
                      </c:pt>
                      <c:pt idx="193">
                        <c:v>10.211</c:v>
                      </c:pt>
                      <c:pt idx="194">
                        <c:v>10.227</c:v>
                      </c:pt>
                      <c:pt idx="195">
                        <c:v>10.225</c:v>
                      </c:pt>
                      <c:pt idx="196">
                        <c:v>10.225</c:v>
                      </c:pt>
                      <c:pt idx="197">
                        <c:v>10.218999999999999</c:v>
                      </c:pt>
                      <c:pt idx="198">
                        <c:v>10.180999999999999</c:v>
                      </c:pt>
                      <c:pt idx="199">
                        <c:v>10.180999999999999</c:v>
                      </c:pt>
                      <c:pt idx="200">
                        <c:v>10.173999999999999</c:v>
                      </c:pt>
                      <c:pt idx="201">
                        <c:v>10.119999999999999</c:v>
                      </c:pt>
                      <c:pt idx="202">
                        <c:v>10.119999999999999</c:v>
                      </c:pt>
                      <c:pt idx="203">
                        <c:v>10.087999999999999</c:v>
                      </c:pt>
                      <c:pt idx="204">
                        <c:v>10.067</c:v>
                      </c:pt>
                      <c:pt idx="205">
                        <c:v>10.067</c:v>
                      </c:pt>
                      <c:pt idx="206">
                        <c:v>10.053000000000001</c:v>
                      </c:pt>
                      <c:pt idx="207">
                        <c:v>10.015000000000001</c:v>
                      </c:pt>
                      <c:pt idx="208">
                        <c:v>10.015000000000001</c:v>
                      </c:pt>
                      <c:pt idx="209">
                        <c:v>10.002000000000001</c:v>
                      </c:pt>
                      <c:pt idx="210">
                        <c:v>10.002000000000001</c:v>
                      </c:pt>
                      <c:pt idx="211">
                        <c:v>9.9833999999999996</c:v>
                      </c:pt>
                      <c:pt idx="212">
                        <c:v>9.9589999999999996</c:v>
                      </c:pt>
                      <c:pt idx="213">
                        <c:v>9.9390999999999998</c:v>
                      </c:pt>
                      <c:pt idx="214">
                        <c:v>9.9390999999999998</c:v>
                      </c:pt>
                      <c:pt idx="215">
                        <c:v>9.8933999999999997</c:v>
                      </c:pt>
                      <c:pt idx="216">
                        <c:v>9.8952000000000009</c:v>
                      </c:pt>
                      <c:pt idx="217">
                        <c:v>9.8952000000000009</c:v>
                      </c:pt>
                      <c:pt idx="218">
                        <c:v>9.8696000000000002</c:v>
                      </c:pt>
                      <c:pt idx="219">
                        <c:v>9.8513000000000002</c:v>
                      </c:pt>
                      <c:pt idx="220">
                        <c:v>9.8513000000000002</c:v>
                      </c:pt>
                      <c:pt idx="221">
                        <c:v>9.8116000000000003</c:v>
                      </c:pt>
                      <c:pt idx="222">
                        <c:v>9.8116000000000003</c:v>
                      </c:pt>
                      <c:pt idx="223">
                        <c:v>9.7771000000000008</c:v>
                      </c:pt>
                      <c:pt idx="224">
                        <c:v>9.7581000000000007</c:v>
                      </c:pt>
                      <c:pt idx="225">
                        <c:v>9.7581000000000007</c:v>
                      </c:pt>
                      <c:pt idx="226">
                        <c:v>9.6981000000000002</c:v>
                      </c:pt>
                      <c:pt idx="227">
                        <c:v>9.6867999999999999</c:v>
                      </c:pt>
                      <c:pt idx="228">
                        <c:v>9.6867999999999999</c:v>
                      </c:pt>
                      <c:pt idx="229">
                        <c:v>9.6582000000000008</c:v>
                      </c:pt>
                      <c:pt idx="230">
                        <c:v>9.6685999999999996</c:v>
                      </c:pt>
                      <c:pt idx="231">
                        <c:v>9.6685999999999996</c:v>
                      </c:pt>
                      <c:pt idx="232">
                        <c:v>9.6661000000000001</c:v>
                      </c:pt>
                      <c:pt idx="233">
                        <c:v>9.6509999999999998</c:v>
                      </c:pt>
                      <c:pt idx="234">
                        <c:v>9.6509999999999998</c:v>
                      </c:pt>
                      <c:pt idx="235">
                        <c:v>9.6357999999999997</c:v>
                      </c:pt>
                      <c:pt idx="236">
                        <c:v>9.6155000000000008</c:v>
                      </c:pt>
                      <c:pt idx="237">
                        <c:v>9.6155000000000008</c:v>
                      </c:pt>
                      <c:pt idx="238">
                        <c:v>9.5879999999999992</c:v>
                      </c:pt>
                      <c:pt idx="239">
                        <c:v>9.5420999999999996</c:v>
                      </c:pt>
                      <c:pt idx="240">
                        <c:v>9.5420999999999996</c:v>
                      </c:pt>
                      <c:pt idx="241">
                        <c:v>9.5399999999999991</c:v>
                      </c:pt>
                      <c:pt idx="242">
                        <c:v>9.5251000000000001</c:v>
                      </c:pt>
                      <c:pt idx="243">
                        <c:v>9.5251000000000001</c:v>
                      </c:pt>
                      <c:pt idx="244">
                        <c:v>9.5218000000000007</c:v>
                      </c:pt>
                      <c:pt idx="245">
                        <c:v>9.5355000000000008</c:v>
                      </c:pt>
                      <c:pt idx="246">
                        <c:v>9.5355000000000008</c:v>
                      </c:pt>
                      <c:pt idx="247">
                        <c:v>9.5233000000000008</c:v>
                      </c:pt>
                      <c:pt idx="248">
                        <c:v>9.4810999999999996</c:v>
                      </c:pt>
                      <c:pt idx="249">
                        <c:v>9.4810999999999996</c:v>
                      </c:pt>
                      <c:pt idx="250">
                        <c:v>9.4850999999999992</c:v>
                      </c:pt>
                      <c:pt idx="251">
                        <c:v>9.5038</c:v>
                      </c:pt>
                      <c:pt idx="252">
                        <c:v>9.5038</c:v>
                      </c:pt>
                      <c:pt idx="253">
                        <c:v>9.4784000000000006</c:v>
                      </c:pt>
                      <c:pt idx="254">
                        <c:v>9.4687999999999999</c:v>
                      </c:pt>
                      <c:pt idx="255">
                        <c:v>9.4687999999999999</c:v>
                      </c:pt>
                      <c:pt idx="256">
                        <c:v>9.4527000000000001</c:v>
                      </c:pt>
                      <c:pt idx="257">
                        <c:v>9.4418000000000006</c:v>
                      </c:pt>
                      <c:pt idx="258">
                        <c:v>9.4418000000000006</c:v>
                      </c:pt>
                      <c:pt idx="259">
                        <c:v>9.4314999999999998</c:v>
                      </c:pt>
                      <c:pt idx="260">
                        <c:v>9.4222000000000001</c:v>
                      </c:pt>
                      <c:pt idx="261">
                        <c:v>9.4222000000000001</c:v>
                      </c:pt>
                      <c:pt idx="262">
                        <c:v>9.4183000000000003</c:v>
                      </c:pt>
                      <c:pt idx="263">
                        <c:v>9.4221000000000004</c:v>
                      </c:pt>
                      <c:pt idx="264">
                        <c:v>9.4221000000000004</c:v>
                      </c:pt>
                      <c:pt idx="265">
                        <c:v>9.4365000000000006</c:v>
                      </c:pt>
                      <c:pt idx="266">
                        <c:v>9.4413</c:v>
                      </c:pt>
                      <c:pt idx="267">
                        <c:v>9.4413</c:v>
                      </c:pt>
                      <c:pt idx="268">
                        <c:v>9.4511000000000003</c:v>
                      </c:pt>
                      <c:pt idx="269">
                        <c:v>9.4200999999999997</c:v>
                      </c:pt>
                      <c:pt idx="270">
                        <c:v>9.4200999999999997</c:v>
                      </c:pt>
                      <c:pt idx="271">
                        <c:v>9.4015000000000004</c:v>
                      </c:pt>
                      <c:pt idx="272">
                        <c:v>9.4011999999999993</c:v>
                      </c:pt>
                      <c:pt idx="273">
                        <c:v>9.4011999999999993</c:v>
                      </c:pt>
                      <c:pt idx="274">
                        <c:v>9.3985000000000003</c:v>
                      </c:pt>
                      <c:pt idx="275">
                        <c:v>9.3952000000000009</c:v>
                      </c:pt>
                      <c:pt idx="276">
                        <c:v>9.3952000000000009</c:v>
                      </c:pt>
                      <c:pt idx="277">
                        <c:v>9.3956</c:v>
                      </c:pt>
                      <c:pt idx="278">
                        <c:v>9.3795000000000002</c:v>
                      </c:pt>
                      <c:pt idx="279">
                        <c:v>9.3795000000000002</c:v>
                      </c:pt>
                      <c:pt idx="280">
                        <c:v>9.3411000000000008</c:v>
                      </c:pt>
                      <c:pt idx="281">
                        <c:v>9.3173999999999992</c:v>
                      </c:pt>
                      <c:pt idx="282">
                        <c:v>9.3173999999999992</c:v>
                      </c:pt>
                      <c:pt idx="283">
                        <c:v>9.2830999999999992</c:v>
                      </c:pt>
                      <c:pt idx="284">
                        <c:v>9.2556999999999992</c:v>
                      </c:pt>
                      <c:pt idx="285">
                        <c:v>9.2556999999999992</c:v>
                      </c:pt>
                      <c:pt idx="286">
                        <c:v>9.2195</c:v>
                      </c:pt>
                      <c:pt idx="287">
                        <c:v>9.1980000000000004</c:v>
                      </c:pt>
                      <c:pt idx="288">
                        <c:v>9.1980000000000004</c:v>
                      </c:pt>
                      <c:pt idx="289">
                        <c:v>9.1707000000000001</c:v>
                      </c:pt>
                      <c:pt idx="290">
                        <c:v>9.1473999999999993</c:v>
                      </c:pt>
                      <c:pt idx="291">
                        <c:v>9.1473999999999993</c:v>
                      </c:pt>
                      <c:pt idx="292">
                        <c:v>9.1305999999999994</c:v>
                      </c:pt>
                      <c:pt idx="293">
                        <c:v>9.0787999999999993</c:v>
                      </c:pt>
                      <c:pt idx="294">
                        <c:v>9.0787999999999993</c:v>
                      </c:pt>
                      <c:pt idx="295">
                        <c:v>9.0683000000000007</c:v>
                      </c:pt>
                      <c:pt idx="296">
                        <c:v>9.0611999999999995</c:v>
                      </c:pt>
                      <c:pt idx="297">
                        <c:v>9.0611999999999995</c:v>
                      </c:pt>
                      <c:pt idx="298">
                        <c:v>9.0341000000000005</c:v>
                      </c:pt>
                      <c:pt idx="299">
                        <c:v>9.0070999999999994</c:v>
                      </c:pt>
                      <c:pt idx="300">
                        <c:v>9.0070999999999994</c:v>
                      </c:pt>
                      <c:pt idx="301">
                        <c:v>8.9824999999999999</c:v>
                      </c:pt>
                      <c:pt idx="302">
                        <c:v>8.9573999999999998</c:v>
                      </c:pt>
                      <c:pt idx="303">
                        <c:v>8.9573999999999998</c:v>
                      </c:pt>
                      <c:pt idx="304">
                        <c:v>8.8877000000000006</c:v>
                      </c:pt>
                      <c:pt idx="305">
                        <c:v>8.8613</c:v>
                      </c:pt>
                      <c:pt idx="306">
                        <c:v>8.8613</c:v>
                      </c:pt>
                      <c:pt idx="307">
                        <c:v>8.8297000000000008</c:v>
                      </c:pt>
                      <c:pt idx="308">
                        <c:v>8.8367000000000004</c:v>
                      </c:pt>
                      <c:pt idx="309">
                        <c:v>8.8367000000000004</c:v>
                      </c:pt>
                      <c:pt idx="310">
                        <c:v>8.8239000000000001</c:v>
                      </c:pt>
                      <c:pt idx="311">
                        <c:v>8.8238000000000003</c:v>
                      </c:pt>
                      <c:pt idx="312">
                        <c:v>8.8238000000000003</c:v>
                      </c:pt>
                      <c:pt idx="313">
                        <c:v>8.8125</c:v>
                      </c:pt>
                      <c:pt idx="314">
                        <c:v>8.8074999999999992</c:v>
                      </c:pt>
                      <c:pt idx="315">
                        <c:v>8.8074999999999992</c:v>
                      </c:pt>
                      <c:pt idx="316">
                        <c:v>8.8076000000000008</c:v>
                      </c:pt>
                      <c:pt idx="317">
                        <c:v>8.8076000000000008</c:v>
                      </c:pt>
                      <c:pt idx="318">
                        <c:v>8.8132999999999999</c:v>
                      </c:pt>
                      <c:pt idx="319">
                        <c:v>8.8106000000000009</c:v>
                      </c:pt>
                      <c:pt idx="320">
                        <c:v>8.8106000000000009</c:v>
                      </c:pt>
                      <c:pt idx="321">
                        <c:v>8.8407</c:v>
                      </c:pt>
                      <c:pt idx="322">
                        <c:v>8.8559000000000001</c:v>
                      </c:pt>
                      <c:pt idx="323">
                        <c:v>8.8559000000000001</c:v>
                      </c:pt>
                      <c:pt idx="324">
                        <c:v>8.8665000000000003</c:v>
                      </c:pt>
                      <c:pt idx="325">
                        <c:v>8.8889999999999993</c:v>
                      </c:pt>
                      <c:pt idx="326">
                        <c:v>8.8889999999999993</c:v>
                      </c:pt>
                      <c:pt idx="327">
                        <c:v>8.9669000000000008</c:v>
                      </c:pt>
                      <c:pt idx="328">
                        <c:v>8.968</c:v>
                      </c:pt>
                      <c:pt idx="329">
                        <c:v>8.968</c:v>
                      </c:pt>
                      <c:pt idx="330">
                        <c:v>8.9732000000000003</c:v>
                      </c:pt>
                      <c:pt idx="331">
                        <c:v>9.0129000000000001</c:v>
                      </c:pt>
                      <c:pt idx="332">
                        <c:v>9.0129000000000001</c:v>
                      </c:pt>
                      <c:pt idx="333">
                        <c:v>9.0202000000000009</c:v>
                      </c:pt>
                      <c:pt idx="334">
                        <c:v>9.0501000000000005</c:v>
                      </c:pt>
                      <c:pt idx="335">
                        <c:v>9.0501000000000005</c:v>
                      </c:pt>
                      <c:pt idx="336">
                        <c:v>9.0704999999999991</c:v>
                      </c:pt>
                      <c:pt idx="337">
                        <c:v>9.0602</c:v>
                      </c:pt>
                      <c:pt idx="338">
                        <c:v>9.0602</c:v>
                      </c:pt>
                      <c:pt idx="339">
                        <c:v>9.0645000000000007</c:v>
                      </c:pt>
                      <c:pt idx="340">
                        <c:v>9.1247000000000007</c:v>
                      </c:pt>
                      <c:pt idx="341">
                        <c:v>9.1247000000000007</c:v>
                      </c:pt>
                      <c:pt idx="342">
                        <c:v>9.1487999999999996</c:v>
                      </c:pt>
                      <c:pt idx="343">
                        <c:v>9.1934000000000005</c:v>
                      </c:pt>
                      <c:pt idx="344">
                        <c:v>9.1934000000000005</c:v>
                      </c:pt>
                      <c:pt idx="345">
                        <c:v>9.2720000000000002</c:v>
                      </c:pt>
                      <c:pt idx="346">
                        <c:v>9.2850999999999999</c:v>
                      </c:pt>
                      <c:pt idx="347">
                        <c:v>9.2850999999999999</c:v>
                      </c:pt>
                      <c:pt idx="348">
                        <c:v>9.3352000000000004</c:v>
                      </c:pt>
                      <c:pt idx="349">
                        <c:v>9.3352000000000004</c:v>
                      </c:pt>
                      <c:pt idx="350">
                        <c:v>9.3352000000000004</c:v>
                      </c:pt>
                      <c:pt idx="351">
                        <c:v>9.4041999999999994</c:v>
                      </c:pt>
                      <c:pt idx="352">
                        <c:v>9.4322999999999997</c:v>
                      </c:pt>
                      <c:pt idx="353">
                        <c:v>9.4322999999999997</c:v>
                      </c:pt>
                      <c:pt idx="354">
                        <c:v>9.4878999999999998</c:v>
                      </c:pt>
                      <c:pt idx="355">
                        <c:v>9.4992999999999999</c:v>
                      </c:pt>
                      <c:pt idx="356">
                        <c:v>9.4992999999999999</c:v>
                      </c:pt>
                      <c:pt idx="357">
                        <c:v>9.5508000000000006</c:v>
                      </c:pt>
                      <c:pt idx="358">
                        <c:v>9.5947999999999993</c:v>
                      </c:pt>
                      <c:pt idx="359">
                        <c:v>9.5947999999999993</c:v>
                      </c:pt>
                      <c:pt idx="360">
                        <c:v>9.5997000000000003</c:v>
                      </c:pt>
                      <c:pt idx="361">
                        <c:v>9.5737000000000005</c:v>
                      </c:pt>
                      <c:pt idx="362">
                        <c:v>9.5737000000000005</c:v>
                      </c:pt>
                      <c:pt idx="363">
                        <c:v>9.5737000000000005</c:v>
                      </c:pt>
                      <c:pt idx="364">
                        <c:v>9.6234000000000002</c:v>
                      </c:pt>
                      <c:pt idx="365">
                        <c:v>9.6234000000000002</c:v>
                      </c:pt>
                      <c:pt idx="366">
                        <c:v>9.6210000000000004</c:v>
                      </c:pt>
                      <c:pt idx="367">
                        <c:v>9.5870999999999995</c:v>
                      </c:pt>
                      <c:pt idx="368">
                        <c:v>9.5870999999999995</c:v>
                      </c:pt>
                      <c:pt idx="369">
                        <c:v>9.5754000000000001</c:v>
                      </c:pt>
                      <c:pt idx="370">
                        <c:v>9.5813000000000006</c:v>
                      </c:pt>
                      <c:pt idx="371">
                        <c:v>9.5813000000000006</c:v>
                      </c:pt>
                      <c:pt idx="372">
                        <c:v>9.5734999999999992</c:v>
                      </c:pt>
                      <c:pt idx="373">
                        <c:v>9.5602</c:v>
                      </c:pt>
                      <c:pt idx="374">
                        <c:v>9.5602</c:v>
                      </c:pt>
                      <c:pt idx="375">
                        <c:v>9.5532000000000004</c:v>
                      </c:pt>
                      <c:pt idx="376">
                        <c:v>9.5502000000000002</c:v>
                      </c:pt>
                      <c:pt idx="377">
                        <c:v>9.5502000000000002</c:v>
                      </c:pt>
                      <c:pt idx="378">
                        <c:v>9.5668000000000006</c:v>
                      </c:pt>
                      <c:pt idx="379">
                        <c:v>9.6008999999999993</c:v>
                      </c:pt>
                      <c:pt idx="380">
                        <c:v>9.6008999999999993</c:v>
                      </c:pt>
                      <c:pt idx="381">
                        <c:v>9.6144999999999996</c:v>
                      </c:pt>
                      <c:pt idx="382">
                        <c:v>9.5854999999999997</c:v>
                      </c:pt>
                      <c:pt idx="383">
                        <c:v>9.5854999999999997</c:v>
                      </c:pt>
                      <c:pt idx="384">
                        <c:v>9.5471000000000004</c:v>
                      </c:pt>
                      <c:pt idx="385">
                        <c:v>9.5312999999999999</c:v>
                      </c:pt>
                      <c:pt idx="386">
                        <c:v>9.5312999999999999</c:v>
                      </c:pt>
                      <c:pt idx="387">
                        <c:v>9.5205000000000002</c:v>
                      </c:pt>
                      <c:pt idx="388">
                        <c:v>9.5117999999999991</c:v>
                      </c:pt>
                      <c:pt idx="389">
                        <c:v>9.5117999999999991</c:v>
                      </c:pt>
                      <c:pt idx="390">
                        <c:v>9.4870999999999999</c:v>
                      </c:pt>
                      <c:pt idx="391">
                        <c:v>9.4193999999999996</c:v>
                      </c:pt>
                      <c:pt idx="392">
                        <c:v>9.4193999999999996</c:v>
                      </c:pt>
                      <c:pt idx="393">
                        <c:v>9.3964999999999996</c:v>
                      </c:pt>
                      <c:pt idx="394">
                        <c:v>9.3294999999999995</c:v>
                      </c:pt>
                      <c:pt idx="395">
                        <c:v>9.3294999999999995</c:v>
                      </c:pt>
                      <c:pt idx="396">
                        <c:v>9.2647999999999993</c:v>
                      </c:pt>
                      <c:pt idx="397">
                        <c:v>9.2174999999999994</c:v>
                      </c:pt>
                      <c:pt idx="398">
                        <c:v>9.2174999999999994</c:v>
                      </c:pt>
                      <c:pt idx="399">
                        <c:v>9.1814999999999998</c:v>
                      </c:pt>
                      <c:pt idx="400">
                        <c:v>9.1834000000000007</c:v>
                      </c:pt>
                      <c:pt idx="401">
                        <c:v>9.1834000000000007</c:v>
                      </c:pt>
                      <c:pt idx="402">
                        <c:v>9.1649999999999991</c:v>
                      </c:pt>
                      <c:pt idx="403">
                        <c:v>9.1649999999999991</c:v>
                      </c:pt>
                      <c:pt idx="404">
                        <c:v>9.1256000000000004</c:v>
                      </c:pt>
                      <c:pt idx="405">
                        <c:v>9.0327000000000002</c:v>
                      </c:pt>
                      <c:pt idx="406">
                        <c:v>9.0015000000000001</c:v>
                      </c:pt>
                      <c:pt idx="407">
                        <c:v>9.0015000000000001</c:v>
                      </c:pt>
                      <c:pt idx="408">
                        <c:v>8.9314</c:v>
                      </c:pt>
                      <c:pt idx="409">
                        <c:v>8.9314</c:v>
                      </c:pt>
                      <c:pt idx="410">
                        <c:v>8.8933999999999997</c:v>
                      </c:pt>
                      <c:pt idx="411">
                        <c:v>8.8524999999999991</c:v>
                      </c:pt>
                      <c:pt idx="412">
                        <c:v>8.7631999999999994</c:v>
                      </c:pt>
                      <c:pt idx="413">
                        <c:v>8.7631999999999994</c:v>
                      </c:pt>
                      <c:pt idx="414">
                        <c:v>8.7215000000000007</c:v>
                      </c:pt>
                      <c:pt idx="415">
                        <c:v>8.7215000000000007</c:v>
                      </c:pt>
                      <c:pt idx="416">
                        <c:v>8.6865000000000006</c:v>
                      </c:pt>
                      <c:pt idx="417">
                        <c:v>8.6593</c:v>
                      </c:pt>
                      <c:pt idx="418">
                        <c:v>8.6318000000000001</c:v>
                      </c:pt>
                      <c:pt idx="419">
                        <c:v>8.6318000000000001</c:v>
                      </c:pt>
                      <c:pt idx="420">
                        <c:v>8.6195000000000004</c:v>
                      </c:pt>
                      <c:pt idx="421">
                        <c:v>8.5982000000000003</c:v>
                      </c:pt>
                      <c:pt idx="422">
                        <c:v>8.5982000000000003</c:v>
                      </c:pt>
                      <c:pt idx="423">
                        <c:v>8.5924999999999994</c:v>
                      </c:pt>
                      <c:pt idx="424">
                        <c:v>8.5821000000000005</c:v>
                      </c:pt>
                      <c:pt idx="425">
                        <c:v>8.5821000000000005</c:v>
                      </c:pt>
                      <c:pt idx="426">
                        <c:v>8.5643999999999991</c:v>
                      </c:pt>
                      <c:pt idx="427">
                        <c:v>8.5643999999999991</c:v>
                      </c:pt>
                      <c:pt idx="428">
                        <c:v>8.5282</c:v>
                      </c:pt>
                      <c:pt idx="429">
                        <c:v>8.5055999999999994</c:v>
                      </c:pt>
                      <c:pt idx="430">
                        <c:v>8.5055999999999994</c:v>
                      </c:pt>
                      <c:pt idx="431">
                        <c:v>8.4821000000000009</c:v>
                      </c:pt>
                      <c:pt idx="432">
                        <c:v>8.4475999999999996</c:v>
                      </c:pt>
                      <c:pt idx="433">
                        <c:v>8.4475999999999996</c:v>
                      </c:pt>
                      <c:pt idx="434">
                        <c:v>8.4377999999999993</c:v>
                      </c:pt>
                      <c:pt idx="435">
                        <c:v>8.4225999999999992</c:v>
                      </c:pt>
                      <c:pt idx="436">
                        <c:v>8.4225999999999992</c:v>
                      </c:pt>
                      <c:pt idx="437">
                        <c:v>8.3908000000000005</c:v>
                      </c:pt>
                      <c:pt idx="438">
                        <c:v>8.3736999999999995</c:v>
                      </c:pt>
                      <c:pt idx="439">
                        <c:v>8.3736999999999995</c:v>
                      </c:pt>
                      <c:pt idx="440">
                        <c:v>8.3553999999999995</c:v>
                      </c:pt>
                      <c:pt idx="441">
                        <c:v>8.3818999999999999</c:v>
                      </c:pt>
                      <c:pt idx="442">
                        <c:v>8.3818999999999999</c:v>
                      </c:pt>
                      <c:pt idx="443">
                        <c:v>8.3774999999999995</c:v>
                      </c:pt>
                      <c:pt idx="444">
                        <c:v>8.3668999999999993</c:v>
                      </c:pt>
                      <c:pt idx="445">
                        <c:v>8.3668999999999993</c:v>
                      </c:pt>
                      <c:pt idx="446">
                        <c:v>8.3682999999999996</c:v>
                      </c:pt>
                      <c:pt idx="447">
                        <c:v>8.3848000000000003</c:v>
                      </c:pt>
                      <c:pt idx="448">
                        <c:v>8.3848000000000003</c:v>
                      </c:pt>
                      <c:pt idx="449">
                        <c:v>8.3874999999999993</c:v>
                      </c:pt>
                      <c:pt idx="450">
                        <c:v>8.4009999999999998</c:v>
                      </c:pt>
                      <c:pt idx="451">
                        <c:v>8.4009999999999998</c:v>
                      </c:pt>
                      <c:pt idx="452">
                        <c:v>8.4014000000000006</c:v>
                      </c:pt>
                      <c:pt idx="453">
                        <c:v>8.4001000000000001</c:v>
                      </c:pt>
                      <c:pt idx="454">
                        <c:v>8.4001000000000001</c:v>
                      </c:pt>
                      <c:pt idx="455">
                        <c:v>8.4026999999999994</c:v>
                      </c:pt>
                      <c:pt idx="456">
                        <c:v>8.4255999999999993</c:v>
                      </c:pt>
                      <c:pt idx="457">
                        <c:v>8.4255999999999993</c:v>
                      </c:pt>
                      <c:pt idx="458">
                        <c:v>8.4359000000000002</c:v>
                      </c:pt>
                      <c:pt idx="459">
                        <c:v>8.4708000000000006</c:v>
                      </c:pt>
                      <c:pt idx="460">
                        <c:v>8.4708000000000006</c:v>
                      </c:pt>
                      <c:pt idx="461">
                        <c:v>8.4786000000000001</c:v>
                      </c:pt>
                      <c:pt idx="462">
                        <c:v>8.484</c:v>
                      </c:pt>
                      <c:pt idx="463">
                        <c:v>8.484</c:v>
                      </c:pt>
                      <c:pt idx="464">
                        <c:v>8.4936000000000007</c:v>
                      </c:pt>
                      <c:pt idx="465">
                        <c:v>8.4916</c:v>
                      </c:pt>
                      <c:pt idx="466">
                        <c:v>8.4916</c:v>
                      </c:pt>
                      <c:pt idx="467">
                        <c:v>8.5036000000000005</c:v>
                      </c:pt>
                      <c:pt idx="468">
                        <c:v>8.5314999999999994</c:v>
                      </c:pt>
                      <c:pt idx="469">
                        <c:v>8.5314999999999994</c:v>
                      </c:pt>
                      <c:pt idx="470">
                        <c:v>8.5358999999999998</c:v>
                      </c:pt>
                      <c:pt idx="471">
                        <c:v>8.548</c:v>
                      </c:pt>
                      <c:pt idx="472">
                        <c:v>8.548</c:v>
                      </c:pt>
                      <c:pt idx="473">
                        <c:v>8.5348000000000006</c:v>
                      </c:pt>
                      <c:pt idx="474">
                        <c:v>8.5315999999999992</c:v>
                      </c:pt>
                      <c:pt idx="475">
                        <c:v>8.5315999999999992</c:v>
                      </c:pt>
                      <c:pt idx="476">
                        <c:v>8.5521999999999991</c:v>
                      </c:pt>
                      <c:pt idx="477">
                        <c:v>8.5387000000000004</c:v>
                      </c:pt>
                      <c:pt idx="478">
                        <c:v>8.5387000000000004</c:v>
                      </c:pt>
                      <c:pt idx="479">
                        <c:v>8.5242000000000004</c:v>
                      </c:pt>
                      <c:pt idx="480">
                        <c:v>8.5189000000000004</c:v>
                      </c:pt>
                      <c:pt idx="481">
                        <c:v>8.5189000000000004</c:v>
                      </c:pt>
                      <c:pt idx="482">
                        <c:v>8.5180000000000007</c:v>
                      </c:pt>
                      <c:pt idx="483">
                        <c:v>8.5028000000000006</c:v>
                      </c:pt>
                      <c:pt idx="484">
                        <c:v>8.5028000000000006</c:v>
                      </c:pt>
                      <c:pt idx="485">
                        <c:v>8.4941999999999993</c:v>
                      </c:pt>
                      <c:pt idx="486">
                        <c:v>8.4578000000000007</c:v>
                      </c:pt>
                      <c:pt idx="487">
                        <c:v>8.4578000000000007</c:v>
                      </c:pt>
                      <c:pt idx="488">
                        <c:v>8.4368999999999996</c:v>
                      </c:pt>
                      <c:pt idx="489">
                        <c:v>8.4305000000000003</c:v>
                      </c:pt>
                      <c:pt idx="490">
                        <c:v>8.4305000000000003</c:v>
                      </c:pt>
                      <c:pt idx="491">
                        <c:v>8.4207000000000001</c:v>
                      </c:pt>
                      <c:pt idx="492">
                        <c:v>8.4296000000000006</c:v>
                      </c:pt>
                      <c:pt idx="493">
                        <c:v>8.4296000000000006</c:v>
                      </c:pt>
                      <c:pt idx="494">
                        <c:v>8.4094999999999995</c:v>
                      </c:pt>
                      <c:pt idx="495">
                        <c:v>8.4094999999999995</c:v>
                      </c:pt>
                      <c:pt idx="496">
                        <c:v>8.4094999999999995</c:v>
                      </c:pt>
                      <c:pt idx="497">
                        <c:v>8.3650000000000002</c:v>
                      </c:pt>
                      <c:pt idx="498">
                        <c:v>8.3787000000000003</c:v>
                      </c:pt>
                      <c:pt idx="499">
                        <c:v>8.3787000000000003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4690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07304"/>
        <c:crosses val="autoZero"/>
        <c:auto val="1"/>
        <c:lblAlgn val="ctr"/>
        <c:lblOffset val="100"/>
        <c:noMultiLvlLbl val="0"/>
      </c:catAx>
      <c:valAx>
        <c:axId val="24690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0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Cornell Tech.ai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7" y="6093290"/>
            <a:ext cx="1831813" cy="87428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nelltech/signal-and-image-process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/>
          <a:lstStyle/>
          <a:p>
            <a:r>
              <a:rPr lang="en-US" b="1" dirty="0" smtClean="0"/>
              <a:t>CS5660: Signal and Image Processing</a:t>
            </a:r>
            <a:endParaRPr lang="en-US" b="1" dirty="0"/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Ramin Zabih</a:t>
            </a:r>
          </a:p>
          <a:p>
            <a:endParaRPr lang="en-US" dirty="0"/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2661155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Lecture 2: Wavelets and Transforms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Choice of basis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way to describe frequency is </a:t>
            </a:r>
            <a:r>
              <a:rPr lang="en-US" dirty="0" smtClean="0"/>
              <a:t>Fourier  </a:t>
            </a:r>
            <a:r>
              <a:rPr lang="en-US" dirty="0" smtClean="0"/>
              <a:t>transform</a:t>
            </a:r>
          </a:p>
          <a:p>
            <a:r>
              <a:rPr lang="en-US" dirty="0" smtClean="0"/>
              <a:t>Today</a:t>
            </a:r>
            <a:r>
              <a:rPr lang="en-US" dirty="0" smtClean="0"/>
              <a:t>: </a:t>
            </a:r>
            <a:r>
              <a:rPr lang="en-US" i="1" dirty="0" smtClean="0"/>
              <a:t>Wavelet</a:t>
            </a:r>
            <a:r>
              <a:rPr lang="en-US" dirty="0" smtClean="0"/>
              <a:t> representation called the </a:t>
            </a:r>
            <a:r>
              <a:rPr lang="en-US" i="1" dirty="0" err="1" smtClean="0"/>
              <a:t>Haar</a:t>
            </a:r>
            <a:r>
              <a:rPr lang="en-US" i="1" dirty="0" smtClean="0"/>
              <a:t> basis</a:t>
            </a:r>
            <a:endParaRPr lang="en-US" dirty="0" smtClean="0"/>
          </a:p>
          <a:p>
            <a:pPr lvl="1"/>
            <a:r>
              <a:rPr lang="en-US" dirty="0" smtClean="0"/>
              <a:t>Same basic idea, but easier and more intuitive</a:t>
            </a:r>
          </a:p>
          <a:p>
            <a:pPr lvl="1"/>
            <a:r>
              <a:rPr lang="en-US" dirty="0" smtClean="0"/>
              <a:t>For example, our basis vectors will be mostly 0</a:t>
            </a:r>
          </a:p>
          <a:p>
            <a:pPr lvl="2"/>
            <a:r>
              <a:rPr lang="en-US" dirty="0" smtClean="0"/>
              <a:t>By contrast, the Fourier basis is sine waves</a:t>
            </a:r>
          </a:p>
        </p:txBody>
      </p:sp>
    </p:spTree>
    <p:extLst>
      <p:ext uri="{BB962C8B-B14F-4D97-AF65-F5344CB8AC3E}">
        <p14:creationId xmlns:p14="http://schemas.microsoft.com/office/powerpoint/2010/main" val="21684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representations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1-D image (signal) with four elements: </a:t>
            </a:r>
            <a:r>
              <a:rPr lang="en-US" i="1" dirty="0" smtClean="0"/>
              <a:t>I = [9 7 3 5]</a:t>
            </a:r>
          </a:p>
          <a:p>
            <a:pPr lvl="1"/>
            <a:r>
              <a:rPr lang="en-US" dirty="0" smtClean="0"/>
              <a:t>Spatial representation: </a:t>
            </a:r>
          </a:p>
          <a:p>
            <a:pPr lvl="1">
              <a:buFontTx/>
              <a:buNone/>
            </a:pPr>
            <a:r>
              <a:rPr lang="en-US" sz="2000" i="1" dirty="0"/>
              <a:t>I = </a:t>
            </a:r>
            <a:r>
              <a:rPr lang="en-US" sz="2000" i="1" dirty="0">
                <a:solidFill>
                  <a:srgbClr val="FF0000"/>
                </a:solidFill>
              </a:rPr>
              <a:t>9</a:t>
            </a:r>
            <a:r>
              <a:rPr lang="en-US" sz="2000" i="1" dirty="0"/>
              <a:t>*[1 0 0 0]+</a:t>
            </a:r>
            <a:r>
              <a:rPr lang="en-US" sz="2000" i="1" dirty="0">
                <a:solidFill>
                  <a:srgbClr val="FF0000"/>
                </a:solidFill>
              </a:rPr>
              <a:t>7</a:t>
            </a:r>
            <a:r>
              <a:rPr lang="en-US" sz="2000" i="1" dirty="0"/>
              <a:t>*[0 1 0 0]+</a:t>
            </a:r>
            <a:r>
              <a:rPr lang="en-US" sz="2000" i="1" dirty="0">
                <a:solidFill>
                  <a:srgbClr val="FF0000"/>
                </a:solidFill>
              </a:rPr>
              <a:t>3</a:t>
            </a:r>
            <a:r>
              <a:rPr lang="en-US" sz="2000" i="1" dirty="0"/>
              <a:t>*[0 0 1 0]+</a:t>
            </a:r>
            <a:r>
              <a:rPr lang="en-US" sz="2000" i="1" dirty="0">
                <a:solidFill>
                  <a:srgbClr val="FF0000"/>
                </a:solidFill>
              </a:rPr>
              <a:t>5</a:t>
            </a:r>
            <a:r>
              <a:rPr lang="en-US" sz="2000" i="1" dirty="0"/>
              <a:t>*[0 0 0 1]</a:t>
            </a:r>
            <a:endParaRPr lang="en-US" sz="2000" dirty="0"/>
          </a:p>
          <a:p>
            <a:pPr lvl="1"/>
            <a:r>
              <a:rPr lang="en-US" dirty="0" smtClean="0"/>
              <a:t>The basis elements are 1-D (in this case) vectors, each with a single 1</a:t>
            </a:r>
          </a:p>
        </p:txBody>
      </p:sp>
    </p:spTree>
    <p:extLst>
      <p:ext uri="{BB962C8B-B14F-4D97-AF65-F5344CB8AC3E}">
        <p14:creationId xmlns:p14="http://schemas.microsoft.com/office/powerpoint/2010/main" val="27571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Wavelets and DC components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basis vectors will have a </a:t>
            </a:r>
            <a:r>
              <a:rPr lang="en-US" i="1" dirty="0" smtClean="0"/>
              <a:t>scale</a:t>
            </a:r>
            <a:r>
              <a:rPr lang="en-US" dirty="0" smtClean="0"/>
              <a:t>, intuitively how many non-zero elements</a:t>
            </a:r>
          </a:p>
          <a:p>
            <a:pPr lvl="1"/>
            <a:r>
              <a:rPr lang="en-US" dirty="0" smtClean="0"/>
              <a:t>To begin with, we subtract the average value of </a:t>
            </a:r>
            <a:r>
              <a:rPr lang="en-US" i="1" dirty="0" smtClean="0"/>
              <a:t>I</a:t>
            </a:r>
            <a:r>
              <a:rPr lang="en-US" dirty="0" smtClean="0"/>
              <a:t>, i.e. 6 for [9 7 3 5]</a:t>
            </a:r>
          </a:p>
          <a:p>
            <a:pPr lvl="2">
              <a:buFontTx/>
              <a:buNone/>
            </a:pPr>
            <a:r>
              <a:rPr lang="en-US" i="1" dirty="0" smtClean="0"/>
              <a:t>I - 6 = [3 1 -3 -1]  I = 6*[1 1 1 1] + [3 1 -3 -1]</a:t>
            </a:r>
            <a:endParaRPr lang="en-US" dirty="0" smtClean="0"/>
          </a:p>
          <a:p>
            <a:pPr lvl="1"/>
            <a:r>
              <a:rPr lang="en-US" dirty="0" smtClean="0"/>
              <a:t>[1 1 1 1] is our first (dull) new basis</a:t>
            </a:r>
          </a:p>
          <a:p>
            <a:pPr lvl="2"/>
            <a:r>
              <a:rPr lang="en-US" dirty="0" smtClean="0"/>
              <a:t>No zeros, so coarsest possible scale</a:t>
            </a:r>
          </a:p>
          <a:p>
            <a:pPr lvl="1"/>
            <a:r>
              <a:rPr lang="en-US" dirty="0" smtClean="0"/>
              <a:t>The average value of a signal is referred to as its </a:t>
            </a:r>
            <a:r>
              <a:rPr lang="en-US" i="1" dirty="0" smtClean="0"/>
              <a:t>DC component</a:t>
            </a:r>
            <a:r>
              <a:rPr lang="en-US" dirty="0" smtClean="0"/>
              <a:t>, others are </a:t>
            </a:r>
            <a:r>
              <a:rPr lang="en-US" i="1" dirty="0" smtClean="0"/>
              <a:t>AC 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6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Haar basis AC components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Wavelet  basis functions are shifted and scaled versions of a single function</a:t>
            </a:r>
          </a:p>
          <a:p>
            <a:pPr lvl="1"/>
            <a:r>
              <a:rPr lang="en-US" dirty="0" smtClean="0"/>
              <a:t>Like Fourier basis, with sine/cosine</a:t>
            </a:r>
          </a:p>
          <a:p>
            <a:pPr lvl="1"/>
            <a:r>
              <a:rPr lang="en-US" dirty="0" err="1" smtClean="0"/>
              <a:t>Haar</a:t>
            </a:r>
            <a:r>
              <a:rPr lang="en-US" dirty="0" smtClean="0"/>
              <a:t> “generating function” is [1 -1] </a:t>
            </a:r>
          </a:p>
          <a:p>
            <a:pPr lvl="2"/>
            <a:r>
              <a:rPr lang="en-US" dirty="0" smtClean="0"/>
              <a:t>Everywhere else it’s 0</a:t>
            </a:r>
          </a:p>
          <a:p>
            <a:pPr lvl="1"/>
            <a:r>
              <a:rPr lang="en-US" dirty="0" smtClean="0"/>
              <a:t>Pretty simple way to describe a signal!</a:t>
            </a:r>
          </a:p>
        </p:txBody>
      </p:sp>
    </p:spTree>
    <p:extLst>
      <p:ext uri="{BB962C8B-B14F-4D97-AF65-F5344CB8AC3E}">
        <p14:creationId xmlns:p14="http://schemas.microsoft.com/office/powerpoint/2010/main" val="17176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detail coefficients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of two numbers is halfway between them</a:t>
            </a:r>
          </a:p>
          <a:p>
            <a:pPr lvl="1"/>
            <a:r>
              <a:rPr lang="en-US" dirty="0" smtClean="0"/>
              <a:t>Therefore, a pair </a:t>
            </a:r>
            <a:r>
              <a:rPr lang="en-US" i="1" dirty="0" smtClean="0"/>
              <a:t>[a b] </a:t>
            </a:r>
            <a:r>
              <a:rPr lang="en-US" dirty="0" smtClean="0"/>
              <a:t>can be represented as:</a:t>
            </a:r>
          </a:p>
          <a:p>
            <a:pPr lvl="1">
              <a:buFontTx/>
              <a:buNone/>
            </a:pPr>
            <a:r>
              <a:rPr lang="en-US" i="1" dirty="0" err="1" smtClean="0"/>
              <a:t>avg</a:t>
            </a:r>
            <a:r>
              <a:rPr lang="en-US" i="1" dirty="0" smtClean="0"/>
              <a:t>*[1 1] + diff*[1 -1], </a:t>
            </a:r>
            <a:r>
              <a:rPr lang="en-US" dirty="0" smtClean="0"/>
              <a:t>where</a:t>
            </a:r>
          </a:p>
          <a:p>
            <a:pPr lvl="1">
              <a:buFontTx/>
              <a:buNone/>
            </a:pPr>
            <a:r>
              <a:rPr lang="en-US" i="1" dirty="0" err="1" smtClean="0"/>
              <a:t>avg</a:t>
            </a:r>
            <a:r>
              <a:rPr lang="en-US" i="1" dirty="0" smtClean="0"/>
              <a:t> = (a + b)/2</a:t>
            </a:r>
            <a:r>
              <a:rPr lang="en-US" dirty="0" smtClean="0"/>
              <a:t> and </a:t>
            </a:r>
            <a:r>
              <a:rPr lang="en-US" i="1" dirty="0" smtClean="0"/>
              <a:t>diff</a:t>
            </a:r>
            <a:r>
              <a:rPr lang="en-US" dirty="0" smtClean="0"/>
              <a:t> = </a:t>
            </a:r>
            <a:r>
              <a:rPr lang="en-US" i="1" dirty="0" smtClean="0"/>
              <a:t>a - </a:t>
            </a:r>
            <a:r>
              <a:rPr lang="en-US" i="1" dirty="0" err="1" smtClean="0"/>
              <a:t>avg</a:t>
            </a:r>
            <a:r>
              <a:rPr lang="en-US" i="1" dirty="0" smtClean="0"/>
              <a:t> = </a:t>
            </a:r>
            <a:r>
              <a:rPr lang="en-US" i="1" dirty="0" err="1" smtClean="0"/>
              <a:t>avg</a:t>
            </a:r>
            <a:r>
              <a:rPr lang="en-US" i="1" dirty="0" smtClean="0"/>
              <a:t> - b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err="1" smtClean="0"/>
              <a:t>Haar</a:t>
            </a:r>
            <a:r>
              <a:rPr lang="en-US" dirty="0" smtClean="0"/>
              <a:t> basis, we will use this trick</a:t>
            </a:r>
          </a:p>
          <a:p>
            <a:pPr lvl="2"/>
            <a:r>
              <a:rPr lang="en-US" dirty="0" smtClean="0"/>
              <a:t>For a pair of numbers, compute  the average and difference</a:t>
            </a:r>
          </a:p>
        </p:txBody>
      </p:sp>
    </p:spTree>
    <p:extLst>
      <p:ext uri="{BB962C8B-B14F-4D97-AF65-F5344CB8AC3E}">
        <p14:creationId xmlns:p14="http://schemas.microsoft.com/office/powerpoint/2010/main" val="42932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Multi-resolution averaging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signal of size 2</a:t>
            </a:r>
            <a:r>
              <a:rPr lang="en-US" i="1" baseline="30000" dirty="0" smtClean="0"/>
              <a:t>n</a:t>
            </a:r>
            <a:r>
              <a:rPr lang="en-US" dirty="0" smtClean="0"/>
              <a:t>, we can average the pixels together at various scales</a:t>
            </a:r>
          </a:p>
          <a:p>
            <a:pPr lvl="1"/>
            <a:r>
              <a:rPr lang="en-US" dirty="0" smtClean="0"/>
              <a:t>Compute a pairwise average, to get size 2</a:t>
            </a:r>
            <a:r>
              <a:rPr lang="en-US" i="1" baseline="30000" dirty="0" smtClean="0"/>
              <a:t>n-1</a:t>
            </a:r>
            <a:endParaRPr lang="en-US" dirty="0" smtClean="0"/>
          </a:p>
          <a:p>
            <a:pPr lvl="1"/>
            <a:r>
              <a:rPr lang="en-US" dirty="0" smtClean="0"/>
              <a:t>Compute a pairwise average on that, too</a:t>
            </a:r>
          </a:p>
          <a:p>
            <a:pPr lvl="1"/>
            <a:r>
              <a:rPr lang="en-US" dirty="0" smtClean="0"/>
              <a:t>Eventually you get a single number</a:t>
            </a:r>
          </a:p>
          <a:p>
            <a:r>
              <a:rPr lang="en-US" dirty="0" smtClean="0"/>
              <a:t>Example (n = 2):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4086052" y="4173892"/>
            <a:ext cx="2684463" cy="1608138"/>
            <a:chOff x="1175" y="3119"/>
            <a:chExt cx="1691" cy="1013"/>
          </a:xfrm>
        </p:grpSpPr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>
              <a:off x="2065" y="3376"/>
              <a:ext cx="80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dirty="0"/>
                <a:t>[9 7 3 5]</a:t>
              </a:r>
            </a:p>
            <a:p>
              <a:pPr algn="ctr">
                <a:buNone/>
              </a:pPr>
              <a:r>
                <a:rPr lang="en-US" dirty="0"/>
                <a:t>[8 4]</a:t>
              </a:r>
            </a:p>
            <a:p>
              <a:pPr algn="ctr">
                <a:buNone/>
              </a:pPr>
              <a:r>
                <a:rPr lang="en-US" dirty="0"/>
                <a:t>[6]</a:t>
              </a:r>
            </a:p>
          </p:txBody>
        </p:sp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1327" y="3376"/>
              <a:ext cx="21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dirty="0"/>
                <a:t>4</a:t>
              </a:r>
            </a:p>
            <a:p>
              <a:pPr algn="ctr">
                <a:buNone/>
              </a:pPr>
              <a:r>
                <a:rPr lang="en-US" dirty="0"/>
                <a:t>2</a:t>
              </a:r>
            </a:p>
            <a:p>
              <a:pPr algn="ctr"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1175" y="3119"/>
              <a:ext cx="5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u="sng" dirty="0"/>
                <a:t>scale</a:t>
              </a:r>
              <a:endParaRPr lang="en-US" dirty="0"/>
            </a:p>
          </p:txBody>
        </p:sp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2095" y="3119"/>
              <a:ext cx="7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u="sng" dirty="0"/>
                <a:t>average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5759099" y="5039082"/>
            <a:ext cx="914400" cy="3397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2400" i="1"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68624" y="5432779"/>
            <a:ext cx="914400" cy="3397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24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5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  <p:bldP spid="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detail coefficients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we compute the average, we can write down the difference too</a:t>
            </a:r>
          </a:p>
          <a:p>
            <a:pPr lvl="1">
              <a:buFontTx/>
              <a:buNone/>
            </a:pPr>
            <a:r>
              <a:rPr lang="en-US" dirty="0" smtClean="0"/>
              <a:t>[9 7] -&gt; [8 1], [3 5] -&gt; [4 -1]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smtClean="0"/>
              <a:t>We can reconstruct [8 4] from [6] and [2]</a:t>
            </a:r>
          </a:p>
          <a:p>
            <a:pPr lvl="1">
              <a:buFontTx/>
              <a:buNone/>
            </a:pPr>
            <a:r>
              <a:rPr lang="en-US" dirty="0" smtClean="0"/>
              <a:t>Reconstruct [9 7 5 3] from [8 4] and [1 -1]</a:t>
            </a:r>
          </a:p>
          <a:p>
            <a:pPr lvl="1"/>
            <a:endParaRPr lang="en-US" dirty="0" smtClean="0"/>
          </a:p>
        </p:txBody>
      </p:sp>
      <p:grpSp>
        <p:nvGrpSpPr>
          <p:cNvPr id="19461" name="Group 11"/>
          <p:cNvGrpSpPr>
            <a:grpSpLocks/>
          </p:cNvGrpSpPr>
          <p:nvPr/>
        </p:nvGrpSpPr>
        <p:grpSpPr bwMode="auto">
          <a:xfrm>
            <a:off x="2994281" y="2844801"/>
            <a:ext cx="4701807" cy="1630363"/>
            <a:chOff x="973" y="2015"/>
            <a:chExt cx="2719" cy="1027"/>
          </a:xfrm>
        </p:grpSpPr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1874" y="2286"/>
              <a:ext cx="73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dirty="0"/>
                <a:t>[9 7 3 5]</a:t>
              </a:r>
            </a:p>
            <a:p>
              <a:pPr algn="ctr">
                <a:buNone/>
              </a:pPr>
              <a:r>
                <a:rPr lang="en-US" dirty="0"/>
                <a:t>[8 4]</a:t>
              </a:r>
            </a:p>
            <a:p>
              <a:pPr algn="ctr">
                <a:buNone/>
              </a:pPr>
              <a:r>
                <a:rPr lang="en-US" dirty="0"/>
                <a:t>[6]</a:t>
              </a:r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1112" y="2286"/>
              <a:ext cx="1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dirty="0"/>
                <a:t>4</a:t>
              </a:r>
            </a:p>
            <a:p>
              <a:pPr algn="ctr">
                <a:buNone/>
              </a:pPr>
              <a:r>
                <a:rPr lang="en-US" dirty="0"/>
                <a:t>2</a:t>
              </a:r>
            </a:p>
            <a:p>
              <a:pPr algn="ctr"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973" y="2015"/>
              <a:ext cx="4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u="sng" dirty="0"/>
                <a:t>scale</a:t>
              </a:r>
              <a:endParaRPr lang="en-US" dirty="0"/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1902" y="2015"/>
              <a:ext cx="6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u="sng" dirty="0"/>
                <a:t>average</a:t>
              </a:r>
              <a:endParaRPr lang="en-US" dirty="0"/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3100" y="2286"/>
              <a:ext cx="59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endParaRPr lang="en-US" dirty="0"/>
            </a:p>
            <a:p>
              <a:pPr algn="ctr">
                <a:buNone/>
              </a:pPr>
              <a:r>
                <a:rPr lang="en-US" dirty="0"/>
                <a:t>[1 -1]</a:t>
              </a:r>
            </a:p>
            <a:p>
              <a:pPr algn="ctr">
                <a:buNone/>
              </a:pPr>
              <a:r>
                <a:rPr lang="en-US" dirty="0"/>
                <a:t>[2]</a:t>
              </a: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3119" y="2015"/>
              <a:ext cx="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None/>
              </a:pPr>
              <a:r>
                <a:rPr lang="en-US" u="sng" dirty="0"/>
                <a:t>detail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2062163"/>
            <a:ext cx="3541712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2712261" y="5040740"/>
            <a:ext cx="7389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Goal: represent the input (left) in terms of a DC term, plus</a:t>
            </a:r>
          </a:p>
          <a:p>
            <a:pPr>
              <a:buNone/>
            </a:pPr>
            <a:r>
              <a:rPr lang="en-US" dirty="0"/>
              <a:t>scaled and shifted versions of the basis function (right)</a:t>
            </a:r>
          </a:p>
        </p:txBody>
      </p:sp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9" y="2062163"/>
            <a:ext cx="44338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1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step of average and difference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4" y="2138363"/>
            <a:ext cx="3144837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1" y="2136776"/>
            <a:ext cx="5495925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2538157" y="5458769"/>
            <a:ext cx="5601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Add these to get our original input [9 7 3 5]</a:t>
            </a:r>
          </a:p>
        </p:txBody>
      </p:sp>
    </p:spTree>
    <p:extLst>
      <p:ext uri="{BB962C8B-B14F-4D97-AF65-F5344CB8AC3E}">
        <p14:creationId xmlns:p14="http://schemas.microsoft.com/office/powerpoint/2010/main" val="18837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step of average and difference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2163763"/>
            <a:ext cx="428148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1" y="2163763"/>
            <a:ext cx="3046413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849231" y="5449244"/>
            <a:ext cx="5964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Add these to get the previous average [8 8 4 4]</a:t>
            </a:r>
          </a:p>
        </p:txBody>
      </p:sp>
    </p:spTree>
    <p:extLst>
      <p:ext uri="{BB962C8B-B14F-4D97-AF65-F5344CB8AC3E}">
        <p14:creationId xmlns:p14="http://schemas.microsoft.com/office/powerpoint/2010/main" val="10113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github.com/cornelltech/signal-and-image-processing</a:t>
            </a:r>
            <a:endParaRPr lang="en-US" dirty="0" smtClean="0"/>
          </a:p>
          <a:p>
            <a:r>
              <a:rPr lang="en-US" dirty="0" smtClean="0"/>
              <a:t>Wednesday guest lecture by Brian </a:t>
            </a:r>
            <a:r>
              <a:rPr lang="en-US" dirty="0" err="1" smtClean="0"/>
              <a:t>McFee</a:t>
            </a:r>
            <a:r>
              <a:rPr lang="en-US" dirty="0" smtClean="0"/>
              <a:t>, Columbia</a:t>
            </a:r>
          </a:p>
          <a:p>
            <a:r>
              <a:rPr lang="en-US" dirty="0" smtClean="0"/>
              <a:t>Homework #1 coming today or tomorrow</a:t>
            </a:r>
          </a:p>
          <a:p>
            <a:r>
              <a:rPr lang="en-US" dirty="0" smtClean="0"/>
              <a:t>TA is Alex Fix, CS PhD student working with RDZ</a:t>
            </a:r>
          </a:p>
          <a:p>
            <a:r>
              <a:rPr lang="en-US" dirty="0" err="1" smtClean="0"/>
              <a:t>Surveymonkey</a:t>
            </a:r>
            <a:r>
              <a:rPr lang="en-US" dirty="0" smtClean="0"/>
              <a:t> coming shortly</a:t>
            </a:r>
          </a:p>
          <a:p>
            <a:pPr lvl="1"/>
            <a:r>
              <a:rPr lang="en-US" dirty="0" smtClean="0"/>
              <a:t>Your math &amp; programming comfort levels</a:t>
            </a:r>
          </a:p>
          <a:p>
            <a:pPr lvl="1"/>
            <a:r>
              <a:rPr lang="en-US" dirty="0" smtClean="0"/>
              <a:t>Breadth vs. depth, and applications lecturers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54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Wavelet representation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do the representation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err="1" smtClean="0"/>
              <a:t>Haar</a:t>
            </a:r>
            <a:r>
              <a:rPr lang="en-US" dirty="0" smtClean="0"/>
              <a:t> basis, we use a single DC component, and everything else is details</a:t>
            </a:r>
          </a:p>
          <a:p>
            <a:pPr lvl="1" algn="ctr">
              <a:buFontTx/>
              <a:buNone/>
            </a:pPr>
            <a:r>
              <a:rPr lang="en-US" sz="2000" i="1" dirty="0">
                <a:solidFill>
                  <a:srgbClr val="FF0000"/>
                </a:solidFill>
              </a:rPr>
              <a:t>6</a:t>
            </a:r>
            <a:r>
              <a:rPr lang="en-US" sz="2000" i="1" dirty="0"/>
              <a:t>*[1 1 1 1]+</a:t>
            </a:r>
            <a:r>
              <a:rPr lang="en-US" sz="2000" i="1" dirty="0">
                <a:solidFill>
                  <a:srgbClr val="FF0000"/>
                </a:solidFill>
              </a:rPr>
              <a:t>2</a:t>
            </a:r>
            <a:r>
              <a:rPr lang="en-US" sz="2000" i="1" dirty="0"/>
              <a:t>*[1 1 -1 -1]+</a:t>
            </a:r>
            <a:r>
              <a:rPr lang="en-US" sz="2000" i="1" dirty="0">
                <a:solidFill>
                  <a:srgbClr val="FF0000"/>
                </a:solidFill>
              </a:rPr>
              <a:t>1</a:t>
            </a:r>
            <a:r>
              <a:rPr lang="en-US" sz="2000" i="1" dirty="0"/>
              <a:t>*[1 -1 0 0] +</a:t>
            </a:r>
            <a:r>
              <a:rPr lang="en-US" sz="2000" i="1" dirty="0">
                <a:solidFill>
                  <a:srgbClr val="FF0000"/>
                </a:solidFill>
              </a:rPr>
              <a:t>-1</a:t>
            </a:r>
            <a:r>
              <a:rPr lang="en-US" sz="2000" i="1" dirty="0"/>
              <a:t>*[0 0 1 -1]</a:t>
            </a:r>
          </a:p>
          <a:p>
            <a:pPr lvl="1"/>
            <a:r>
              <a:rPr lang="en-US" dirty="0" smtClean="0"/>
              <a:t>Note that you can build the averages at one level from the averages and differences on the next level down</a:t>
            </a:r>
          </a:p>
          <a:p>
            <a:pPr lvl="2"/>
            <a:r>
              <a:rPr lang="en-US" dirty="0" smtClean="0"/>
              <a:t>We can reconstruct [8 4] from [6] and [2]</a:t>
            </a:r>
          </a:p>
          <a:p>
            <a:pPr lvl="2">
              <a:buFontTx/>
              <a:buNone/>
            </a:pPr>
            <a:r>
              <a:rPr lang="en-US" i="1" dirty="0" smtClean="0"/>
              <a:t>[8 4] = 6*[1 1] + 2*[1 -1]</a:t>
            </a:r>
            <a:endParaRPr lang="en-US" dirty="0" smtClean="0"/>
          </a:p>
          <a:p>
            <a:pPr lvl="2"/>
            <a:endParaRPr lang="en-US" i="1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2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input signal, we can create the transformed signal by repeated </a:t>
            </a:r>
            <a:r>
              <a:rPr lang="en-US" dirty="0" smtClean="0">
                <a:solidFill>
                  <a:srgbClr val="00B0F0"/>
                </a:solidFill>
              </a:rPr>
              <a:t>averaging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differencing</a:t>
            </a:r>
          </a:p>
          <a:p>
            <a:pPr>
              <a:buFont typeface="Monotype Sorts" panose="05000000000000000000" pitchFamily="2" charset="2"/>
              <a:buNone/>
            </a:pPr>
            <a:endParaRPr lang="en-US" dirty="0" smtClean="0"/>
          </a:p>
          <a:p>
            <a:pPr>
              <a:buFont typeface="Monotype Sorts" panose="05000000000000000000" pitchFamily="2" charset="2"/>
              <a:buNone/>
            </a:pPr>
            <a:endParaRPr lang="en-US" sz="2400" dirty="0"/>
          </a:p>
          <a:p>
            <a:pPr>
              <a:buFont typeface="Monotype Sorts" panose="05000000000000000000" pitchFamily="2" charset="2"/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010572" y="2940189"/>
            <a:ext cx="1392148" cy="412611"/>
            <a:chOff x="609600" y="2971800"/>
            <a:chExt cx="1576388" cy="457200"/>
          </a:xfrm>
        </p:grpSpPr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>
              <a:off x="609600" y="29718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4579" name="AutoShape 8"/>
            <p:cNvSpPr>
              <a:spLocks noChangeArrowheads="1"/>
            </p:cNvSpPr>
            <p:nvPr/>
          </p:nvSpPr>
          <p:spPr bwMode="auto">
            <a:xfrm>
              <a:off x="1500188" y="29718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81200" y="294018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[9  7  3  5]</a:t>
            </a:r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transform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58308" y="3433763"/>
            <a:ext cx="571511" cy="762000"/>
            <a:chOff x="779463" y="3433763"/>
            <a:chExt cx="731837" cy="762000"/>
          </a:xfrm>
        </p:grpSpPr>
        <p:sp>
          <p:nvSpPr>
            <p:cNvPr id="24584" name="Line 11"/>
            <p:cNvSpPr>
              <a:spLocks noChangeShapeType="1"/>
            </p:cNvSpPr>
            <p:nvPr/>
          </p:nvSpPr>
          <p:spPr bwMode="auto">
            <a:xfrm flipH="1">
              <a:off x="779463" y="3435350"/>
              <a:ext cx="141287" cy="709613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13"/>
            <p:cNvSpPr>
              <a:spLocks noChangeShapeType="1"/>
            </p:cNvSpPr>
            <p:nvPr/>
          </p:nvSpPr>
          <p:spPr bwMode="auto">
            <a:xfrm>
              <a:off x="950913" y="3433763"/>
              <a:ext cx="560387" cy="762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04911" y="3433763"/>
            <a:ext cx="612422" cy="752475"/>
            <a:chOff x="1295400" y="3433762"/>
            <a:chExt cx="784225" cy="752475"/>
          </a:xfrm>
        </p:grpSpPr>
        <p:sp>
          <p:nvSpPr>
            <p:cNvPr id="24585" name="Line 12"/>
            <p:cNvSpPr>
              <a:spLocks noChangeShapeType="1"/>
            </p:cNvSpPr>
            <p:nvPr/>
          </p:nvSpPr>
          <p:spPr bwMode="auto">
            <a:xfrm flipH="1">
              <a:off x="1295400" y="3433762"/>
              <a:ext cx="517525" cy="719138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14"/>
            <p:cNvSpPr>
              <a:spLocks noChangeShapeType="1"/>
            </p:cNvSpPr>
            <p:nvPr/>
          </p:nvSpPr>
          <p:spPr bwMode="auto">
            <a:xfrm>
              <a:off x="1833563" y="3454400"/>
              <a:ext cx="246062" cy="731837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0" name="AutoShape 9"/>
          <p:cNvSpPr>
            <a:spLocks noChangeArrowheads="1"/>
          </p:cNvSpPr>
          <p:nvPr/>
        </p:nvSpPr>
        <p:spPr bwMode="auto">
          <a:xfrm>
            <a:off x="2175933" y="4191000"/>
            <a:ext cx="504825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38551" y="4685065"/>
            <a:ext cx="351895" cy="711200"/>
            <a:chOff x="804863" y="4662487"/>
            <a:chExt cx="385762" cy="711200"/>
          </a:xfrm>
        </p:grpSpPr>
        <p:sp>
          <p:nvSpPr>
            <p:cNvPr id="24588" name="Line 15"/>
            <p:cNvSpPr>
              <a:spLocks noChangeShapeType="1"/>
            </p:cNvSpPr>
            <p:nvPr/>
          </p:nvSpPr>
          <p:spPr bwMode="auto">
            <a:xfrm flipH="1">
              <a:off x="804863" y="4664075"/>
              <a:ext cx="141287" cy="709612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>
              <a:off x="976313" y="4662487"/>
              <a:ext cx="214312" cy="6699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4289426" y="2590800"/>
            <a:ext cx="6181725" cy="2308324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None/>
            </a:pPr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algn="l">
              <a:buNone/>
            </a:pPr>
            <a:r>
              <a:rPr lang="en-US" dirty="0"/>
              <a:t>Turn each adjacent pair into an (</a:t>
            </a:r>
            <a:r>
              <a:rPr lang="en-US" dirty="0" err="1"/>
              <a:t>avg,diff</a:t>
            </a:r>
            <a:r>
              <a:rPr lang="en-US" dirty="0"/>
              <a:t>) pair</a:t>
            </a:r>
          </a:p>
          <a:p>
            <a:pPr algn="l">
              <a:buNone/>
            </a:pPr>
            <a:r>
              <a:rPr lang="en-US" dirty="0"/>
              <a:t>Store all the </a:t>
            </a:r>
            <a:r>
              <a:rPr lang="en-US" dirty="0" err="1"/>
              <a:t>avg’s</a:t>
            </a:r>
            <a:r>
              <a:rPr lang="en-US" dirty="0"/>
              <a:t> in the left half of output</a:t>
            </a:r>
          </a:p>
          <a:p>
            <a:pPr algn="l">
              <a:buNone/>
            </a:pPr>
            <a:r>
              <a:rPr lang="en-US" dirty="0"/>
              <a:t>Store all the diff’s in the right half</a:t>
            </a:r>
          </a:p>
          <a:p>
            <a:pPr algn="l">
              <a:buNone/>
            </a:pPr>
            <a:r>
              <a:rPr lang="en-US" dirty="0" err="1"/>
              <a:t>Recurse</a:t>
            </a:r>
            <a:r>
              <a:rPr lang="en-US" dirty="0"/>
              <a:t> on the left half of the output</a:t>
            </a:r>
          </a:p>
          <a:p>
            <a:pPr algn="l">
              <a:buNone/>
            </a:pPr>
            <a:r>
              <a:rPr lang="en-US" dirty="0"/>
              <a:t>Stop when there is a single number left</a:t>
            </a:r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5449888" y="5100042"/>
            <a:ext cx="51796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Inverting is a simple </a:t>
            </a:r>
            <a:r>
              <a:rPr lang="en-US" dirty="0" smtClean="0"/>
              <a:t>homework exercise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418653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[8  4  1 -1]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41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[6  2  1  -1]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  <p:bldP spid="5" grpId="0"/>
      <p:bldP spid="24580" grpId="0" animBg="1"/>
      <p:bldP spid="24590" grpId="0" animBg="1"/>
      <p:bldP spid="24591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the Haar basis vectors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basis vectors for the </a:t>
            </a:r>
            <a:r>
              <a:rPr lang="en-US" dirty="0" err="1" smtClean="0"/>
              <a:t>Haar</a:t>
            </a:r>
            <a:r>
              <a:rPr lang="en-US" dirty="0" smtClean="0"/>
              <a:t> basis are shifted and scaled versions of [1 -1]</a:t>
            </a:r>
          </a:p>
          <a:p>
            <a:r>
              <a:rPr lang="en-US" dirty="0" smtClean="0"/>
              <a:t>We’d like the basis to be orthonormal</a:t>
            </a:r>
          </a:p>
          <a:p>
            <a:pPr lvl="1"/>
            <a:r>
              <a:rPr lang="en-US" dirty="0" smtClean="0"/>
              <a:t>For any two elements </a:t>
            </a:r>
            <a:r>
              <a:rPr lang="en-US" i="1" dirty="0" err="1" smtClean="0"/>
              <a:t>u,v</a:t>
            </a:r>
            <a:r>
              <a:rPr lang="en-US" dirty="0" smtClean="0"/>
              <a:t> we want the inner product </a:t>
            </a:r>
            <a:r>
              <a:rPr lang="en-US" i="1" dirty="0" err="1" smtClean="0"/>
              <a:t>u</a:t>
            </a:r>
            <a:r>
              <a:rPr lang="en-US" baseline="30000" dirty="0" err="1" smtClean="0"/>
              <a:t>t</a:t>
            </a:r>
            <a:r>
              <a:rPr lang="en-US" i="1" dirty="0" err="1" smtClean="0"/>
              <a:t>v</a:t>
            </a:r>
            <a:r>
              <a:rPr lang="en-US" dirty="0" smtClean="0"/>
              <a:t> to be 1 if </a:t>
            </a:r>
            <a:r>
              <a:rPr lang="en-US" i="1" dirty="0" smtClean="0"/>
              <a:t>u = v</a:t>
            </a:r>
            <a:r>
              <a:rPr lang="en-US" dirty="0" smtClean="0"/>
              <a:t>, otherwise 0</a:t>
            </a:r>
          </a:p>
          <a:p>
            <a:pPr lvl="1"/>
            <a:r>
              <a:rPr lang="en-US" dirty="0" smtClean="0"/>
              <a:t>What is [1 -1]</a:t>
            </a:r>
            <a:r>
              <a:rPr lang="en-US" baseline="30000" dirty="0" smtClean="0"/>
              <a:t>t</a:t>
            </a:r>
            <a:r>
              <a:rPr lang="en-US" dirty="0" smtClean="0"/>
              <a:t>[1 -1] ?</a:t>
            </a:r>
          </a:p>
          <a:p>
            <a:pPr lvl="1"/>
            <a:r>
              <a:rPr lang="en-US" dirty="0" smtClean="0"/>
              <a:t>Solution: multiple basis vectors by the appropriate constant</a:t>
            </a:r>
          </a:p>
        </p:txBody>
      </p:sp>
    </p:spTree>
    <p:extLst>
      <p:ext uri="{BB962C8B-B14F-4D97-AF65-F5344CB8AC3E}">
        <p14:creationId xmlns:p14="http://schemas.microsoft.com/office/powerpoint/2010/main" val="37086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our input signal in a way that makes it easy to see its frequency components</a:t>
            </a:r>
          </a:p>
          <a:p>
            <a:pPr lvl="1"/>
            <a:r>
              <a:rPr lang="en-US" dirty="0" smtClean="0"/>
              <a:t>Determine that the signal is basically constant with a small amount of “high frequency” changes, probably due to noise</a:t>
            </a:r>
          </a:p>
          <a:p>
            <a:pPr lvl="1"/>
            <a:r>
              <a:rPr lang="en-US" dirty="0" smtClean="0"/>
              <a:t>Remove the noise, then detect (e.g.) major changes</a:t>
            </a:r>
          </a:p>
          <a:p>
            <a:pPr lvl="1"/>
            <a:r>
              <a:rPr lang="en-US" dirty="0" smtClean="0"/>
              <a:t>This is quite a bit of homework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slides </a:t>
            </a:r>
            <a:r>
              <a:rPr lang="en-US" dirty="0" smtClean="0"/>
              <a:t>about Fourier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, STFT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signal whose statistics are fixed over time is called stationary</a:t>
            </a:r>
          </a:p>
          <a:p>
            <a:r>
              <a:rPr lang="en-US" dirty="0" smtClean="0"/>
              <a:t>Often the frequency composition of our 1D signal is not fixed over time</a:t>
            </a:r>
          </a:p>
          <a:p>
            <a:pPr lvl="1"/>
            <a:r>
              <a:rPr lang="en-US" dirty="0" smtClean="0"/>
              <a:t>Example: playing a </a:t>
            </a:r>
            <a:r>
              <a:rPr lang="en-US" dirty="0" smtClean="0"/>
              <a:t>violin</a:t>
            </a:r>
          </a:p>
          <a:p>
            <a:pPr lvl="1"/>
            <a:r>
              <a:rPr lang="en-US" dirty="0" smtClean="0"/>
              <a:t>Non-stationary signals are common, but harder to analyze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Time Fourier Transform (STFT)</a:t>
            </a:r>
          </a:p>
          <a:p>
            <a:pPr lvl="1"/>
            <a:r>
              <a:rPr lang="en-US" dirty="0"/>
              <a:t>DFT within a fixed time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53BB1-0D82-44AC-9ADA-973E394CEA17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(x axis) and frequency (y)</a:t>
            </a:r>
          </a:p>
          <a:p>
            <a:pPr lvl="1"/>
            <a:r>
              <a:rPr lang="en-US" dirty="0" smtClean="0"/>
              <a:t>Value is magnitude of STFT</a:t>
            </a:r>
            <a:endParaRPr lang="en-US" dirty="0"/>
          </a:p>
        </p:txBody>
      </p:sp>
      <p:pic>
        <p:nvPicPr>
          <p:cNvPr id="1026" name="Picture 2" descr="File:Spectrogram of viol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57929"/>
            <a:ext cx="6400800" cy="35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(tentative!) from web page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20806"/>
              </p:ext>
            </p:extLst>
          </p:nvPr>
        </p:nvGraphicFramePr>
        <p:xfrm>
          <a:off x="2711449" y="1566872"/>
          <a:ext cx="6806553" cy="5291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398"/>
                <a:gridCol w="4966155"/>
              </a:tblGrid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4-Sep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Introduction: model fitting, smoothing and prediction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9-Sep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Wavelet and Fourier transforms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11-Sep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Guest lecture: Brian </a:t>
                      </a:r>
                      <a:r>
                        <a:rPr lang="en-US" sz="1100" u="none" strike="noStrike" dirty="0" err="1">
                          <a:effectLst/>
                        </a:rPr>
                        <a:t>McFee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16-Sep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Convolution and time-invariant systems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23-Sep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Model fitting with outliers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25-Sep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Guest lecture: Noah Snavely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30-Sep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 series analysis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Feature extraction from 1D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Statistical signal processing</a:t>
                      </a:r>
                      <a:r>
                        <a:rPr lang="en-US" sz="1100" u="none" strike="noStrike" dirty="0">
                          <a:effectLst/>
                        </a:rPr>
                        <a:t>: ML and MAP estimation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Statistical signal processing: density estimation, sampling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Statistical signal processing: causality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Edge detection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Image denoising and deblurring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Image denoising via graph cuts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Image registration and transforms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30-Oct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Image registration via mutual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Segmentation: active contour models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Segmentation: graph cuts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Image enhancement and morphing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Texture analysis and segmentation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Feature extraction from images and video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Recognition</a:t>
                      </a:r>
                      <a:r>
                        <a:rPr lang="en-US" sz="1100" u="none" strike="noStrike" dirty="0">
                          <a:effectLst/>
                        </a:rPr>
                        <a:t> with features and bag-of-words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  <a:tr h="230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25-Nov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Image compression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4" marR="10954" marT="1095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transforms</a:t>
            </a:r>
          </a:p>
          <a:p>
            <a:r>
              <a:rPr lang="en-US" dirty="0" smtClean="0"/>
              <a:t>Wavelets</a:t>
            </a:r>
          </a:p>
          <a:p>
            <a:r>
              <a:rPr lang="en-US" dirty="0" smtClean="0"/>
              <a:t>Linear shift-invariant systems</a:t>
            </a:r>
          </a:p>
          <a:p>
            <a:r>
              <a:rPr lang="en-US" dirty="0" smtClean="0"/>
              <a:t>Fourier </a:t>
            </a:r>
            <a:r>
              <a:rPr lang="en-US" dirty="0" smtClean="0"/>
              <a:t>transform, spectrograms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</a:t>
            </a:r>
            <a:r>
              <a:rPr lang="en-US" dirty="0" smtClean="0"/>
              <a:t>try to take </a:t>
            </a:r>
            <a:r>
              <a:rPr lang="en-US" dirty="0" smtClean="0"/>
              <a:t>a short break </a:t>
            </a:r>
            <a:r>
              <a:rPr lang="en-US" dirty="0" smtClean="0"/>
              <a:t>mid-lecture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99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any problem, the choice of representation is key</a:t>
            </a:r>
          </a:p>
          <a:p>
            <a:pPr lvl="1"/>
            <a:r>
              <a:rPr lang="en-US" dirty="0" smtClean="0"/>
              <a:t>Examples: PageRank, TSP, sorting,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 signal processing we usually look at transforms</a:t>
            </a:r>
          </a:p>
          <a:p>
            <a:pPr lvl="1"/>
            <a:r>
              <a:rPr lang="en-US" dirty="0" smtClean="0"/>
              <a:t>Map the input problem into a different representation that makes it easy to compute what you want</a:t>
            </a:r>
          </a:p>
          <a:p>
            <a:pPr lvl="1"/>
            <a:r>
              <a:rPr lang="en-US" dirty="0" smtClean="0"/>
              <a:t>Optionally, map the solution back to the original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dirty="0" err="1" smtClean="0"/>
              <a:t>accelerometry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684728"/>
              </p:ext>
            </p:extLst>
          </p:nvPr>
        </p:nvGraphicFramePr>
        <p:xfrm>
          <a:off x="2122222" y="1591203"/>
          <a:ext cx="7879821" cy="496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this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1" cy="1775176"/>
          </a:xfrm>
        </p:spPr>
        <p:txBody>
          <a:bodyPr/>
          <a:lstStyle/>
          <a:p>
            <a:r>
              <a:rPr lang="en-US" dirty="0" smtClean="0"/>
              <a:t>It sure likes like the sum of a roughly constant value plus a small rapidly changing function</a:t>
            </a:r>
          </a:p>
          <a:p>
            <a:pPr lvl="1"/>
            <a:r>
              <a:rPr lang="en-US" dirty="0" smtClean="0"/>
              <a:t>But the standard representation doesn’t make this explicit!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580811"/>
              </p:ext>
            </p:extLst>
          </p:nvPr>
        </p:nvGraphicFramePr>
        <p:xfrm>
          <a:off x="3431733" y="3375379"/>
          <a:ext cx="5260711" cy="3313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3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impulse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impulse: [… 0 1 0 …]</a:t>
            </a:r>
          </a:p>
          <a:p>
            <a:r>
              <a:rPr lang="en-US" dirty="0" smtClean="0"/>
              <a:t>Any input is the sum of scaled and shifted unit impulses</a:t>
            </a:r>
          </a:p>
          <a:p>
            <a:pPr lvl="1"/>
            <a:r>
              <a:rPr lang="en-US" dirty="0" smtClean="0"/>
              <a:t>Example: to get [1 6 -10] we:</a:t>
            </a:r>
          </a:p>
          <a:p>
            <a:pPr lvl="2"/>
            <a:r>
              <a:rPr lang="en-US" dirty="0" smtClean="0"/>
              <a:t>Take the unit impulse shifted once left: [1 0 0]</a:t>
            </a:r>
          </a:p>
          <a:p>
            <a:pPr lvl="2"/>
            <a:r>
              <a:rPr lang="en-US" dirty="0" smtClean="0"/>
              <a:t>Add 6 times the unit impulse, no shift: [1 6 0]</a:t>
            </a:r>
          </a:p>
          <a:p>
            <a:pPr lvl="2"/>
            <a:r>
              <a:rPr lang="en-US" dirty="0" smtClean="0"/>
              <a:t>Subtract 10 times the unit impulse, shifted right</a:t>
            </a:r>
          </a:p>
        </p:txBody>
      </p:sp>
    </p:spTree>
    <p:extLst>
      <p:ext uri="{BB962C8B-B14F-4D97-AF65-F5344CB8AC3E}">
        <p14:creationId xmlns:p14="http://schemas.microsoft.com/office/powerpoint/2010/main" val="884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frequency domain?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things become clear</a:t>
            </a:r>
          </a:p>
          <a:p>
            <a:r>
              <a:rPr lang="en-US" dirty="0" smtClean="0"/>
              <a:t>Measurement process removes high-frequency components</a:t>
            </a:r>
          </a:p>
          <a:p>
            <a:pPr lvl="1"/>
            <a:r>
              <a:rPr lang="en-US" dirty="0" smtClean="0"/>
              <a:t>Consider a checkerboard where a pixel contains 100 squares? </a:t>
            </a:r>
          </a:p>
          <a:p>
            <a:pPr lvl="1"/>
            <a:r>
              <a:rPr lang="en-US" dirty="0" smtClean="0"/>
              <a:t>Or ECG noise at 1 </a:t>
            </a:r>
            <a:r>
              <a:rPr lang="en-US" dirty="0" err="1" smtClean="0"/>
              <a:t>Gigaherz</a:t>
            </a:r>
            <a:r>
              <a:rPr lang="en-US" dirty="0" smtClean="0"/>
              <a:t>?</a:t>
            </a:r>
          </a:p>
          <a:p>
            <a:r>
              <a:rPr lang="en-US" dirty="0" smtClean="0"/>
              <a:t>Natural view of operations on </a:t>
            </a:r>
            <a:r>
              <a:rPr lang="en-US" dirty="0" smtClean="0"/>
              <a:t>various frequency components</a:t>
            </a:r>
          </a:p>
          <a:p>
            <a:pPr lvl="2"/>
            <a:r>
              <a:rPr lang="en-US" dirty="0" smtClean="0"/>
              <a:t>Local averaging removes high-frequency components</a:t>
            </a:r>
          </a:p>
        </p:txBody>
      </p:sp>
    </p:spTree>
    <p:extLst>
      <p:ext uri="{BB962C8B-B14F-4D97-AF65-F5344CB8AC3E}">
        <p14:creationId xmlns:p14="http://schemas.microsoft.com/office/powerpoint/2010/main" val="4240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25982</TotalTime>
  <Words>1418</Words>
  <Application>Microsoft Office PowerPoint</Application>
  <PresentationFormat>Widescreen</PresentationFormat>
  <Paragraphs>210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Monotype Sorts</vt:lpstr>
      <vt:lpstr>Times New Roman</vt:lpstr>
      <vt:lpstr>Verdana</vt:lpstr>
      <vt:lpstr>Wingdings</vt:lpstr>
      <vt:lpstr>Presentation2</vt:lpstr>
      <vt:lpstr>CS5660: Signal and Image Processing</vt:lpstr>
      <vt:lpstr>Administrivia</vt:lpstr>
      <vt:lpstr>Topics (tentative!) from web page</vt:lpstr>
      <vt:lpstr>Outline for today</vt:lpstr>
      <vt:lpstr>Changing representations</vt:lpstr>
      <vt:lpstr>Motivation: accelerometry data</vt:lpstr>
      <vt:lpstr>How to represent this data?</vt:lpstr>
      <vt:lpstr>Unit impulse response</vt:lpstr>
      <vt:lpstr>Why use frequency domain?</vt:lpstr>
      <vt:lpstr>Choice of basis</vt:lpstr>
      <vt:lpstr>Signal representations</vt:lpstr>
      <vt:lpstr>Wavelets and DC components</vt:lpstr>
      <vt:lpstr>Haar basis AC components</vt:lpstr>
      <vt:lpstr>Computing detail coefficients</vt:lpstr>
      <vt:lpstr>Multi-resolution averaging</vt:lpstr>
      <vt:lpstr>Generating detail coefficients</vt:lpstr>
      <vt:lpstr>Example</vt:lpstr>
      <vt:lpstr>One step of average and difference</vt:lpstr>
      <vt:lpstr>Last step of average and difference</vt:lpstr>
      <vt:lpstr>Wavelet representation</vt:lpstr>
      <vt:lpstr>Computing the transform</vt:lpstr>
      <vt:lpstr>Scaling the Haar basis vectors</vt:lpstr>
      <vt:lpstr>Wavelet summary</vt:lpstr>
      <vt:lpstr>Two slides about Fourier transforms</vt:lpstr>
      <vt:lpstr>Stationarity, STFT</vt:lpstr>
      <vt:lpstr>Spectrogram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Microsoft account</cp:lastModifiedBy>
  <cp:revision>142</cp:revision>
  <dcterms:created xsi:type="dcterms:W3CDTF">2013-08-17T21:02:01Z</dcterms:created>
  <dcterms:modified xsi:type="dcterms:W3CDTF">2013-09-10T02:52:42Z</dcterms:modified>
</cp:coreProperties>
</file>