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12" r:id="rId4"/>
    <p:sldMasterId id="2147483686" r:id="rId5"/>
    <p:sldMasterId id="2147483672" r:id="rId6"/>
    <p:sldMasterId id="2147483699" r:id="rId7"/>
  </p:sldMasterIdLst>
  <p:notesMasterIdLst>
    <p:notesMasterId r:id="rId20"/>
  </p:notesMasterIdLst>
  <p:handoutMasterIdLst>
    <p:handoutMasterId r:id="rId21"/>
  </p:handoutMasterIdLst>
  <p:sldIdLst>
    <p:sldId id="268" r:id="rId8"/>
    <p:sldId id="267" r:id="rId9"/>
    <p:sldId id="269" r:id="rId10"/>
    <p:sldId id="270" r:id="rId11"/>
    <p:sldId id="275" r:id="rId12"/>
    <p:sldId id="271" r:id="rId13"/>
    <p:sldId id="272" r:id="rId14"/>
    <p:sldId id="277" r:id="rId15"/>
    <p:sldId id="276" r:id="rId16"/>
    <p:sldId id="278"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9CDB86D6-D5ED-9741-AD8F-2ACF327AF545}">
          <p14:sldIdLst>
            <p14:sldId id="268"/>
            <p14:sldId id="267"/>
            <p14:sldId id="269"/>
            <p14:sldId id="270"/>
            <p14:sldId id="275"/>
            <p14:sldId id="271"/>
            <p14:sldId id="272"/>
            <p14:sldId id="277"/>
            <p14:sldId id="276"/>
            <p14:sldId id="278"/>
            <p14:sldId id="273"/>
            <p14:sldId id="27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B8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84"/>
    <p:restoredTop sz="86395"/>
  </p:normalViewPr>
  <p:slideViewPr>
    <p:cSldViewPr snapToGrid="0" snapToObjects="1">
      <p:cViewPr varScale="1">
        <p:scale>
          <a:sx n="69" d="100"/>
          <a:sy n="69" d="100"/>
        </p:scale>
        <p:origin x="552" y="-10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97" d="100"/>
          <a:sy n="97" d="100"/>
        </p:scale>
        <p:origin x="4072"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1CFCC7F-943B-8E44-AC6A-538BFAB0577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F1E65BE-90E0-CC46-B358-39BA5558C7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C6D47CD-E42D-2947-B830-C9B0271C3651}" type="datetimeFigureOut">
              <a:rPr lang="en-US" smtClean="0"/>
              <a:t>4/27/2021</a:t>
            </a:fld>
            <a:endParaRPr lang="en-US"/>
          </a:p>
        </p:txBody>
      </p:sp>
      <p:sp>
        <p:nvSpPr>
          <p:cNvPr id="4" name="Footer Placeholder 3">
            <a:extLst>
              <a:ext uri="{FF2B5EF4-FFF2-40B4-BE49-F238E27FC236}">
                <a16:creationId xmlns:a16="http://schemas.microsoft.com/office/drawing/2014/main" id="{C6A331E9-55BB-984C-ACE0-8572C1A56BE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1D6267E-B11B-A949-9B39-7AB73FC687A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6297DDF-4F9A-8C43-BFBB-09C7D6B53ACA}" type="slidenum">
              <a:rPr lang="en-US" smtClean="0"/>
              <a:t>‹#›</a:t>
            </a:fld>
            <a:endParaRPr lang="en-US"/>
          </a:p>
        </p:txBody>
      </p:sp>
    </p:spTree>
    <p:extLst>
      <p:ext uri="{BB962C8B-B14F-4D97-AF65-F5344CB8AC3E}">
        <p14:creationId xmlns:p14="http://schemas.microsoft.com/office/powerpoint/2010/main" val="29476644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441AD3-C9C0-5240-81AF-3E71E603BD65}" type="datetimeFigureOut">
              <a:rPr lang="en-US" smtClean="0"/>
              <a:t>4/27/2021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955659-4064-2A44-A0A6-AD2A49071D2E}" type="slidenum">
              <a:rPr lang="en-US" smtClean="0"/>
              <a:t>‹#›</a:t>
            </a:fld>
            <a:endParaRPr lang="en-US"/>
          </a:p>
        </p:txBody>
      </p:sp>
    </p:spTree>
    <p:extLst>
      <p:ext uri="{BB962C8B-B14F-4D97-AF65-F5344CB8AC3E}">
        <p14:creationId xmlns:p14="http://schemas.microsoft.com/office/powerpoint/2010/main" val="4126310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1A7A1-BEAF-7444-9AFB-071E576E0DD0}"/>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D3BCD-31F6-F849-B3D3-FE6DBAAB128F}"/>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019419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with Full Bleed Picture 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64539-7ABE-3747-8D5B-85C9F0B59575}"/>
              </a:ext>
            </a:extLst>
          </p:cNvPr>
          <p:cNvSpPr>
            <a:spLocks noGrp="1"/>
          </p:cNvSpPr>
          <p:nvPr>
            <p:ph type="title"/>
          </p:nvPr>
        </p:nvSpPr>
        <p:spPr>
          <a:xfrm>
            <a:off x="6805510" y="457200"/>
            <a:ext cx="4826643" cy="1600200"/>
          </a:xfrm>
          <a:prstGeom prst="rect">
            <a:avLst/>
          </a:prstGeom>
        </p:spPr>
        <p:txBody>
          <a:bodyPr anchor="b">
            <a:normAutofit/>
          </a:bodyPr>
          <a:lstStyle>
            <a:lvl1pPr>
              <a:defRPr sz="3600"/>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07D540E9-6268-C345-85B0-EE92BF3E5F8D}"/>
              </a:ext>
            </a:extLst>
          </p:cNvPr>
          <p:cNvSpPr>
            <a:spLocks noGrp="1"/>
          </p:cNvSpPr>
          <p:nvPr>
            <p:ph type="body" sz="half" idx="2"/>
          </p:nvPr>
        </p:nvSpPr>
        <p:spPr>
          <a:xfrm>
            <a:off x="6805510" y="2141316"/>
            <a:ext cx="4826643" cy="3634451"/>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Picture Placeholder 8">
            <a:extLst>
              <a:ext uri="{FF2B5EF4-FFF2-40B4-BE49-F238E27FC236}">
                <a16:creationId xmlns:a16="http://schemas.microsoft.com/office/drawing/2014/main" id="{89E96528-A222-BF43-93B7-F21C2B18D57A}"/>
              </a:ext>
            </a:extLst>
          </p:cNvPr>
          <p:cNvSpPr>
            <a:spLocks noGrp="1"/>
          </p:cNvSpPr>
          <p:nvPr>
            <p:ph type="pic" sz="quarter" idx="10"/>
          </p:nvPr>
        </p:nvSpPr>
        <p:spPr>
          <a:xfrm>
            <a:off x="598309" y="0"/>
            <a:ext cx="5586715" cy="6858000"/>
          </a:xfrm>
          <a:effectLst>
            <a:innerShdw blurRad="63500" dist="50800" dir="10800000">
              <a:prstClr val="black">
                <a:alpha val="50000"/>
              </a:prstClr>
            </a:innerShdw>
          </a:effectLst>
        </p:spPr>
        <p:txBody>
          <a:bodyPr/>
          <a:lstStyle/>
          <a:p>
            <a:r>
              <a:rPr lang="en-US" dirty="0"/>
              <a:t>Click icon to add picture</a:t>
            </a:r>
          </a:p>
        </p:txBody>
      </p:sp>
    </p:spTree>
    <p:extLst>
      <p:ext uri="{BB962C8B-B14F-4D97-AF65-F5344CB8AC3E}">
        <p14:creationId xmlns:p14="http://schemas.microsoft.com/office/powerpoint/2010/main" val="2800047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3D4F7-0CF8-E449-889F-F9778DE1EDEC}"/>
              </a:ext>
            </a:extLst>
          </p:cNvPr>
          <p:cNvSpPr>
            <a:spLocks noGrp="1"/>
          </p:cNvSpPr>
          <p:nvPr>
            <p:ph type="title"/>
          </p:nvPr>
        </p:nvSpPr>
        <p:spPr>
          <a:xfrm>
            <a:off x="717630" y="3440079"/>
            <a:ext cx="4054395" cy="2333191"/>
          </a:xfrm>
          <a:prstGeom prst="rect">
            <a:avLst/>
          </a:prstGeom>
        </p:spPr>
        <p:txBody>
          <a:bodyPr anchor="t"/>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8E9A8EC-D64D-414E-89AA-AEAFDB42F726}"/>
              </a:ext>
            </a:extLst>
          </p:cNvPr>
          <p:cNvSpPr>
            <a:spLocks noGrp="1"/>
          </p:cNvSpPr>
          <p:nvPr>
            <p:ph type="pic" idx="1"/>
          </p:nvPr>
        </p:nvSpPr>
        <p:spPr>
          <a:xfrm>
            <a:off x="590309" y="-98611"/>
            <a:ext cx="11673409" cy="3380716"/>
          </a:xfrm>
          <a:prstGeom prst="rect">
            <a:avLst/>
          </a:prstGeom>
          <a:effectLst>
            <a:innerShdw blurRad="63500" dist="50800" dir="10800000">
              <a:prstClr val="black">
                <a:alpha val="50000"/>
              </a:prstClr>
            </a:inn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95E31CA-0D7F-4C4A-A874-E42E6F4EAA62}"/>
              </a:ext>
            </a:extLst>
          </p:cNvPr>
          <p:cNvSpPr>
            <a:spLocks noGrp="1"/>
          </p:cNvSpPr>
          <p:nvPr>
            <p:ph type="body" sz="half" idx="2"/>
          </p:nvPr>
        </p:nvSpPr>
        <p:spPr>
          <a:xfrm>
            <a:off x="4884516" y="3440079"/>
            <a:ext cx="7035274" cy="2333191"/>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9917820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A42EE-C978-424A-A6DD-0E550A52D5DD}"/>
              </a:ext>
            </a:extLst>
          </p:cNvPr>
          <p:cNvSpPr>
            <a:spLocks noGrp="1"/>
          </p:cNvSpPr>
          <p:nvPr>
            <p:ph type="title"/>
          </p:nvPr>
        </p:nvSpPr>
        <p:spPr>
          <a:xfrm>
            <a:off x="729205" y="365125"/>
            <a:ext cx="10624595"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176F73-BE02-D347-8913-C7A0A10A4456}"/>
              </a:ext>
            </a:extLst>
          </p:cNvPr>
          <p:cNvSpPr>
            <a:spLocks noGrp="1"/>
          </p:cNvSpPr>
          <p:nvPr>
            <p:ph type="body" orient="vert" idx="1"/>
          </p:nvPr>
        </p:nvSpPr>
        <p:spPr>
          <a:xfrm>
            <a:off x="729205" y="1825625"/>
            <a:ext cx="10624595" cy="3973291"/>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330658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42E4E4-4C6B-4744-9F77-D9EFC749D1B4}"/>
              </a:ext>
            </a:extLst>
          </p:cNvPr>
          <p:cNvSpPr>
            <a:spLocks noGrp="1"/>
          </p:cNvSpPr>
          <p:nvPr>
            <p:ph type="title" orient="vert"/>
          </p:nvPr>
        </p:nvSpPr>
        <p:spPr>
          <a:xfrm>
            <a:off x="8724900" y="365125"/>
            <a:ext cx="2628900" cy="5399067"/>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5B27CD3-3324-6949-BC89-057B16C9FD72}"/>
              </a:ext>
            </a:extLst>
          </p:cNvPr>
          <p:cNvSpPr>
            <a:spLocks noGrp="1"/>
          </p:cNvSpPr>
          <p:nvPr>
            <p:ph type="body" orient="vert" idx="1"/>
          </p:nvPr>
        </p:nvSpPr>
        <p:spPr>
          <a:xfrm>
            <a:off x="740780" y="365125"/>
            <a:ext cx="7831720" cy="5399067"/>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815941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Final Slide with logo and websit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101481A-B480-3B4D-9FC8-184EF1F14C21}"/>
              </a:ext>
            </a:extLst>
          </p:cNvPr>
          <p:cNvPicPr>
            <a:picLocks noChangeAspect="1"/>
          </p:cNvPicPr>
          <p:nvPr userDrawn="1"/>
        </p:nvPicPr>
        <p:blipFill>
          <a:blip r:embed="rId2"/>
          <a:stretch>
            <a:fillRect/>
          </a:stretch>
        </p:blipFill>
        <p:spPr>
          <a:xfrm>
            <a:off x="3699458" y="2328483"/>
            <a:ext cx="4816234" cy="1768370"/>
          </a:xfrm>
          <a:prstGeom prst="rect">
            <a:avLst/>
          </a:prstGeom>
        </p:spPr>
      </p:pic>
      <p:sp>
        <p:nvSpPr>
          <p:cNvPr id="2" name="TextBox 1">
            <a:extLst>
              <a:ext uri="{FF2B5EF4-FFF2-40B4-BE49-F238E27FC236}">
                <a16:creationId xmlns:a16="http://schemas.microsoft.com/office/drawing/2014/main" id="{A017621B-BA28-1740-82AA-77702080090F}"/>
              </a:ext>
            </a:extLst>
          </p:cNvPr>
          <p:cNvSpPr txBox="1"/>
          <p:nvPr userDrawn="1"/>
        </p:nvSpPr>
        <p:spPr>
          <a:xfrm>
            <a:off x="3407688" y="6035042"/>
            <a:ext cx="5399773" cy="461665"/>
          </a:xfrm>
          <a:prstGeom prst="rect">
            <a:avLst/>
          </a:prstGeom>
          <a:noFill/>
        </p:spPr>
        <p:txBody>
          <a:bodyPr wrap="square" rtlCol="0">
            <a:spAutoFit/>
          </a:bodyPr>
          <a:lstStyle/>
          <a:p>
            <a:pPr algn="ctr"/>
            <a:r>
              <a:rPr lang="en-US" sz="2400" b="0" i="0" dirty="0" err="1">
                <a:solidFill>
                  <a:schemeClr val="tx1"/>
                </a:solidFill>
                <a:latin typeface="Univers LT Std 45 Light" panose="020B0403020202020204" pitchFamily="34" charset="0"/>
              </a:rPr>
              <a:t>utulsa.edu</a:t>
            </a:r>
            <a:endParaRPr lang="en-US" sz="2400" b="0" i="0" dirty="0">
              <a:solidFill>
                <a:schemeClr val="tx1"/>
              </a:solidFill>
              <a:latin typeface="Univers LT Std 45 Light" panose="020B0403020202020204" pitchFamily="34" charset="0"/>
            </a:endParaRPr>
          </a:p>
        </p:txBody>
      </p:sp>
    </p:spTree>
    <p:extLst>
      <p:ext uri="{BB962C8B-B14F-4D97-AF65-F5344CB8AC3E}">
        <p14:creationId xmlns:p14="http://schemas.microsoft.com/office/powerpoint/2010/main" val="417718932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Large logo 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ED150-884A-3149-B106-57EA884079A9}"/>
              </a:ext>
            </a:extLst>
          </p:cNvPr>
          <p:cNvSpPr>
            <a:spLocks noGrp="1"/>
          </p:cNvSpPr>
          <p:nvPr>
            <p:ph type="ctrTitle"/>
          </p:nvPr>
        </p:nvSpPr>
        <p:spPr>
          <a:xfrm>
            <a:off x="1524000" y="3048000"/>
            <a:ext cx="9144000" cy="1473200"/>
          </a:xfrm>
          <a:prstGeom prst="rect">
            <a:avLst/>
          </a:prstGeom>
        </p:spPr>
        <p:txBody>
          <a:bodyPr anchor="b"/>
          <a:lstStyle>
            <a:lvl1pPr algn="ctr">
              <a:defRPr sz="4800" b="0" i="0">
                <a:latin typeface="Avenir Next" panose="020B05030202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49712726-0DF4-DF48-8A2B-29A4669788BB}"/>
              </a:ext>
            </a:extLst>
          </p:cNvPr>
          <p:cNvSpPr>
            <a:spLocks noGrp="1"/>
          </p:cNvSpPr>
          <p:nvPr>
            <p:ph type="subTitle" idx="1"/>
          </p:nvPr>
        </p:nvSpPr>
        <p:spPr>
          <a:xfrm>
            <a:off x="1524000" y="4521200"/>
            <a:ext cx="9144000" cy="1790700"/>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1330556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Large logo with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5BD68-6BEE-614D-8C63-E22AE10A0898}"/>
              </a:ext>
            </a:extLst>
          </p:cNvPr>
          <p:cNvSpPr>
            <a:spLocks noGrp="1"/>
          </p:cNvSpPr>
          <p:nvPr>
            <p:ph type="title"/>
          </p:nvPr>
        </p:nvSpPr>
        <p:spPr>
          <a:xfrm>
            <a:off x="838200" y="2967037"/>
            <a:ext cx="10515600" cy="1325563"/>
          </a:xfrm>
          <a:prstGeom prst="rect">
            <a:avLst/>
          </a:prstGeom>
        </p:spPr>
        <p:txBody>
          <a:bodyPr/>
          <a:lstStyle>
            <a:lvl1pPr>
              <a:defRPr b="0" i="0">
                <a:latin typeface="Avenir Next" panose="020B050302020202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0E558F81-6DA8-5846-9A9E-FC3D1DC65366}"/>
              </a:ext>
            </a:extLst>
          </p:cNvPr>
          <p:cNvSpPr>
            <a:spLocks noGrp="1"/>
          </p:cNvSpPr>
          <p:nvPr>
            <p:ph idx="1"/>
          </p:nvPr>
        </p:nvSpPr>
        <p:spPr>
          <a:xfrm>
            <a:off x="838200" y="4292600"/>
            <a:ext cx="10515600" cy="1884362"/>
          </a:xfrm>
          <a:prstGeom prst="rect">
            <a:avLst/>
          </a:prstGeom>
        </p:spPr>
        <p:txBody>
          <a:bodyPr/>
          <a:lstStyle>
            <a:lvl1pPr>
              <a:defRPr b="0" i="0">
                <a:latin typeface="Univers LT Std 45 Light" panose="020B0403020202020204" pitchFamily="34" charset="0"/>
              </a:defRPr>
            </a:lvl1pPr>
            <a:lvl2pPr>
              <a:defRPr b="0" i="0">
                <a:latin typeface="Univers LT Std 45 Light" panose="020B0403020202020204" pitchFamily="34" charset="0"/>
              </a:defRPr>
            </a:lvl2pPr>
            <a:lvl3pPr>
              <a:defRPr b="0" i="0">
                <a:latin typeface="Univers LT Std 45 Light" panose="020B0403020202020204" pitchFamily="34" charset="0"/>
              </a:defRPr>
            </a:lvl3pPr>
            <a:lvl4pPr>
              <a:defRPr b="0" i="0">
                <a:latin typeface="Univers LT Std 45 Light" panose="020B0403020202020204" pitchFamily="34" charset="0"/>
              </a:defRPr>
            </a:lvl4pPr>
            <a:lvl5pPr>
              <a:defRPr b="0" i="0">
                <a:latin typeface="Univers LT Std 45 Light" panose="020B0403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355185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Large logo 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AEB6B-7E73-6649-BE46-C4B710CC5E06}"/>
              </a:ext>
            </a:extLst>
          </p:cNvPr>
          <p:cNvSpPr>
            <a:spLocks noGrp="1"/>
          </p:cNvSpPr>
          <p:nvPr>
            <p:ph type="title"/>
          </p:nvPr>
        </p:nvSpPr>
        <p:spPr>
          <a:xfrm>
            <a:off x="831850" y="2908300"/>
            <a:ext cx="10515600" cy="1654175"/>
          </a:xfrm>
          <a:prstGeom prst="rect">
            <a:avLst/>
          </a:prstGeom>
        </p:spPr>
        <p:txBody>
          <a:bodyPr anchor="b"/>
          <a:lstStyle>
            <a:lvl1pPr>
              <a:defRPr sz="6000" b="0" i="0">
                <a:latin typeface="Avenir Next" panose="020B0503020202020204" pitchFamily="34" charset="0"/>
              </a:defRPr>
            </a:lvl1pPr>
          </a:lstStyle>
          <a:p>
            <a:r>
              <a:rPr lang="en-US" dirty="0"/>
              <a:t>Click to edit Master title style</a:t>
            </a:r>
          </a:p>
        </p:txBody>
      </p:sp>
      <p:sp>
        <p:nvSpPr>
          <p:cNvPr id="3" name="Text Placeholder 2">
            <a:extLst>
              <a:ext uri="{FF2B5EF4-FFF2-40B4-BE49-F238E27FC236}">
                <a16:creationId xmlns:a16="http://schemas.microsoft.com/office/drawing/2014/main" id="{5A1C2BA9-7D05-5E46-B84F-0112CBAF172C}"/>
              </a:ext>
            </a:extLst>
          </p:cNvPr>
          <p:cNvSpPr>
            <a:spLocks noGrp="1"/>
          </p:cNvSpPr>
          <p:nvPr>
            <p:ph type="body" idx="1"/>
          </p:nvPr>
        </p:nvSpPr>
        <p:spPr>
          <a:xfrm>
            <a:off x="831850" y="4589463"/>
            <a:ext cx="10515600" cy="1500187"/>
          </a:xfrm>
          <a:prstGeom prst="rect">
            <a:avLst/>
          </a:prstGeom>
        </p:spPr>
        <p:txBody>
          <a:bodyPr/>
          <a:lstStyle>
            <a:lvl1pPr marL="0" indent="0">
              <a:buNone/>
              <a:defRPr sz="2400" b="0" i="0">
                <a:solidFill>
                  <a:schemeClr val="tx1">
                    <a:tint val="75000"/>
                  </a:schemeClr>
                </a:solidFill>
                <a:latin typeface="Univers LT Std 45 Light" panose="020B0403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4228676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1BEB6-E445-B745-A2EA-72A8D223A4EC}"/>
              </a:ext>
            </a:extLst>
          </p:cNvPr>
          <p:cNvSpPr>
            <a:spLocks noGrp="1"/>
          </p:cNvSpPr>
          <p:nvPr>
            <p:ph type="title"/>
          </p:nvPr>
        </p:nvSpPr>
        <p:spPr>
          <a:xfrm>
            <a:off x="838200" y="2967037"/>
            <a:ext cx="10515600" cy="1325563"/>
          </a:xfrm>
          <a:prstGeom prst="rect">
            <a:avLst/>
          </a:prstGeom>
        </p:spPr>
        <p:txBody>
          <a:bodyPr/>
          <a:lstStyle>
            <a:lvl1pPr>
              <a:defRPr b="0" i="0">
                <a:latin typeface="Avenir Next" panose="020B0503020202020204" pitchFamily="34" charset="0"/>
              </a:defRPr>
            </a:lvl1pPr>
          </a:lstStyle>
          <a:p>
            <a:r>
              <a:rPr lang="en-US" dirty="0"/>
              <a:t>Click to edit Master title style</a:t>
            </a:r>
          </a:p>
        </p:txBody>
      </p:sp>
      <p:sp>
        <p:nvSpPr>
          <p:cNvPr id="3" name="Date Placeholder 2">
            <a:extLst>
              <a:ext uri="{FF2B5EF4-FFF2-40B4-BE49-F238E27FC236}">
                <a16:creationId xmlns:a16="http://schemas.microsoft.com/office/drawing/2014/main" id="{0E568B33-A632-3040-807F-024C6674D8ED}"/>
              </a:ext>
            </a:extLst>
          </p:cNvPr>
          <p:cNvSpPr>
            <a:spLocks noGrp="1"/>
          </p:cNvSpPr>
          <p:nvPr>
            <p:ph type="dt" sz="half" idx="10"/>
          </p:nvPr>
        </p:nvSpPr>
        <p:spPr>
          <a:xfrm>
            <a:off x="838200" y="6356350"/>
            <a:ext cx="2743200" cy="365125"/>
          </a:xfrm>
          <a:prstGeom prst="rect">
            <a:avLst/>
          </a:prstGeom>
        </p:spPr>
        <p:txBody>
          <a:bodyPr/>
          <a:lstStyle/>
          <a:p>
            <a:fld id="{FD191DEA-010D-6544-BD18-42C44501B3C3}" type="datetimeFigureOut">
              <a:rPr lang="en-US" smtClean="0"/>
              <a:t>4/27/2021</a:t>
            </a:fld>
            <a:endParaRPr lang="en-US"/>
          </a:p>
        </p:txBody>
      </p:sp>
      <p:sp>
        <p:nvSpPr>
          <p:cNvPr id="4" name="Footer Placeholder 3">
            <a:extLst>
              <a:ext uri="{FF2B5EF4-FFF2-40B4-BE49-F238E27FC236}">
                <a16:creationId xmlns:a16="http://schemas.microsoft.com/office/drawing/2014/main" id="{4C6FC5B5-EC22-C14B-A8BD-55A91F2B19C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A1818061-06A8-D247-AD0E-9C22E957A0DC}"/>
              </a:ext>
            </a:extLst>
          </p:cNvPr>
          <p:cNvSpPr>
            <a:spLocks noGrp="1"/>
          </p:cNvSpPr>
          <p:nvPr>
            <p:ph type="sldNum" sz="quarter" idx="12"/>
          </p:nvPr>
        </p:nvSpPr>
        <p:spPr>
          <a:xfrm>
            <a:off x="8610600" y="6356350"/>
            <a:ext cx="2743200" cy="365125"/>
          </a:xfrm>
          <a:prstGeom prst="rect">
            <a:avLst/>
          </a:prstGeom>
        </p:spPr>
        <p:txBody>
          <a:bodyPr/>
          <a:lstStyle/>
          <a:p>
            <a:fld id="{8D8FCC43-22CB-1242-9729-8A80499670A5}" type="slidenum">
              <a:rPr lang="en-US" smtClean="0"/>
              <a:t>‹#›</a:t>
            </a:fld>
            <a:endParaRPr lang="en-US"/>
          </a:p>
        </p:txBody>
      </p:sp>
    </p:spTree>
    <p:extLst>
      <p:ext uri="{BB962C8B-B14F-4D97-AF65-F5344CB8AC3E}">
        <p14:creationId xmlns:p14="http://schemas.microsoft.com/office/powerpoint/2010/main" val="14931534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1A7A1-BEAF-7444-9AFB-071E576E0DD0}"/>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BDD3BCD-31F6-F849-B3D3-FE6DBAAB128F}"/>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3235236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202C9-A24E-5A4E-85C1-D35439FD0143}"/>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91E642FC-9285-4544-A1DD-92D18EF76589}"/>
              </a:ext>
            </a:extLst>
          </p:cNvPr>
          <p:cNvSpPr>
            <a:spLocks noGrp="1"/>
          </p:cNvSpPr>
          <p:nvPr>
            <p:ph idx="1"/>
          </p:nvPr>
        </p:nvSpPr>
        <p:spPr>
          <a:xfrm>
            <a:off x="838200" y="1825625"/>
            <a:ext cx="10515600" cy="3996441"/>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528183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202C9-A24E-5A4E-85C1-D35439FD0143}"/>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91E642FC-9285-4544-A1DD-92D18EF76589}"/>
              </a:ext>
            </a:extLst>
          </p:cNvPr>
          <p:cNvSpPr>
            <a:spLocks noGrp="1"/>
          </p:cNvSpPr>
          <p:nvPr>
            <p:ph idx="1"/>
          </p:nvPr>
        </p:nvSpPr>
        <p:spPr>
          <a:xfrm>
            <a:off x="838200" y="1825625"/>
            <a:ext cx="10515600" cy="3961717"/>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755535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52C2F-A289-6340-AD97-7E09551245F3}"/>
              </a:ext>
            </a:extLst>
          </p:cNvPr>
          <p:cNvSpPr>
            <a:spLocks noGrp="1"/>
          </p:cNvSpPr>
          <p:nvPr>
            <p:ph type="title" hasCustomPrompt="1"/>
          </p:nvPr>
        </p:nvSpPr>
        <p:spPr>
          <a:xfrm>
            <a:off x="720004" y="3444240"/>
            <a:ext cx="10538750" cy="975360"/>
          </a:xfrm>
          <a:prstGeom prst="rect">
            <a:avLst/>
          </a:prstGeom>
        </p:spPr>
        <p:txBody>
          <a:bodyPr anchor="b"/>
          <a:lstStyle>
            <a:lvl1pPr>
              <a:defRPr sz="6000">
                <a:solidFill>
                  <a:schemeClr val="bg1"/>
                </a:solidFill>
              </a:defRPr>
            </a:lvl1pPr>
          </a:lstStyle>
          <a:p>
            <a:r>
              <a:rPr lang="en-US" dirty="0"/>
              <a:t>Section Header Title</a:t>
            </a:r>
          </a:p>
        </p:txBody>
      </p:sp>
      <p:sp>
        <p:nvSpPr>
          <p:cNvPr id="3" name="Text Placeholder 2">
            <a:extLst>
              <a:ext uri="{FF2B5EF4-FFF2-40B4-BE49-F238E27FC236}">
                <a16:creationId xmlns:a16="http://schemas.microsoft.com/office/drawing/2014/main" id="{2DADE2C3-C281-7B40-B1B6-27365B4BD646}"/>
              </a:ext>
            </a:extLst>
          </p:cNvPr>
          <p:cNvSpPr>
            <a:spLocks noGrp="1"/>
          </p:cNvSpPr>
          <p:nvPr>
            <p:ph type="body" idx="1" hasCustomPrompt="1"/>
          </p:nvPr>
        </p:nvSpPr>
        <p:spPr>
          <a:xfrm>
            <a:off x="720004" y="4419601"/>
            <a:ext cx="10569230" cy="1402079"/>
          </a:xfrm>
          <a:prstGeom prst="rect">
            <a:avLst/>
          </a:prstGeo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subtitle</a:t>
            </a:r>
          </a:p>
        </p:txBody>
      </p:sp>
      <p:sp>
        <p:nvSpPr>
          <p:cNvPr id="18" name="Picture Placeholder 17">
            <a:extLst>
              <a:ext uri="{FF2B5EF4-FFF2-40B4-BE49-F238E27FC236}">
                <a16:creationId xmlns:a16="http://schemas.microsoft.com/office/drawing/2014/main" id="{10EB55B0-16D4-A643-9939-61EA9192924F}"/>
              </a:ext>
            </a:extLst>
          </p:cNvPr>
          <p:cNvSpPr>
            <a:spLocks noGrp="1"/>
          </p:cNvSpPr>
          <p:nvPr>
            <p:ph type="pic" sz="quarter" idx="11"/>
          </p:nvPr>
        </p:nvSpPr>
        <p:spPr>
          <a:xfrm>
            <a:off x="720004" y="-107031"/>
            <a:ext cx="1928925" cy="3458585"/>
          </a:xfrm>
        </p:spPr>
        <p:txBody>
          <a:bodyPr/>
          <a:lstStyle/>
          <a:p>
            <a:endParaRPr lang="en-US" dirty="0"/>
          </a:p>
        </p:txBody>
      </p:sp>
    </p:spTree>
    <p:extLst>
      <p:ext uri="{BB962C8B-B14F-4D97-AF65-F5344CB8AC3E}">
        <p14:creationId xmlns:p14="http://schemas.microsoft.com/office/powerpoint/2010/main" val="25574306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09F6B-C263-C740-8E87-0FBB12E6E33F}"/>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82B2B5DD-9B34-D141-BB53-BD506B3FCC24}"/>
              </a:ext>
            </a:extLst>
          </p:cNvPr>
          <p:cNvSpPr>
            <a:spLocks noGrp="1"/>
          </p:cNvSpPr>
          <p:nvPr>
            <p:ph sz="half" idx="1"/>
          </p:nvPr>
        </p:nvSpPr>
        <p:spPr>
          <a:xfrm>
            <a:off x="838200" y="1825625"/>
            <a:ext cx="5181600" cy="401959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FDA43D-EFD2-E147-AEA2-90E4EE550249}"/>
              </a:ext>
            </a:extLst>
          </p:cNvPr>
          <p:cNvSpPr>
            <a:spLocks noGrp="1"/>
          </p:cNvSpPr>
          <p:nvPr>
            <p:ph sz="half" idx="2"/>
          </p:nvPr>
        </p:nvSpPr>
        <p:spPr>
          <a:xfrm>
            <a:off x="6172200" y="1825625"/>
            <a:ext cx="5181600" cy="401959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753583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02323-0D60-3C41-BF44-D6971146BE9C}"/>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40BDE3A5-983E-3745-8B74-132737CF03CF}"/>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AAF2794-7B80-2647-8004-C17F41BE2415}"/>
              </a:ext>
            </a:extLst>
          </p:cNvPr>
          <p:cNvSpPr>
            <a:spLocks noGrp="1"/>
          </p:cNvSpPr>
          <p:nvPr>
            <p:ph sz="half" idx="2"/>
          </p:nvPr>
        </p:nvSpPr>
        <p:spPr>
          <a:xfrm>
            <a:off x="839788" y="2505075"/>
            <a:ext cx="5157787" cy="3455887"/>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683D963-0C6B-D742-876C-26B7D5E0053E}"/>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3AF99C1-62EE-C846-B8AF-93F037E824EF}"/>
              </a:ext>
            </a:extLst>
          </p:cNvPr>
          <p:cNvSpPr>
            <a:spLocks noGrp="1"/>
          </p:cNvSpPr>
          <p:nvPr>
            <p:ph sz="quarter" idx="4"/>
          </p:nvPr>
        </p:nvSpPr>
        <p:spPr>
          <a:xfrm>
            <a:off x="6172200" y="2505075"/>
            <a:ext cx="5183188" cy="3455887"/>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36825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6F8BF-B352-1449-A55A-8F20B0B8B197}"/>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99963596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Large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494DFECC-BEA3-3C40-9CA8-581B26AF5F50}"/>
              </a:ext>
            </a:extLst>
          </p:cNvPr>
          <p:cNvSpPr>
            <a:spLocks noGrp="1"/>
          </p:cNvSpPr>
          <p:nvPr>
            <p:ph type="pic" sz="quarter" idx="10"/>
          </p:nvPr>
        </p:nvSpPr>
        <p:spPr>
          <a:xfrm>
            <a:off x="590309" y="-80963"/>
            <a:ext cx="11713581" cy="5903029"/>
          </a:xfrm>
          <a:effectLst>
            <a:innerShdw blurRad="63500" dist="50800" dir="10800000">
              <a:prstClr val="black">
                <a:alpha val="50000"/>
              </a:prstClr>
            </a:innerShdw>
          </a:effectLst>
        </p:spPr>
        <p:txBody>
          <a:bodyPr/>
          <a:lstStyle/>
          <a:p>
            <a:endParaRPr lang="en-US"/>
          </a:p>
        </p:txBody>
      </p:sp>
    </p:spTree>
    <p:extLst>
      <p:ext uri="{BB962C8B-B14F-4D97-AF65-F5344CB8AC3E}">
        <p14:creationId xmlns:p14="http://schemas.microsoft.com/office/powerpoint/2010/main" val="29703637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168430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64539-7ABE-3747-8D5B-85C9F0B59575}"/>
              </a:ext>
            </a:extLst>
          </p:cNvPr>
          <p:cNvSpPr>
            <a:spLocks noGrp="1"/>
          </p:cNvSpPr>
          <p:nvPr>
            <p:ph type="title"/>
          </p:nvPr>
        </p:nvSpPr>
        <p:spPr>
          <a:xfrm>
            <a:off x="763930" y="457200"/>
            <a:ext cx="4826643" cy="1600200"/>
          </a:xfrm>
          <a:prstGeom prst="rect">
            <a:avLst/>
          </a:prstGeo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1B7D6180-278E-F445-92D0-B73488A0BF3A}"/>
              </a:ext>
            </a:extLst>
          </p:cNvPr>
          <p:cNvSpPr>
            <a:spLocks noGrp="1"/>
          </p:cNvSpPr>
          <p:nvPr>
            <p:ph idx="1"/>
          </p:nvPr>
        </p:nvSpPr>
        <p:spPr>
          <a:xfrm>
            <a:off x="6250328" y="457200"/>
            <a:ext cx="5403191" cy="5943600"/>
          </a:xfrm>
          <a:prstGeom prst="rect">
            <a:avLst/>
          </a:prstGeo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7D540E9-6268-C345-85B0-EE92BF3E5F8D}"/>
              </a:ext>
            </a:extLst>
          </p:cNvPr>
          <p:cNvSpPr>
            <a:spLocks noGrp="1"/>
          </p:cNvSpPr>
          <p:nvPr>
            <p:ph type="body" sz="half" idx="2"/>
          </p:nvPr>
        </p:nvSpPr>
        <p:spPr>
          <a:xfrm>
            <a:off x="763930" y="2141316"/>
            <a:ext cx="4826643" cy="3634451"/>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71379872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with Full Bleed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64539-7ABE-3747-8D5B-85C9F0B59575}"/>
              </a:ext>
            </a:extLst>
          </p:cNvPr>
          <p:cNvSpPr>
            <a:spLocks noGrp="1"/>
          </p:cNvSpPr>
          <p:nvPr>
            <p:ph type="title"/>
          </p:nvPr>
        </p:nvSpPr>
        <p:spPr>
          <a:xfrm>
            <a:off x="1155819" y="457200"/>
            <a:ext cx="4826643" cy="1600200"/>
          </a:xfrm>
          <a:prstGeom prst="rect">
            <a:avLst/>
          </a:prstGeom>
        </p:spPr>
        <p:txBody>
          <a:bodyPr anchor="b">
            <a:normAutofit/>
          </a:bodyPr>
          <a:lstStyle>
            <a:lvl1pPr>
              <a:defRPr sz="3600"/>
            </a:lvl1pPr>
          </a:lstStyle>
          <a:p>
            <a:r>
              <a:rPr lang="en-US" dirty="0"/>
              <a:t>Click to edit Master title style</a:t>
            </a:r>
          </a:p>
        </p:txBody>
      </p:sp>
      <p:sp>
        <p:nvSpPr>
          <p:cNvPr id="4" name="Text Placeholder 3">
            <a:extLst>
              <a:ext uri="{FF2B5EF4-FFF2-40B4-BE49-F238E27FC236}">
                <a16:creationId xmlns:a16="http://schemas.microsoft.com/office/drawing/2014/main" id="{07D540E9-6268-C345-85B0-EE92BF3E5F8D}"/>
              </a:ext>
            </a:extLst>
          </p:cNvPr>
          <p:cNvSpPr>
            <a:spLocks noGrp="1"/>
          </p:cNvSpPr>
          <p:nvPr>
            <p:ph type="body" sz="half" idx="2"/>
          </p:nvPr>
        </p:nvSpPr>
        <p:spPr>
          <a:xfrm>
            <a:off x="1155819" y="2141316"/>
            <a:ext cx="4826643" cy="3634451"/>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Picture Placeholder 8">
            <a:extLst>
              <a:ext uri="{FF2B5EF4-FFF2-40B4-BE49-F238E27FC236}">
                <a16:creationId xmlns:a16="http://schemas.microsoft.com/office/drawing/2014/main" id="{8E599B68-9C8D-3D45-812F-A4E3DFEE26D5}"/>
              </a:ext>
            </a:extLst>
          </p:cNvPr>
          <p:cNvSpPr>
            <a:spLocks noGrp="1"/>
          </p:cNvSpPr>
          <p:nvPr>
            <p:ph type="pic" sz="quarter" idx="10"/>
          </p:nvPr>
        </p:nvSpPr>
        <p:spPr>
          <a:xfrm>
            <a:off x="6605285" y="0"/>
            <a:ext cx="5586715" cy="6858000"/>
          </a:xfrm>
          <a:effectLst/>
        </p:spPr>
        <p:txBody>
          <a:bodyPr/>
          <a:lstStyle/>
          <a:p>
            <a:r>
              <a:rPr lang="en-US" dirty="0"/>
              <a:t>Click icon to add picture</a:t>
            </a:r>
          </a:p>
        </p:txBody>
      </p:sp>
    </p:spTree>
    <p:extLst>
      <p:ext uri="{BB962C8B-B14F-4D97-AF65-F5344CB8AC3E}">
        <p14:creationId xmlns:p14="http://schemas.microsoft.com/office/powerpoint/2010/main" val="287898131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3D4F7-0CF8-E449-889F-F9778DE1EDEC}"/>
              </a:ext>
            </a:extLst>
          </p:cNvPr>
          <p:cNvSpPr>
            <a:spLocks noGrp="1"/>
          </p:cNvSpPr>
          <p:nvPr>
            <p:ph type="title"/>
          </p:nvPr>
        </p:nvSpPr>
        <p:spPr>
          <a:xfrm>
            <a:off x="717630" y="3440079"/>
            <a:ext cx="4054395" cy="2333191"/>
          </a:xfrm>
          <a:prstGeom prst="rect">
            <a:avLst/>
          </a:prstGeo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8E9A8EC-D64D-414E-89AA-AEAFDB42F726}"/>
              </a:ext>
            </a:extLst>
          </p:cNvPr>
          <p:cNvSpPr>
            <a:spLocks noGrp="1"/>
          </p:cNvSpPr>
          <p:nvPr>
            <p:ph type="pic" idx="1"/>
          </p:nvPr>
        </p:nvSpPr>
        <p:spPr>
          <a:xfrm>
            <a:off x="590309" y="-98611"/>
            <a:ext cx="11673409" cy="3380716"/>
          </a:xfrm>
          <a:prstGeom prst="rect">
            <a:avLst/>
          </a:prstGeom>
          <a:effectLst>
            <a:innerShdw blurRad="63500" dist="50800" dir="10800000">
              <a:prstClr val="black">
                <a:alpha val="50000"/>
              </a:prstClr>
            </a:inn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95E31CA-0D7F-4C4A-A874-E42E6F4EAA62}"/>
              </a:ext>
            </a:extLst>
          </p:cNvPr>
          <p:cNvSpPr>
            <a:spLocks noGrp="1"/>
          </p:cNvSpPr>
          <p:nvPr>
            <p:ph type="body" sz="half" idx="2"/>
          </p:nvPr>
        </p:nvSpPr>
        <p:spPr>
          <a:xfrm>
            <a:off x="4884516" y="3440079"/>
            <a:ext cx="7035274" cy="2333191"/>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1721813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52C2F-A289-6340-AD97-7E09551245F3}"/>
              </a:ext>
            </a:extLst>
          </p:cNvPr>
          <p:cNvSpPr>
            <a:spLocks noGrp="1"/>
          </p:cNvSpPr>
          <p:nvPr>
            <p:ph type="title" hasCustomPrompt="1"/>
          </p:nvPr>
        </p:nvSpPr>
        <p:spPr>
          <a:xfrm>
            <a:off x="720004" y="3444240"/>
            <a:ext cx="10538750" cy="975360"/>
          </a:xfrm>
          <a:prstGeom prst="rect">
            <a:avLst/>
          </a:prstGeom>
        </p:spPr>
        <p:txBody>
          <a:bodyPr anchor="b"/>
          <a:lstStyle>
            <a:lvl1pPr>
              <a:defRPr sz="6000">
                <a:solidFill>
                  <a:schemeClr val="tx1"/>
                </a:solidFill>
              </a:defRPr>
            </a:lvl1pPr>
          </a:lstStyle>
          <a:p>
            <a:r>
              <a:rPr lang="en-US" dirty="0"/>
              <a:t>Section Header Title</a:t>
            </a:r>
          </a:p>
        </p:txBody>
      </p:sp>
      <p:sp>
        <p:nvSpPr>
          <p:cNvPr id="3" name="Text Placeholder 2">
            <a:extLst>
              <a:ext uri="{FF2B5EF4-FFF2-40B4-BE49-F238E27FC236}">
                <a16:creationId xmlns:a16="http://schemas.microsoft.com/office/drawing/2014/main" id="{2DADE2C3-C281-7B40-B1B6-27365B4BD646}"/>
              </a:ext>
            </a:extLst>
          </p:cNvPr>
          <p:cNvSpPr>
            <a:spLocks noGrp="1"/>
          </p:cNvSpPr>
          <p:nvPr>
            <p:ph type="body" idx="1" hasCustomPrompt="1"/>
          </p:nvPr>
        </p:nvSpPr>
        <p:spPr>
          <a:xfrm>
            <a:off x="720004" y="4419601"/>
            <a:ext cx="10569230" cy="1402079"/>
          </a:xfrm>
          <a:prstGeom prst="rect">
            <a:avLst/>
          </a:prstGeo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subtitle</a:t>
            </a:r>
          </a:p>
        </p:txBody>
      </p:sp>
      <p:sp>
        <p:nvSpPr>
          <p:cNvPr id="18" name="Picture Placeholder 17">
            <a:extLst>
              <a:ext uri="{FF2B5EF4-FFF2-40B4-BE49-F238E27FC236}">
                <a16:creationId xmlns:a16="http://schemas.microsoft.com/office/drawing/2014/main" id="{10EB55B0-16D4-A643-9939-61EA9192924F}"/>
              </a:ext>
            </a:extLst>
          </p:cNvPr>
          <p:cNvSpPr>
            <a:spLocks noGrp="1"/>
          </p:cNvSpPr>
          <p:nvPr>
            <p:ph type="pic" sz="quarter" idx="11"/>
          </p:nvPr>
        </p:nvSpPr>
        <p:spPr>
          <a:xfrm>
            <a:off x="720004" y="-107031"/>
            <a:ext cx="1928925" cy="3458585"/>
          </a:xfrm>
        </p:spPr>
        <p:txBody>
          <a:bodyPr/>
          <a:lstStyle/>
          <a:p>
            <a:r>
              <a:rPr lang="en-US"/>
              <a:t>Click icon to add picture</a:t>
            </a:r>
            <a:endParaRPr lang="en-US" dirty="0"/>
          </a:p>
        </p:txBody>
      </p:sp>
    </p:spTree>
    <p:extLst>
      <p:ext uri="{BB962C8B-B14F-4D97-AF65-F5344CB8AC3E}">
        <p14:creationId xmlns:p14="http://schemas.microsoft.com/office/powerpoint/2010/main" val="360126507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A42EE-C978-424A-A6DD-0E550A52D5DD}"/>
              </a:ext>
            </a:extLst>
          </p:cNvPr>
          <p:cNvSpPr>
            <a:spLocks noGrp="1"/>
          </p:cNvSpPr>
          <p:nvPr>
            <p:ph type="title"/>
          </p:nvPr>
        </p:nvSpPr>
        <p:spPr>
          <a:xfrm>
            <a:off x="729205" y="365125"/>
            <a:ext cx="10624595"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176F73-BE02-D347-8913-C7A0A10A4456}"/>
              </a:ext>
            </a:extLst>
          </p:cNvPr>
          <p:cNvSpPr>
            <a:spLocks noGrp="1"/>
          </p:cNvSpPr>
          <p:nvPr>
            <p:ph type="body" orient="vert" idx="1"/>
          </p:nvPr>
        </p:nvSpPr>
        <p:spPr>
          <a:xfrm>
            <a:off x="729205" y="1825625"/>
            <a:ext cx="10624595" cy="3973291"/>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6162650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42E4E4-4C6B-4744-9F77-D9EFC749D1B4}"/>
              </a:ext>
            </a:extLst>
          </p:cNvPr>
          <p:cNvSpPr>
            <a:spLocks noGrp="1"/>
          </p:cNvSpPr>
          <p:nvPr>
            <p:ph type="title" orient="vert"/>
          </p:nvPr>
        </p:nvSpPr>
        <p:spPr>
          <a:xfrm>
            <a:off x="8724900" y="365125"/>
            <a:ext cx="2628900" cy="5399067"/>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5B27CD3-3324-6949-BC89-057B16C9FD72}"/>
              </a:ext>
            </a:extLst>
          </p:cNvPr>
          <p:cNvSpPr>
            <a:spLocks noGrp="1"/>
          </p:cNvSpPr>
          <p:nvPr>
            <p:ph type="body" orient="vert" idx="1"/>
          </p:nvPr>
        </p:nvSpPr>
        <p:spPr>
          <a:xfrm>
            <a:off x="740780" y="365125"/>
            <a:ext cx="7831720" cy="5399067"/>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8648060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1A7A1-BEAF-7444-9AFB-071E576E0DD0}"/>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BDD3BCD-31F6-F849-B3D3-FE6DBAAB128F}"/>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44312089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202C9-A24E-5A4E-85C1-D35439FD0143}"/>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91E642FC-9285-4544-A1DD-92D18EF76589}"/>
              </a:ext>
            </a:extLst>
          </p:cNvPr>
          <p:cNvSpPr>
            <a:spLocks noGrp="1"/>
          </p:cNvSpPr>
          <p:nvPr>
            <p:ph idx="1"/>
          </p:nvPr>
        </p:nvSpPr>
        <p:spPr>
          <a:xfrm>
            <a:off x="838200" y="1825625"/>
            <a:ext cx="10515600" cy="3961717"/>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6421198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52C2F-A289-6340-AD97-7E09551245F3}"/>
              </a:ext>
            </a:extLst>
          </p:cNvPr>
          <p:cNvSpPr>
            <a:spLocks noGrp="1"/>
          </p:cNvSpPr>
          <p:nvPr>
            <p:ph type="title" hasCustomPrompt="1"/>
          </p:nvPr>
        </p:nvSpPr>
        <p:spPr>
          <a:xfrm>
            <a:off x="720004" y="3444240"/>
            <a:ext cx="10538750" cy="975360"/>
          </a:xfrm>
          <a:prstGeom prst="rect">
            <a:avLst/>
          </a:prstGeom>
        </p:spPr>
        <p:txBody>
          <a:bodyPr anchor="b"/>
          <a:lstStyle>
            <a:lvl1pPr>
              <a:defRPr sz="6000">
                <a:solidFill>
                  <a:schemeClr val="bg1"/>
                </a:solidFill>
              </a:defRPr>
            </a:lvl1pPr>
          </a:lstStyle>
          <a:p>
            <a:r>
              <a:rPr lang="en-US" dirty="0"/>
              <a:t>Section Header Title</a:t>
            </a:r>
          </a:p>
        </p:txBody>
      </p:sp>
      <p:sp>
        <p:nvSpPr>
          <p:cNvPr id="3" name="Text Placeholder 2">
            <a:extLst>
              <a:ext uri="{FF2B5EF4-FFF2-40B4-BE49-F238E27FC236}">
                <a16:creationId xmlns:a16="http://schemas.microsoft.com/office/drawing/2014/main" id="{2DADE2C3-C281-7B40-B1B6-27365B4BD646}"/>
              </a:ext>
            </a:extLst>
          </p:cNvPr>
          <p:cNvSpPr>
            <a:spLocks noGrp="1"/>
          </p:cNvSpPr>
          <p:nvPr>
            <p:ph type="body" idx="1" hasCustomPrompt="1"/>
          </p:nvPr>
        </p:nvSpPr>
        <p:spPr>
          <a:xfrm>
            <a:off x="720004" y="4419601"/>
            <a:ext cx="10569230" cy="1402079"/>
          </a:xfrm>
          <a:prstGeom prst="rect">
            <a:avLst/>
          </a:prstGeo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subtitle</a:t>
            </a:r>
          </a:p>
        </p:txBody>
      </p:sp>
      <p:sp>
        <p:nvSpPr>
          <p:cNvPr id="18" name="Picture Placeholder 17">
            <a:extLst>
              <a:ext uri="{FF2B5EF4-FFF2-40B4-BE49-F238E27FC236}">
                <a16:creationId xmlns:a16="http://schemas.microsoft.com/office/drawing/2014/main" id="{10EB55B0-16D4-A643-9939-61EA9192924F}"/>
              </a:ext>
            </a:extLst>
          </p:cNvPr>
          <p:cNvSpPr>
            <a:spLocks noGrp="1"/>
          </p:cNvSpPr>
          <p:nvPr>
            <p:ph type="pic" sz="quarter" idx="11"/>
          </p:nvPr>
        </p:nvSpPr>
        <p:spPr>
          <a:xfrm>
            <a:off x="720004" y="-107031"/>
            <a:ext cx="1928925" cy="3458585"/>
          </a:xfrm>
        </p:spPr>
        <p:txBody>
          <a:bodyPr/>
          <a:lstStyle/>
          <a:p>
            <a:endParaRPr lang="en-US" dirty="0"/>
          </a:p>
        </p:txBody>
      </p:sp>
    </p:spTree>
    <p:extLst>
      <p:ext uri="{BB962C8B-B14F-4D97-AF65-F5344CB8AC3E}">
        <p14:creationId xmlns:p14="http://schemas.microsoft.com/office/powerpoint/2010/main" val="238067834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09F6B-C263-C740-8E87-0FBB12E6E33F}"/>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82B2B5DD-9B34-D141-BB53-BD506B3FCC24}"/>
              </a:ext>
            </a:extLst>
          </p:cNvPr>
          <p:cNvSpPr>
            <a:spLocks noGrp="1"/>
          </p:cNvSpPr>
          <p:nvPr>
            <p:ph sz="half" idx="1"/>
          </p:nvPr>
        </p:nvSpPr>
        <p:spPr>
          <a:xfrm>
            <a:off x="838200" y="1825625"/>
            <a:ext cx="5181600" cy="401959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FDA43D-EFD2-E147-AEA2-90E4EE550249}"/>
              </a:ext>
            </a:extLst>
          </p:cNvPr>
          <p:cNvSpPr>
            <a:spLocks noGrp="1"/>
          </p:cNvSpPr>
          <p:nvPr>
            <p:ph sz="half" idx="2"/>
          </p:nvPr>
        </p:nvSpPr>
        <p:spPr>
          <a:xfrm>
            <a:off x="6172200" y="1825625"/>
            <a:ext cx="5181600" cy="401959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173868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02323-0D60-3C41-BF44-D6971146BE9C}"/>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40BDE3A5-983E-3745-8B74-132737CF03CF}"/>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AAF2794-7B80-2647-8004-C17F41BE2415}"/>
              </a:ext>
            </a:extLst>
          </p:cNvPr>
          <p:cNvSpPr>
            <a:spLocks noGrp="1"/>
          </p:cNvSpPr>
          <p:nvPr>
            <p:ph sz="half" idx="2"/>
          </p:nvPr>
        </p:nvSpPr>
        <p:spPr>
          <a:xfrm>
            <a:off x="839788" y="2505075"/>
            <a:ext cx="5157787" cy="3455887"/>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683D963-0C6B-D742-876C-26B7D5E0053E}"/>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3AF99C1-62EE-C846-B8AF-93F037E824EF}"/>
              </a:ext>
            </a:extLst>
          </p:cNvPr>
          <p:cNvSpPr>
            <a:spLocks noGrp="1"/>
          </p:cNvSpPr>
          <p:nvPr>
            <p:ph sz="quarter" idx="4"/>
          </p:nvPr>
        </p:nvSpPr>
        <p:spPr>
          <a:xfrm>
            <a:off x="6172200" y="2505075"/>
            <a:ext cx="5183188" cy="3455887"/>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679159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6F8BF-B352-1449-A55A-8F20B0B8B197}"/>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390226824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Large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494DFECC-BEA3-3C40-9CA8-581B26AF5F50}"/>
              </a:ext>
            </a:extLst>
          </p:cNvPr>
          <p:cNvSpPr>
            <a:spLocks noGrp="1"/>
          </p:cNvSpPr>
          <p:nvPr>
            <p:ph type="pic" sz="quarter" idx="10"/>
          </p:nvPr>
        </p:nvSpPr>
        <p:spPr>
          <a:xfrm>
            <a:off x="590309" y="-80963"/>
            <a:ext cx="11713581" cy="5903029"/>
          </a:xfrm>
          <a:effectLst>
            <a:innerShdw blurRad="63500" dist="50800" dir="10800000">
              <a:prstClr val="black">
                <a:alpha val="50000"/>
              </a:prstClr>
            </a:innerShdw>
          </a:effectLst>
        </p:spPr>
        <p:txBody>
          <a:bodyPr/>
          <a:lstStyle/>
          <a:p>
            <a:endParaRPr lang="en-US"/>
          </a:p>
        </p:txBody>
      </p:sp>
    </p:spTree>
    <p:extLst>
      <p:ext uri="{BB962C8B-B14F-4D97-AF65-F5344CB8AC3E}">
        <p14:creationId xmlns:p14="http://schemas.microsoft.com/office/powerpoint/2010/main" val="115241322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178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09F6B-C263-C740-8E87-0FBB12E6E33F}"/>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82B2B5DD-9B34-D141-BB53-BD506B3FCC24}"/>
              </a:ext>
            </a:extLst>
          </p:cNvPr>
          <p:cNvSpPr>
            <a:spLocks noGrp="1"/>
          </p:cNvSpPr>
          <p:nvPr>
            <p:ph sz="half" idx="1"/>
          </p:nvPr>
        </p:nvSpPr>
        <p:spPr>
          <a:xfrm>
            <a:off x="838200" y="1825625"/>
            <a:ext cx="5181600" cy="401959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FDA43D-EFD2-E147-AEA2-90E4EE550249}"/>
              </a:ext>
            </a:extLst>
          </p:cNvPr>
          <p:cNvSpPr>
            <a:spLocks noGrp="1"/>
          </p:cNvSpPr>
          <p:nvPr>
            <p:ph sz="half" idx="2"/>
          </p:nvPr>
        </p:nvSpPr>
        <p:spPr>
          <a:xfrm>
            <a:off x="6172200" y="1825625"/>
            <a:ext cx="5181600" cy="401959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2321752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64539-7ABE-3747-8D5B-85C9F0B59575}"/>
              </a:ext>
            </a:extLst>
          </p:cNvPr>
          <p:cNvSpPr>
            <a:spLocks noGrp="1"/>
          </p:cNvSpPr>
          <p:nvPr>
            <p:ph type="title"/>
          </p:nvPr>
        </p:nvSpPr>
        <p:spPr>
          <a:xfrm>
            <a:off x="763930" y="457200"/>
            <a:ext cx="4826643" cy="1600200"/>
          </a:xfrm>
          <a:prstGeom prst="rect">
            <a:avLst/>
          </a:prstGeo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1B7D6180-278E-F445-92D0-B73488A0BF3A}"/>
              </a:ext>
            </a:extLst>
          </p:cNvPr>
          <p:cNvSpPr>
            <a:spLocks noGrp="1"/>
          </p:cNvSpPr>
          <p:nvPr>
            <p:ph idx="1"/>
          </p:nvPr>
        </p:nvSpPr>
        <p:spPr>
          <a:xfrm>
            <a:off x="6250328" y="457200"/>
            <a:ext cx="5403191" cy="5943600"/>
          </a:xfrm>
          <a:prstGeom prst="rect">
            <a:avLst/>
          </a:prstGeo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7D540E9-6268-C345-85B0-EE92BF3E5F8D}"/>
              </a:ext>
            </a:extLst>
          </p:cNvPr>
          <p:cNvSpPr>
            <a:spLocks noGrp="1"/>
          </p:cNvSpPr>
          <p:nvPr>
            <p:ph type="body" sz="half" idx="2"/>
          </p:nvPr>
        </p:nvSpPr>
        <p:spPr>
          <a:xfrm>
            <a:off x="763930" y="2141316"/>
            <a:ext cx="4826643" cy="3634451"/>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1777722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ntent with Full Bleed Picture R">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05A9CAD-1C38-C740-9134-56FA6A463683}"/>
              </a:ext>
            </a:extLst>
          </p:cNvPr>
          <p:cNvSpPr>
            <a:spLocks noGrp="1"/>
          </p:cNvSpPr>
          <p:nvPr>
            <p:ph type="title"/>
          </p:nvPr>
        </p:nvSpPr>
        <p:spPr>
          <a:xfrm>
            <a:off x="1139489" y="457200"/>
            <a:ext cx="4826643" cy="1600200"/>
          </a:xfrm>
          <a:prstGeom prst="rect">
            <a:avLst/>
          </a:prstGeom>
        </p:spPr>
        <p:txBody>
          <a:bodyPr anchor="b">
            <a:normAutofit/>
          </a:bodyPr>
          <a:lstStyle>
            <a:lvl1pPr>
              <a:defRPr sz="3600"/>
            </a:lvl1pPr>
          </a:lstStyle>
          <a:p>
            <a:r>
              <a:rPr lang="en-US"/>
              <a:t>Click to edit Master title style</a:t>
            </a:r>
            <a:endParaRPr lang="en-US" dirty="0"/>
          </a:p>
        </p:txBody>
      </p:sp>
      <p:sp>
        <p:nvSpPr>
          <p:cNvPr id="6" name="Text Placeholder 3">
            <a:extLst>
              <a:ext uri="{FF2B5EF4-FFF2-40B4-BE49-F238E27FC236}">
                <a16:creationId xmlns:a16="http://schemas.microsoft.com/office/drawing/2014/main" id="{FC80EC42-5F7C-0A4F-B693-EDEAA79C0FE4}"/>
              </a:ext>
            </a:extLst>
          </p:cNvPr>
          <p:cNvSpPr>
            <a:spLocks noGrp="1"/>
          </p:cNvSpPr>
          <p:nvPr>
            <p:ph type="body" sz="half" idx="2"/>
          </p:nvPr>
        </p:nvSpPr>
        <p:spPr>
          <a:xfrm>
            <a:off x="1139489" y="2141316"/>
            <a:ext cx="4826643" cy="3634451"/>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Picture Placeholder 8">
            <a:extLst>
              <a:ext uri="{FF2B5EF4-FFF2-40B4-BE49-F238E27FC236}">
                <a16:creationId xmlns:a16="http://schemas.microsoft.com/office/drawing/2014/main" id="{A40653B6-4425-764C-9374-4B4CA820D74E}"/>
              </a:ext>
            </a:extLst>
          </p:cNvPr>
          <p:cNvSpPr>
            <a:spLocks noGrp="1"/>
          </p:cNvSpPr>
          <p:nvPr>
            <p:ph type="pic" sz="quarter" idx="10"/>
          </p:nvPr>
        </p:nvSpPr>
        <p:spPr>
          <a:xfrm>
            <a:off x="6605285" y="0"/>
            <a:ext cx="5586715" cy="6858000"/>
          </a:xfrm>
          <a:effectLst/>
        </p:spPr>
        <p:txBody>
          <a:bodyPr/>
          <a:lstStyle/>
          <a:p>
            <a:r>
              <a:rPr lang="en-US" dirty="0"/>
              <a:t>Click icon to add picture</a:t>
            </a:r>
          </a:p>
        </p:txBody>
      </p:sp>
    </p:spTree>
    <p:extLst>
      <p:ext uri="{BB962C8B-B14F-4D97-AF65-F5344CB8AC3E}">
        <p14:creationId xmlns:p14="http://schemas.microsoft.com/office/powerpoint/2010/main" val="92401443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ntent with Full Bleed L">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36928FFA-E0A3-6441-92A1-257AC5F4B2C9}"/>
              </a:ext>
            </a:extLst>
          </p:cNvPr>
          <p:cNvSpPr>
            <a:spLocks noGrp="1"/>
          </p:cNvSpPr>
          <p:nvPr>
            <p:ph type="pic" sz="quarter" idx="10"/>
          </p:nvPr>
        </p:nvSpPr>
        <p:spPr>
          <a:xfrm>
            <a:off x="596371" y="0"/>
            <a:ext cx="5586715" cy="6858000"/>
          </a:xfrm>
          <a:effectLst>
            <a:innerShdw blurRad="63500" dist="50800" dir="10800000">
              <a:prstClr val="black">
                <a:alpha val="50000"/>
              </a:prstClr>
            </a:innerShdw>
          </a:effectLst>
        </p:spPr>
        <p:txBody>
          <a:bodyPr/>
          <a:lstStyle/>
          <a:p>
            <a:r>
              <a:rPr lang="en-US" dirty="0"/>
              <a:t>Click icon to add picture</a:t>
            </a:r>
          </a:p>
        </p:txBody>
      </p:sp>
      <p:sp>
        <p:nvSpPr>
          <p:cNvPr id="5" name="Title 1">
            <a:extLst>
              <a:ext uri="{FF2B5EF4-FFF2-40B4-BE49-F238E27FC236}">
                <a16:creationId xmlns:a16="http://schemas.microsoft.com/office/drawing/2014/main" id="{56096802-8C59-6349-A1AB-1AB12564ED77}"/>
              </a:ext>
            </a:extLst>
          </p:cNvPr>
          <p:cNvSpPr>
            <a:spLocks noGrp="1"/>
          </p:cNvSpPr>
          <p:nvPr>
            <p:ph type="title"/>
          </p:nvPr>
        </p:nvSpPr>
        <p:spPr>
          <a:xfrm>
            <a:off x="6805504" y="457200"/>
            <a:ext cx="4826643" cy="1600200"/>
          </a:xfrm>
          <a:prstGeom prst="rect">
            <a:avLst/>
          </a:prstGeom>
        </p:spPr>
        <p:txBody>
          <a:bodyPr anchor="b">
            <a:normAutofit/>
          </a:bodyPr>
          <a:lstStyle>
            <a:lvl1pPr>
              <a:defRPr sz="3600"/>
            </a:lvl1pPr>
          </a:lstStyle>
          <a:p>
            <a:r>
              <a:rPr lang="en-US"/>
              <a:t>Click to edit Master title style</a:t>
            </a:r>
            <a:endParaRPr lang="en-US" dirty="0"/>
          </a:p>
        </p:txBody>
      </p:sp>
      <p:sp>
        <p:nvSpPr>
          <p:cNvPr id="6" name="Text Placeholder 3">
            <a:extLst>
              <a:ext uri="{FF2B5EF4-FFF2-40B4-BE49-F238E27FC236}">
                <a16:creationId xmlns:a16="http://schemas.microsoft.com/office/drawing/2014/main" id="{E817EA96-8EE2-FD44-887D-C80195C62F87}"/>
              </a:ext>
            </a:extLst>
          </p:cNvPr>
          <p:cNvSpPr>
            <a:spLocks noGrp="1"/>
          </p:cNvSpPr>
          <p:nvPr>
            <p:ph type="body" sz="half" idx="2"/>
          </p:nvPr>
        </p:nvSpPr>
        <p:spPr>
          <a:xfrm>
            <a:off x="6805504" y="2141316"/>
            <a:ext cx="4826643" cy="3634451"/>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05958087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3D4F7-0CF8-E449-889F-F9778DE1EDEC}"/>
              </a:ext>
            </a:extLst>
          </p:cNvPr>
          <p:cNvSpPr>
            <a:spLocks noGrp="1"/>
          </p:cNvSpPr>
          <p:nvPr>
            <p:ph type="title"/>
          </p:nvPr>
        </p:nvSpPr>
        <p:spPr>
          <a:xfrm>
            <a:off x="717630" y="3440079"/>
            <a:ext cx="4054395" cy="2333191"/>
          </a:xfrm>
          <a:prstGeom prst="rect">
            <a:avLst/>
          </a:prstGeo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8E9A8EC-D64D-414E-89AA-AEAFDB42F726}"/>
              </a:ext>
            </a:extLst>
          </p:cNvPr>
          <p:cNvSpPr>
            <a:spLocks noGrp="1"/>
          </p:cNvSpPr>
          <p:nvPr>
            <p:ph type="pic" idx="1"/>
          </p:nvPr>
        </p:nvSpPr>
        <p:spPr>
          <a:xfrm>
            <a:off x="590309" y="-98611"/>
            <a:ext cx="11673409" cy="3380716"/>
          </a:xfrm>
          <a:prstGeom prst="rect">
            <a:avLst/>
          </a:prstGeom>
          <a:effectLst>
            <a:innerShdw blurRad="63500" dist="50800" dir="10800000">
              <a:prstClr val="black">
                <a:alpha val="50000"/>
              </a:prstClr>
            </a:inn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95E31CA-0D7F-4C4A-A874-E42E6F4EAA62}"/>
              </a:ext>
            </a:extLst>
          </p:cNvPr>
          <p:cNvSpPr>
            <a:spLocks noGrp="1"/>
          </p:cNvSpPr>
          <p:nvPr>
            <p:ph type="body" sz="half" idx="2"/>
          </p:nvPr>
        </p:nvSpPr>
        <p:spPr>
          <a:xfrm>
            <a:off x="4884516" y="3440079"/>
            <a:ext cx="7035274" cy="2333191"/>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74454894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A42EE-C978-424A-A6DD-0E550A52D5DD}"/>
              </a:ext>
            </a:extLst>
          </p:cNvPr>
          <p:cNvSpPr>
            <a:spLocks noGrp="1"/>
          </p:cNvSpPr>
          <p:nvPr>
            <p:ph type="title"/>
          </p:nvPr>
        </p:nvSpPr>
        <p:spPr>
          <a:xfrm>
            <a:off x="729205" y="365125"/>
            <a:ext cx="10624595"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176F73-BE02-D347-8913-C7A0A10A4456}"/>
              </a:ext>
            </a:extLst>
          </p:cNvPr>
          <p:cNvSpPr>
            <a:spLocks noGrp="1"/>
          </p:cNvSpPr>
          <p:nvPr>
            <p:ph type="body" orient="vert" idx="1"/>
          </p:nvPr>
        </p:nvSpPr>
        <p:spPr>
          <a:xfrm>
            <a:off x="729205" y="1825625"/>
            <a:ext cx="10624595" cy="3973291"/>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1199973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42E4E4-4C6B-4744-9F77-D9EFC749D1B4}"/>
              </a:ext>
            </a:extLst>
          </p:cNvPr>
          <p:cNvSpPr>
            <a:spLocks noGrp="1"/>
          </p:cNvSpPr>
          <p:nvPr>
            <p:ph type="title" orient="vert"/>
          </p:nvPr>
        </p:nvSpPr>
        <p:spPr>
          <a:xfrm>
            <a:off x="8724900" y="365125"/>
            <a:ext cx="2628900" cy="5399067"/>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5B27CD3-3324-6949-BC89-057B16C9FD72}"/>
              </a:ext>
            </a:extLst>
          </p:cNvPr>
          <p:cNvSpPr>
            <a:spLocks noGrp="1"/>
          </p:cNvSpPr>
          <p:nvPr>
            <p:ph type="body" orient="vert" idx="1"/>
          </p:nvPr>
        </p:nvSpPr>
        <p:spPr>
          <a:xfrm>
            <a:off x="740780" y="365125"/>
            <a:ext cx="7831720" cy="5399067"/>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83963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02323-0D60-3C41-BF44-D6971146BE9C}"/>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40BDE3A5-983E-3745-8B74-132737CF03CF}"/>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AAF2794-7B80-2647-8004-C17F41BE2415}"/>
              </a:ext>
            </a:extLst>
          </p:cNvPr>
          <p:cNvSpPr>
            <a:spLocks noGrp="1"/>
          </p:cNvSpPr>
          <p:nvPr>
            <p:ph sz="half" idx="2"/>
          </p:nvPr>
        </p:nvSpPr>
        <p:spPr>
          <a:xfrm>
            <a:off x="839788" y="2505075"/>
            <a:ext cx="5157787" cy="3455887"/>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683D963-0C6B-D742-876C-26B7D5E0053E}"/>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3AF99C1-62EE-C846-B8AF-93F037E824EF}"/>
              </a:ext>
            </a:extLst>
          </p:cNvPr>
          <p:cNvSpPr>
            <a:spLocks noGrp="1"/>
          </p:cNvSpPr>
          <p:nvPr>
            <p:ph sz="quarter" idx="4"/>
          </p:nvPr>
        </p:nvSpPr>
        <p:spPr>
          <a:xfrm>
            <a:off x="6172200" y="2505075"/>
            <a:ext cx="5183188" cy="3455887"/>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18060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6F8BF-B352-1449-A55A-8F20B0B8B197}"/>
              </a:ext>
            </a:extLst>
          </p:cNvPr>
          <p:cNvSpPr>
            <a:spLocks noGrp="1"/>
          </p:cNvSpPr>
          <p:nvPr>
            <p:ph type="title"/>
          </p:nvPr>
        </p:nvSpPr>
        <p:spPr>
          <a:xfrm>
            <a:off x="657727" y="112311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544050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494DFECC-BEA3-3C40-9CA8-581B26AF5F50}"/>
              </a:ext>
            </a:extLst>
          </p:cNvPr>
          <p:cNvSpPr>
            <a:spLocks noGrp="1"/>
          </p:cNvSpPr>
          <p:nvPr>
            <p:ph type="pic" sz="quarter" idx="10"/>
          </p:nvPr>
        </p:nvSpPr>
        <p:spPr>
          <a:xfrm>
            <a:off x="590309" y="-80963"/>
            <a:ext cx="11702006" cy="5903029"/>
          </a:xfrm>
          <a:effectLst>
            <a:innerShdw blurRad="63500" dist="50800" dir="10800000">
              <a:prstClr val="black">
                <a:alpha val="50000"/>
              </a:prstClr>
            </a:innerShdw>
          </a:effectLst>
        </p:spPr>
        <p:txBody>
          <a:bodyPr/>
          <a:lstStyle/>
          <a:p>
            <a:r>
              <a:rPr lang="en-US"/>
              <a:t>Click icon to add picture</a:t>
            </a:r>
          </a:p>
        </p:txBody>
      </p:sp>
    </p:spTree>
    <p:extLst>
      <p:ext uri="{BB962C8B-B14F-4D97-AF65-F5344CB8AC3E}">
        <p14:creationId xmlns:p14="http://schemas.microsoft.com/office/powerpoint/2010/main" val="215172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6288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Full Bleed Picture 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64539-7ABE-3747-8D5B-85C9F0B59575}"/>
              </a:ext>
            </a:extLst>
          </p:cNvPr>
          <p:cNvSpPr>
            <a:spLocks noGrp="1"/>
          </p:cNvSpPr>
          <p:nvPr>
            <p:ph type="title"/>
          </p:nvPr>
        </p:nvSpPr>
        <p:spPr>
          <a:xfrm>
            <a:off x="1139489" y="457200"/>
            <a:ext cx="4826643" cy="1600200"/>
          </a:xfrm>
          <a:prstGeom prst="rect">
            <a:avLst/>
          </a:prstGeom>
        </p:spPr>
        <p:txBody>
          <a:bodyPr anchor="b">
            <a:normAutofit/>
          </a:bodyPr>
          <a:lstStyle>
            <a:lvl1pPr>
              <a:defRPr sz="3600"/>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07D540E9-6268-C345-85B0-EE92BF3E5F8D}"/>
              </a:ext>
            </a:extLst>
          </p:cNvPr>
          <p:cNvSpPr>
            <a:spLocks noGrp="1"/>
          </p:cNvSpPr>
          <p:nvPr>
            <p:ph type="body" sz="half" idx="2"/>
          </p:nvPr>
        </p:nvSpPr>
        <p:spPr>
          <a:xfrm>
            <a:off x="1139489" y="2141316"/>
            <a:ext cx="4826643" cy="3634451"/>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Picture Placeholder 8">
            <a:extLst>
              <a:ext uri="{FF2B5EF4-FFF2-40B4-BE49-F238E27FC236}">
                <a16:creationId xmlns:a16="http://schemas.microsoft.com/office/drawing/2014/main" id="{36D9291C-2BA0-684C-B0F5-A9A2800961FC}"/>
              </a:ext>
            </a:extLst>
          </p:cNvPr>
          <p:cNvSpPr>
            <a:spLocks noGrp="1"/>
          </p:cNvSpPr>
          <p:nvPr>
            <p:ph type="pic" sz="quarter" idx="10"/>
          </p:nvPr>
        </p:nvSpPr>
        <p:spPr>
          <a:xfrm>
            <a:off x="6605285" y="0"/>
            <a:ext cx="5586715" cy="6858000"/>
          </a:xfrm>
          <a:effectLst/>
        </p:spPr>
        <p:txBody>
          <a:bodyPr/>
          <a:lstStyle/>
          <a:p>
            <a:r>
              <a:rPr lang="en-US" dirty="0"/>
              <a:t>Click icon to add picture</a:t>
            </a:r>
          </a:p>
        </p:txBody>
      </p:sp>
    </p:spTree>
    <p:extLst>
      <p:ext uri="{BB962C8B-B14F-4D97-AF65-F5344CB8AC3E}">
        <p14:creationId xmlns:p14="http://schemas.microsoft.com/office/powerpoint/2010/main" val="1788843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7" Type="http://schemas.openxmlformats.org/officeDocument/2006/relationships/image" Target="../media/image2.emf"/><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theme" Target="../theme/theme2.xml"/><Relationship Id="rId5" Type="http://schemas.openxmlformats.org/officeDocument/2006/relationships/slideLayout" Target="../slideLayouts/slideLayout18.xml"/><Relationship Id="rId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image" Target="../media/image1.emf"/><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2" Type="http://schemas.openxmlformats.org/officeDocument/2006/relationships/slideLayout" Target="../slideLayouts/slideLayout33.xml"/><Relationship Id="rId16" Type="http://schemas.openxmlformats.org/officeDocument/2006/relationships/image" Target="../media/image3.png"/><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5" Type="http://schemas.openxmlformats.org/officeDocument/2006/relationships/theme" Target="../theme/theme4.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3" name="Title Placeholder 32">
            <a:extLst>
              <a:ext uri="{FF2B5EF4-FFF2-40B4-BE49-F238E27FC236}">
                <a16:creationId xmlns:a16="http://schemas.microsoft.com/office/drawing/2014/main" id="{85D6AB6C-DC82-EA4A-AB68-0D885E6B6B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45" name="Text Placeholder 44">
            <a:extLst>
              <a:ext uri="{FF2B5EF4-FFF2-40B4-BE49-F238E27FC236}">
                <a16:creationId xmlns:a16="http://schemas.microsoft.com/office/drawing/2014/main" id="{B11C123C-58E8-184D-A52D-EDB8C208B4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81826C2B-4400-544D-98B5-FF2E423BB65F}"/>
              </a:ext>
            </a:extLst>
          </p:cNvPr>
          <p:cNvSpPr/>
          <p:nvPr userDrawn="1"/>
        </p:nvSpPr>
        <p:spPr>
          <a:xfrm>
            <a:off x="-92596" y="-115747"/>
            <a:ext cx="682906" cy="7245752"/>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1CEFDB9-434D-0144-ABF2-CEC7F5466E2E}"/>
              </a:ext>
            </a:extLst>
          </p:cNvPr>
          <p:cNvPicPr>
            <a:picLocks noChangeAspect="1"/>
          </p:cNvPicPr>
          <p:nvPr userDrawn="1"/>
        </p:nvPicPr>
        <p:blipFill>
          <a:blip r:embed="rId15"/>
          <a:stretch>
            <a:fillRect/>
          </a:stretch>
        </p:blipFill>
        <p:spPr>
          <a:xfrm rot="16200000">
            <a:off x="-1588210" y="4049011"/>
            <a:ext cx="3674134" cy="581770"/>
          </a:xfrm>
          <a:prstGeom prst="rect">
            <a:avLst/>
          </a:prstGeom>
        </p:spPr>
      </p:pic>
      <p:sp>
        <p:nvSpPr>
          <p:cNvPr id="2" name="TextBox 1">
            <a:extLst>
              <a:ext uri="{FF2B5EF4-FFF2-40B4-BE49-F238E27FC236}">
                <a16:creationId xmlns:a16="http://schemas.microsoft.com/office/drawing/2014/main" id="{D3E7DA3F-8122-FA4F-A560-872D0466E212}"/>
              </a:ext>
            </a:extLst>
          </p:cNvPr>
          <p:cNvSpPr txBox="1"/>
          <p:nvPr userDrawn="1"/>
        </p:nvSpPr>
        <p:spPr>
          <a:xfrm>
            <a:off x="6331226" y="6488668"/>
            <a:ext cx="5860774" cy="369332"/>
          </a:xfrm>
          <a:prstGeom prst="rect">
            <a:avLst/>
          </a:prstGeom>
          <a:noFill/>
        </p:spPr>
        <p:txBody>
          <a:bodyPr wrap="square" rtlCol="0">
            <a:spAutoFit/>
          </a:bodyPr>
          <a:lstStyle/>
          <a:p>
            <a:r>
              <a:rPr lang="en-US" i="0" dirty="0">
                <a:solidFill>
                  <a:schemeClr val="tx2">
                    <a:lumMod val="75000"/>
                  </a:schemeClr>
                </a:solidFill>
                <a:latin typeface="Times New Roman" panose="02020603050405020304" pitchFamily="18" charset="0"/>
                <a:cs typeface="Times New Roman" panose="02020603050405020304" pitchFamily="18" charset="0"/>
              </a:rPr>
              <a:t>CS 5863/7863-05: Advanced Topics in Software Engineering</a:t>
            </a:r>
          </a:p>
        </p:txBody>
      </p:sp>
      <p:sp>
        <p:nvSpPr>
          <p:cNvPr id="8" name="TextBox 7">
            <a:extLst>
              <a:ext uri="{FF2B5EF4-FFF2-40B4-BE49-F238E27FC236}">
                <a16:creationId xmlns:a16="http://schemas.microsoft.com/office/drawing/2014/main" id="{45F78B73-866D-C241-9688-45F6FACDB058}"/>
              </a:ext>
            </a:extLst>
          </p:cNvPr>
          <p:cNvSpPr txBox="1"/>
          <p:nvPr userDrawn="1"/>
        </p:nvSpPr>
        <p:spPr>
          <a:xfrm rot="5400000">
            <a:off x="10990393" y="5218128"/>
            <a:ext cx="2173031" cy="369332"/>
          </a:xfrm>
          <a:prstGeom prst="rect">
            <a:avLst/>
          </a:prstGeom>
          <a:noFill/>
        </p:spPr>
        <p:txBody>
          <a:bodyPr vert="wordArtVert" wrap="square" rtlCol="0" anchor="ctr">
            <a:spAutoFit/>
          </a:bodyPr>
          <a:lstStyle/>
          <a:p>
            <a:r>
              <a:rPr lang="en-US" sz="1200" b="1" i="0" dirty="0">
                <a:solidFill>
                  <a:schemeClr val="tx2">
                    <a:lumMod val="75000"/>
                  </a:schemeClr>
                </a:solidFill>
                <a:latin typeface="Times New Roman" panose="02020603050405020304" pitchFamily="18" charset="0"/>
                <a:cs typeface="Times New Roman" panose="02020603050405020304" pitchFamily="18" charset="0"/>
              </a:rPr>
              <a:t>Spring 2021</a:t>
            </a:r>
          </a:p>
        </p:txBody>
      </p:sp>
    </p:spTree>
    <p:extLst>
      <p:ext uri="{BB962C8B-B14F-4D97-AF65-F5344CB8AC3E}">
        <p14:creationId xmlns:p14="http://schemas.microsoft.com/office/powerpoint/2010/main" val="188687387"/>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6" r:id="rId10"/>
    <p:sldLayoutId id="2147483722" r:id="rId11"/>
    <p:sldLayoutId id="2147483723" r:id="rId12"/>
    <p:sldLayoutId id="2147483724" r:id="rId13"/>
  </p:sldLayoutIdLst>
  <p:hf sldNum="0" hdr="0" dt="0"/>
  <p:txStyles>
    <p:titleStyle>
      <a:lvl1pPr algn="l" defTabSz="914400" rtl="0" eaLnBrk="1" latinLnBrk="0" hangingPunct="1">
        <a:lnSpc>
          <a:spcPct val="90000"/>
        </a:lnSpc>
        <a:spcBef>
          <a:spcPct val="0"/>
        </a:spcBef>
        <a:buNone/>
        <a:defRPr sz="4400" b="0" i="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Times New Roman" panose="02020603050405020304" pitchFamily="18" charset="0"/>
          <a:ea typeface="Baskerville" panose="02020502070401020303" pitchFamily="18" charset="0"/>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Times New Roman" panose="02020603050405020304" pitchFamily="18" charset="0"/>
          <a:ea typeface="Baskerville" panose="02020502070401020303" pitchFamily="18" charset="0"/>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Times New Roman" panose="02020603050405020304" pitchFamily="18" charset="0"/>
          <a:ea typeface="Baskerville" panose="02020502070401020303" pitchFamily="18" charset="0"/>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Times New Roman" panose="02020603050405020304" pitchFamily="18" charset="0"/>
          <a:ea typeface="Baskerville" panose="02020502070401020303" pitchFamily="18" charset="0"/>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lumMod val="75000"/>
          </a:schemeClr>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8502F0C-8643-F54E-B4F1-814871811FF0}"/>
              </a:ext>
            </a:extLst>
          </p:cNvPr>
          <p:cNvPicPr>
            <a:picLocks noChangeAspect="1"/>
          </p:cNvPicPr>
          <p:nvPr userDrawn="1"/>
        </p:nvPicPr>
        <p:blipFill>
          <a:blip r:embed="rId7"/>
          <a:stretch>
            <a:fillRect/>
          </a:stretch>
        </p:blipFill>
        <p:spPr>
          <a:xfrm>
            <a:off x="3687883" y="1058915"/>
            <a:ext cx="4816234" cy="1768370"/>
          </a:xfrm>
          <a:prstGeom prst="rect">
            <a:avLst/>
          </a:prstGeom>
        </p:spPr>
      </p:pic>
    </p:spTree>
    <p:extLst>
      <p:ext uri="{BB962C8B-B14F-4D97-AF65-F5344CB8AC3E}">
        <p14:creationId xmlns:p14="http://schemas.microsoft.com/office/powerpoint/2010/main" val="3749249994"/>
      </p:ext>
    </p:extLst>
  </p:cSld>
  <p:clrMap bg1="dk1" tx1="lt1" bg2="dk2" tx2="lt2" accent1="accent1" accent2="accent2" accent3="accent3" accent4="accent4" accent5="accent5" accent6="accent6" hlink="hlink" folHlink="folHlink"/>
  <p:sldLayoutIdLst>
    <p:sldLayoutId id="2147483698" r:id="rId1"/>
    <p:sldLayoutId id="2147483687" r:id="rId2"/>
    <p:sldLayoutId id="2147483688" r:id="rId3"/>
    <p:sldLayoutId id="2147483689" r:id="rId4"/>
    <p:sldLayoutId id="2147483692" r:id="rId5"/>
  </p:sldLayoutIdLst>
  <p:txStyles>
    <p:titleStyle>
      <a:lvl1pPr algn="ctr" defTabSz="914400" rtl="0" eaLnBrk="1" latinLnBrk="0" hangingPunct="1">
        <a:lnSpc>
          <a:spcPct val="90000"/>
        </a:lnSpc>
        <a:spcBef>
          <a:spcPct val="0"/>
        </a:spcBef>
        <a:buNone/>
        <a:defRPr sz="4400" b="1" i="0" kern="1200">
          <a:solidFill>
            <a:schemeClr val="tx1"/>
          </a:solidFill>
          <a:latin typeface="Avenir Next Demi Bold" panose="020B0503020202020204" pitchFamily="34" charset="0"/>
          <a:ea typeface="+mj-ea"/>
          <a:cs typeface="+mj-cs"/>
        </a:defRPr>
      </a:lvl1pPr>
    </p:titleStyle>
    <p:bodyStyle>
      <a:lvl1pPr marL="457200" indent="-457200" algn="ctr"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800100" indent="-342900" algn="ctr"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257300" indent="-342900" algn="ctr"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57350" indent="-285750" algn="ctr"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114550" indent="-285750" algn="ctr"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2">
            <a:lumMod val="75000"/>
          </a:schemeClr>
        </a:solidFill>
        <a:effectLst/>
      </p:bgPr>
    </p:bg>
    <p:spTree>
      <p:nvGrpSpPr>
        <p:cNvPr id="1" name=""/>
        <p:cNvGrpSpPr/>
        <p:nvPr/>
      </p:nvGrpSpPr>
      <p:grpSpPr>
        <a:xfrm>
          <a:off x="0" y="0"/>
          <a:ext cx="0" cy="0"/>
          <a:chOff x="0" y="0"/>
          <a:chExt cx="0" cy="0"/>
        </a:xfrm>
      </p:grpSpPr>
      <p:sp>
        <p:nvSpPr>
          <p:cNvPr id="33" name="Title Placeholder 32">
            <a:extLst>
              <a:ext uri="{FF2B5EF4-FFF2-40B4-BE49-F238E27FC236}">
                <a16:creationId xmlns:a16="http://schemas.microsoft.com/office/drawing/2014/main" id="{85D6AB6C-DC82-EA4A-AB68-0D885E6B6B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45" name="Text Placeholder 44">
            <a:extLst>
              <a:ext uri="{FF2B5EF4-FFF2-40B4-BE49-F238E27FC236}">
                <a16:creationId xmlns:a16="http://schemas.microsoft.com/office/drawing/2014/main" id="{B11C123C-58E8-184D-A52D-EDB8C208B4E4}"/>
              </a:ext>
            </a:extLst>
          </p:cNvPr>
          <p:cNvSpPr>
            <a:spLocks noGrp="1"/>
          </p:cNvSpPr>
          <p:nvPr>
            <p:ph type="body" idx="1"/>
          </p:nvPr>
        </p:nvSpPr>
        <p:spPr>
          <a:xfrm>
            <a:off x="838200" y="1825625"/>
            <a:ext cx="10515600" cy="397329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81826C2B-4400-544D-98B5-FF2E423BB65F}"/>
              </a:ext>
            </a:extLst>
          </p:cNvPr>
          <p:cNvSpPr/>
          <p:nvPr userDrawn="1"/>
        </p:nvSpPr>
        <p:spPr>
          <a:xfrm>
            <a:off x="-92596" y="-115747"/>
            <a:ext cx="682906" cy="7245752"/>
          </a:xfrm>
          <a:prstGeom prst="rect">
            <a:avLst/>
          </a:prstGeom>
          <a:solidFill>
            <a:schemeClr val="accent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7CC4FA4-3236-544F-A53F-9F3803ACAB31}"/>
              </a:ext>
            </a:extLst>
          </p:cNvPr>
          <p:cNvPicPr>
            <a:picLocks noChangeAspect="1"/>
          </p:cNvPicPr>
          <p:nvPr userDrawn="1"/>
        </p:nvPicPr>
        <p:blipFill>
          <a:blip r:embed="rId15"/>
          <a:stretch>
            <a:fillRect/>
          </a:stretch>
        </p:blipFill>
        <p:spPr>
          <a:xfrm>
            <a:off x="710878" y="6012300"/>
            <a:ext cx="4583017" cy="725684"/>
          </a:xfrm>
          <a:prstGeom prst="rect">
            <a:avLst/>
          </a:prstGeom>
        </p:spPr>
      </p:pic>
    </p:spTree>
    <p:extLst>
      <p:ext uri="{BB962C8B-B14F-4D97-AF65-F5344CB8AC3E}">
        <p14:creationId xmlns:p14="http://schemas.microsoft.com/office/powerpoint/2010/main" val="7187954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5" r:id="rId8"/>
    <p:sldLayoutId id="2147483680" r:id="rId9"/>
    <p:sldLayoutId id="2147483727" r:id="rId10"/>
    <p:sldLayoutId id="2147483681" r:id="rId11"/>
    <p:sldLayoutId id="2147483682" r:id="rId12"/>
    <p:sldLayoutId id="2147483683" r:id="rId13"/>
  </p:sldLayoutIdLst>
  <p:hf sldNum="0" hdr="0" dt="0"/>
  <p:txStyles>
    <p:titleStyle>
      <a:lvl1pPr algn="l" defTabSz="914400" rtl="0" eaLnBrk="1" latinLnBrk="0" hangingPunct="1">
        <a:lnSpc>
          <a:spcPct val="90000"/>
        </a:lnSpc>
        <a:spcBef>
          <a:spcPct val="0"/>
        </a:spcBef>
        <a:buNone/>
        <a:defRPr sz="4400" b="0" i="0" kern="1200">
          <a:solidFill>
            <a:schemeClr val="bg1"/>
          </a:solidFill>
          <a:latin typeface="Avenir Next" panose="020B0503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Univers LT Std 45 Light" panose="020B0403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Baskerville" panose="02020502070401020303" pitchFamily="18" charset="0"/>
          <a:ea typeface="Baskerville" panose="02020502070401020303" pitchFamily="18"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Baskerville" panose="02020502070401020303" pitchFamily="18" charset="0"/>
          <a:ea typeface="Baskerville" panose="02020502070401020303" pitchFamily="18"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Baskerville" panose="02020502070401020303" pitchFamily="18" charset="0"/>
          <a:ea typeface="Baskerville" panose="02020502070401020303" pitchFamily="18"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Baskerville" panose="02020502070401020303" pitchFamily="18" charset="0"/>
          <a:ea typeface="Baskerville" panose="02020502070401020303" pitchFamily="18"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2">
            <a:lumMod val="75000"/>
          </a:schemeClr>
        </a:solidFill>
        <a:effectLst/>
      </p:bgPr>
    </p:bg>
    <p:spTree>
      <p:nvGrpSpPr>
        <p:cNvPr id="1" name=""/>
        <p:cNvGrpSpPr/>
        <p:nvPr/>
      </p:nvGrpSpPr>
      <p:grpSpPr>
        <a:xfrm>
          <a:off x="0" y="0"/>
          <a:ext cx="0" cy="0"/>
          <a:chOff x="0" y="0"/>
          <a:chExt cx="0" cy="0"/>
        </a:xfrm>
      </p:grpSpPr>
      <p:sp>
        <p:nvSpPr>
          <p:cNvPr id="33" name="Title Placeholder 32">
            <a:extLst>
              <a:ext uri="{FF2B5EF4-FFF2-40B4-BE49-F238E27FC236}">
                <a16:creationId xmlns:a16="http://schemas.microsoft.com/office/drawing/2014/main" id="{85D6AB6C-DC82-EA4A-AB68-0D885E6B6B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45" name="Text Placeholder 44">
            <a:extLst>
              <a:ext uri="{FF2B5EF4-FFF2-40B4-BE49-F238E27FC236}">
                <a16:creationId xmlns:a16="http://schemas.microsoft.com/office/drawing/2014/main" id="{B11C123C-58E8-184D-A52D-EDB8C208B4E4}"/>
              </a:ext>
            </a:extLst>
          </p:cNvPr>
          <p:cNvSpPr>
            <a:spLocks noGrp="1"/>
          </p:cNvSpPr>
          <p:nvPr>
            <p:ph type="body" idx="1"/>
          </p:nvPr>
        </p:nvSpPr>
        <p:spPr>
          <a:xfrm>
            <a:off x="838200" y="1825625"/>
            <a:ext cx="10515600" cy="397329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81826C2B-4400-544D-98B5-FF2E423BB65F}"/>
              </a:ext>
            </a:extLst>
          </p:cNvPr>
          <p:cNvSpPr/>
          <p:nvPr userDrawn="1"/>
        </p:nvSpPr>
        <p:spPr>
          <a:xfrm>
            <a:off x="-92596" y="-115747"/>
            <a:ext cx="682906" cy="7245752"/>
          </a:xfrm>
          <a:prstGeom prst="rect">
            <a:avLst/>
          </a:prstGeom>
          <a:solidFill>
            <a:schemeClr val="accent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7B1EE795-3D37-5249-9859-898324D1731C}"/>
              </a:ext>
            </a:extLst>
          </p:cNvPr>
          <p:cNvPicPr>
            <a:picLocks noChangeAspect="1"/>
          </p:cNvPicPr>
          <p:nvPr userDrawn="1"/>
        </p:nvPicPr>
        <p:blipFill>
          <a:blip r:embed="rId16"/>
          <a:stretch>
            <a:fillRect/>
          </a:stretch>
        </p:blipFill>
        <p:spPr>
          <a:xfrm rot="16200000">
            <a:off x="-1895186" y="3817284"/>
            <a:ext cx="4288085" cy="562675"/>
          </a:xfrm>
          <a:prstGeom prst="rect">
            <a:avLst/>
          </a:prstGeom>
        </p:spPr>
      </p:pic>
    </p:spTree>
    <p:extLst>
      <p:ext uri="{BB962C8B-B14F-4D97-AF65-F5344CB8AC3E}">
        <p14:creationId xmlns:p14="http://schemas.microsoft.com/office/powerpoint/2010/main" val="1917071682"/>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29" r:id="rId10"/>
    <p:sldLayoutId id="2147483728" r:id="rId11"/>
    <p:sldLayoutId id="2147483709" r:id="rId12"/>
    <p:sldLayoutId id="2147483710" r:id="rId13"/>
    <p:sldLayoutId id="2147483711" r:id="rId14"/>
  </p:sldLayoutIdLst>
  <p:hf sldNum="0" hdr="0" dt="0"/>
  <p:txStyles>
    <p:titleStyle>
      <a:lvl1pPr algn="l" defTabSz="914400" rtl="0" eaLnBrk="1" latinLnBrk="0" hangingPunct="1">
        <a:lnSpc>
          <a:spcPct val="90000"/>
        </a:lnSpc>
        <a:spcBef>
          <a:spcPct val="0"/>
        </a:spcBef>
        <a:buNone/>
        <a:defRPr sz="4400" b="0" i="0" kern="1200">
          <a:solidFill>
            <a:schemeClr val="bg1"/>
          </a:solidFill>
          <a:latin typeface="Avenir Next" panose="020B0503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Univers LT Std 45 Light" panose="020B0403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Baskerville" panose="02020502070401020303" pitchFamily="18" charset="0"/>
          <a:ea typeface="Baskerville" panose="02020502070401020303" pitchFamily="18"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Baskerville" panose="02020502070401020303" pitchFamily="18" charset="0"/>
          <a:ea typeface="Baskerville" panose="02020502070401020303" pitchFamily="18"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Baskerville" panose="02020502070401020303" pitchFamily="18" charset="0"/>
          <a:ea typeface="Baskerville" panose="02020502070401020303" pitchFamily="18"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Baskerville" panose="02020502070401020303" pitchFamily="18" charset="0"/>
          <a:ea typeface="Baskerville" panose="02020502070401020303" pitchFamily="18"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analyticsvidhya.com/blog/2017/12/fundamentals-of-deep-learning-introduction-to-lstm/" TargetMode="External"/><Relationship Id="rId2" Type="http://schemas.openxmlformats.org/officeDocument/2006/relationships/hyperlink" Target="https://towardsdatascience.com/illustrated-guide-to-lstms-and-gru-s-a-step-by-step-explanation-44e9eb85bf21" TargetMode="External"/><Relationship Id="rId1" Type="http://schemas.openxmlformats.org/officeDocument/2006/relationships/slideLayout" Target="../slideLayouts/slideLayout2.xml"/><Relationship Id="rId4" Type="http://schemas.openxmlformats.org/officeDocument/2006/relationships/hyperlink" Target="https://stanford.edu/~shervine/teaching/cs-230/cheatsheet-recurrent-neural-network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F9CE5-8102-7440-93B5-3133C612346D}"/>
              </a:ext>
            </a:extLst>
          </p:cNvPr>
          <p:cNvSpPr>
            <a:spLocks noGrp="1"/>
          </p:cNvSpPr>
          <p:nvPr>
            <p:ph type="ctrTitle"/>
          </p:nvPr>
        </p:nvSpPr>
        <p:spPr/>
        <p:txBody>
          <a:bodyPr>
            <a:normAutofit/>
          </a:bodyPr>
          <a:lstStyle/>
          <a:p>
            <a:pPr marL="0" marR="0" algn="ctr">
              <a:spcBef>
                <a:spcPts val="0"/>
              </a:spcBef>
              <a:spcAft>
                <a:spcPts val="0"/>
              </a:spcAft>
            </a:pPr>
            <a:r>
              <a:rPr lang="en-US" sz="4000" b="1" kern="1400" spc="-50" dirty="0">
                <a:effectLst/>
                <a:latin typeface="Times New Roman" panose="02020603050405020304" pitchFamily="18" charset="0"/>
                <a:ea typeface="Yu Gothic Light" panose="020B0300000000000000" pitchFamily="34" charset="-128"/>
                <a:cs typeface="Times New Roman" panose="02020603050405020304" pitchFamily="18" charset="0"/>
              </a:rPr>
              <a:t>Machine Learning Predictive Failure Times Data</a:t>
            </a:r>
            <a:endParaRPr lang="en-US" sz="4000" kern="1400" spc="-50" dirty="0">
              <a:effectLst/>
              <a:latin typeface="Calibri Light" panose="020F0302020204030204" pitchFamily="34" charset="0"/>
              <a:ea typeface="Yu Gothic Light" panose="020B0300000000000000" pitchFamily="34" charset="-128"/>
              <a:cs typeface="Times New Roman" panose="02020603050405020304" pitchFamily="18" charset="0"/>
            </a:endParaRPr>
          </a:p>
        </p:txBody>
      </p:sp>
      <p:sp>
        <p:nvSpPr>
          <p:cNvPr id="3" name="Subtitle 2">
            <a:extLst>
              <a:ext uri="{FF2B5EF4-FFF2-40B4-BE49-F238E27FC236}">
                <a16:creationId xmlns:a16="http://schemas.microsoft.com/office/drawing/2014/main" id="{707BF76A-C721-B34A-A684-014BFBD262C0}"/>
              </a:ext>
            </a:extLst>
          </p:cNvPr>
          <p:cNvSpPr>
            <a:spLocks noGrp="1"/>
          </p:cNvSpPr>
          <p:nvPr>
            <p:ph type="subTitle" idx="1"/>
          </p:nvPr>
        </p:nvSpPr>
        <p:spPr/>
        <p:txBody>
          <a:bodyPr/>
          <a:lstStyle/>
          <a:p>
            <a:r>
              <a:rPr lang="en-US" sz="1800" dirty="0">
                <a:effectLst/>
                <a:latin typeface="Times New Roman" panose="02020603050405020304" pitchFamily="18" charset="0"/>
                <a:ea typeface="Calibri" panose="020F0502020204030204" pitchFamily="34" charset="0"/>
              </a:rPr>
              <a:t>Eric </a:t>
            </a:r>
            <a:r>
              <a:rPr lang="en-US" sz="1800" dirty="0" err="1">
                <a:effectLst/>
                <a:latin typeface="Times New Roman" panose="02020603050405020304" pitchFamily="18" charset="0"/>
                <a:ea typeface="Calibri" panose="020F0502020204030204" pitchFamily="34" charset="0"/>
              </a:rPr>
              <a:t>Schnelker</a:t>
            </a:r>
            <a:r>
              <a:rPr lang="en-US" sz="1800" dirty="0">
                <a:effectLst/>
                <a:latin typeface="Times New Roman" panose="02020603050405020304" pitchFamily="18" charset="0"/>
                <a:ea typeface="Calibri" panose="020F0502020204030204" pitchFamily="34" charset="0"/>
              </a:rPr>
              <a:t>, Naveena Yeppala</a:t>
            </a:r>
            <a:endParaRPr lang="en-US" dirty="0"/>
          </a:p>
        </p:txBody>
      </p:sp>
    </p:spTree>
    <p:extLst>
      <p:ext uri="{BB962C8B-B14F-4D97-AF65-F5344CB8AC3E}">
        <p14:creationId xmlns:p14="http://schemas.microsoft.com/office/powerpoint/2010/main" val="21647674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92AD8-98C9-4D4C-B178-25B7FB0AD3FC}"/>
              </a:ext>
            </a:extLst>
          </p:cNvPr>
          <p:cNvSpPr>
            <a:spLocks noGrp="1"/>
          </p:cNvSpPr>
          <p:nvPr>
            <p:ph type="title"/>
          </p:nvPr>
        </p:nvSpPr>
        <p:spPr>
          <a:xfrm>
            <a:off x="838200" y="365125"/>
            <a:ext cx="10515600" cy="1325563"/>
          </a:xfrm>
        </p:spPr>
        <p:txBody>
          <a:bodyPr anchor="ctr">
            <a:normAutofit/>
          </a:bodyPr>
          <a:lstStyle/>
          <a:p>
            <a:r>
              <a:rPr lang="en-US" dirty="0"/>
              <a:t>LSTM Results Multi-Step </a:t>
            </a:r>
          </a:p>
        </p:txBody>
      </p:sp>
      <p:pic>
        <p:nvPicPr>
          <p:cNvPr id="4" name="Content Placeholder 3" descr="Table&#10;&#10;Description automatically generated">
            <a:extLst>
              <a:ext uri="{FF2B5EF4-FFF2-40B4-BE49-F238E27FC236}">
                <a16:creationId xmlns:a16="http://schemas.microsoft.com/office/drawing/2014/main" id="{7FA793A7-6AB5-4BF0-8909-471EA6E4360B}"/>
              </a:ext>
            </a:extLst>
          </p:cNvPr>
          <p:cNvPicPr>
            <a:picLocks noGrp="1" noChangeAspect="1"/>
          </p:cNvPicPr>
          <p:nvPr>
            <p:ph idx="1"/>
          </p:nvPr>
        </p:nvPicPr>
        <p:blipFill>
          <a:blip r:embed="rId2"/>
          <a:stretch>
            <a:fillRect/>
          </a:stretch>
        </p:blipFill>
        <p:spPr>
          <a:xfrm>
            <a:off x="2343475" y="1825625"/>
            <a:ext cx="7505049" cy="3996441"/>
          </a:xfrm>
          <a:prstGeom prst="rect">
            <a:avLst/>
          </a:prstGeom>
          <a:noFill/>
        </p:spPr>
      </p:pic>
    </p:spTree>
    <p:extLst>
      <p:ext uri="{BB962C8B-B14F-4D97-AF65-F5344CB8AC3E}">
        <p14:creationId xmlns:p14="http://schemas.microsoft.com/office/powerpoint/2010/main" val="1756157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21988-883D-614B-911C-E2A0EB086E2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1A69BD4A-DD77-D742-9578-A753CDBD0860}"/>
              </a:ext>
            </a:extLst>
          </p:cNvPr>
          <p:cNvSpPr>
            <a:spLocks noGrp="1"/>
          </p:cNvSpPr>
          <p:nvPr>
            <p:ph idx="1"/>
          </p:nvPr>
        </p:nvSpPr>
        <p:spPr/>
        <p:txBody>
          <a:bodyPr/>
          <a:lstStyle/>
          <a:p>
            <a:r>
              <a:rPr lang="en-US" sz="2000" dirty="0">
                <a:effectLst/>
                <a:latin typeface="+mj-lt"/>
                <a:ea typeface="Calibri" panose="020F0502020204030204" pitchFamily="34" charset="0"/>
                <a:cs typeface="Arial" panose="020B0604020202020204" pitchFamily="34" charset="0"/>
              </a:rPr>
              <a:t>The failure time data works well with LSTM it reliable and has better accuracy than RNN, the greater number of data points and features fed to the model the accuracy increase and makes it reliable and accurate. </a:t>
            </a:r>
          </a:p>
          <a:p>
            <a:r>
              <a:rPr lang="en-US" sz="2000" dirty="0">
                <a:effectLst/>
                <a:latin typeface="+mj-lt"/>
                <a:ea typeface="Calibri" panose="020F0502020204030204" pitchFamily="34" charset="0"/>
                <a:cs typeface="Arial" panose="020B0604020202020204" pitchFamily="34" charset="0"/>
              </a:rPr>
              <a:t>The single step and multi-step predictions make it a lot easier to get the required number of future points. </a:t>
            </a:r>
          </a:p>
          <a:p>
            <a:r>
              <a:rPr lang="en-US" sz="2000" dirty="0">
                <a:effectLst/>
                <a:latin typeface="+mj-lt"/>
                <a:ea typeface="Calibri" panose="020F0502020204030204" pitchFamily="34" charset="0"/>
                <a:cs typeface="Arial" panose="020B0604020202020204" pitchFamily="34" charset="0"/>
              </a:rPr>
              <a:t>Further moving window method can also be considered for the predictions.</a:t>
            </a:r>
          </a:p>
          <a:p>
            <a:endParaRPr lang="en-US" dirty="0"/>
          </a:p>
        </p:txBody>
      </p:sp>
    </p:spTree>
    <p:extLst>
      <p:ext uri="{BB962C8B-B14F-4D97-AF65-F5344CB8AC3E}">
        <p14:creationId xmlns:p14="http://schemas.microsoft.com/office/powerpoint/2010/main" val="474075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7379E-3E35-7541-B752-4A737301E85B}"/>
              </a:ext>
            </a:extLst>
          </p:cNvPr>
          <p:cNvSpPr>
            <a:spLocks noGrp="1"/>
          </p:cNvSpPr>
          <p:nvPr>
            <p:ph type="title"/>
          </p:nvPr>
        </p:nvSpPr>
        <p:spPr/>
        <p:txBody>
          <a:bodyPr/>
          <a:lstStyle/>
          <a:p>
            <a:r>
              <a:rPr lang="en-US" dirty="0"/>
              <a:t>Acknowledgment</a:t>
            </a:r>
          </a:p>
        </p:txBody>
      </p:sp>
      <p:sp>
        <p:nvSpPr>
          <p:cNvPr id="3" name="Content Placeholder 2">
            <a:extLst>
              <a:ext uri="{FF2B5EF4-FFF2-40B4-BE49-F238E27FC236}">
                <a16:creationId xmlns:a16="http://schemas.microsoft.com/office/drawing/2014/main" id="{15D3CE3E-B33E-BD41-84C4-B877E87F69C6}"/>
              </a:ext>
            </a:extLst>
          </p:cNvPr>
          <p:cNvSpPr>
            <a:spLocks noGrp="1"/>
          </p:cNvSpPr>
          <p:nvPr>
            <p:ph idx="1"/>
          </p:nvPr>
        </p:nvSpPr>
        <p:spPr>
          <a:xfrm>
            <a:off x="838200" y="1825625"/>
            <a:ext cx="10515600" cy="4482811"/>
          </a:xfrm>
        </p:spPr>
        <p:txBody>
          <a:bodyPr>
            <a:noAutofit/>
          </a:bodyPr>
          <a:lstStyle/>
          <a:p>
            <a:pPr marL="0" marR="0" indent="0" algn="just">
              <a:lnSpc>
                <a:spcPct val="107000"/>
              </a:lnSpc>
              <a:spcBef>
                <a:spcPts val="0"/>
              </a:spcBef>
              <a:spcAft>
                <a:spcPts val="800"/>
              </a:spcAft>
              <a:buNone/>
              <a:tabLst>
                <a:tab pos="209550" algn="l"/>
              </a:tabLst>
            </a:pPr>
            <a:r>
              <a:rPr lang="en-US" sz="900" dirty="0">
                <a:effectLst/>
                <a:latin typeface="+mj-lt"/>
                <a:ea typeface="Calibri" panose="020F0502020204030204" pitchFamily="34" charset="0"/>
                <a:cs typeface="Arial" panose="020B0604020202020204" pitchFamily="34" charset="0"/>
              </a:rPr>
              <a:t> </a:t>
            </a:r>
            <a:r>
              <a:rPr lang="en-US" sz="900" dirty="0">
                <a:solidFill>
                  <a:srgbClr val="000000"/>
                </a:solidFill>
                <a:effectLst/>
                <a:latin typeface="+mj-lt"/>
                <a:ea typeface="Times New Roman" panose="02020603050405020304" pitchFamily="18" charset="0"/>
                <a:cs typeface="Arial" panose="020B0604020202020204" pitchFamily="34" charset="0"/>
              </a:rPr>
              <a:t>[1]https://www.facebook.com/MachineLearningMastery, “Time Series Prediction with LSTM Recurrent Neural Networks in Python with </a:t>
            </a:r>
            <a:r>
              <a:rPr lang="en-US" sz="900" dirty="0" err="1">
                <a:solidFill>
                  <a:srgbClr val="000000"/>
                </a:solidFill>
                <a:effectLst/>
                <a:latin typeface="+mj-lt"/>
                <a:ea typeface="Times New Roman" panose="02020603050405020304" pitchFamily="18" charset="0"/>
                <a:cs typeface="Arial" panose="020B0604020202020204" pitchFamily="34" charset="0"/>
              </a:rPr>
              <a:t>Keras</a:t>
            </a:r>
            <a:r>
              <a:rPr lang="en-US" sz="900" dirty="0">
                <a:solidFill>
                  <a:srgbClr val="000000"/>
                </a:solidFill>
                <a:effectLst/>
                <a:latin typeface="+mj-lt"/>
                <a:ea typeface="Times New Roman" panose="02020603050405020304" pitchFamily="18" charset="0"/>
                <a:cs typeface="Arial" panose="020B0604020202020204" pitchFamily="34" charset="0"/>
              </a:rPr>
              <a:t>,” </a:t>
            </a:r>
            <a:r>
              <a:rPr lang="en-US" sz="900" i="1" dirty="0">
                <a:solidFill>
                  <a:srgbClr val="000000"/>
                </a:solidFill>
                <a:effectLst/>
                <a:latin typeface="+mj-lt"/>
                <a:ea typeface="Times New Roman" panose="02020603050405020304" pitchFamily="18" charset="0"/>
                <a:cs typeface="Arial" panose="020B0604020202020204" pitchFamily="34" charset="0"/>
              </a:rPr>
              <a:t>Machine Learning Mastery</a:t>
            </a:r>
            <a:r>
              <a:rPr lang="en-US" sz="900" dirty="0">
                <a:solidFill>
                  <a:srgbClr val="000000"/>
                </a:solidFill>
                <a:effectLst/>
                <a:latin typeface="+mj-lt"/>
                <a:ea typeface="Times New Roman" panose="02020603050405020304" pitchFamily="18" charset="0"/>
                <a:cs typeface="Arial" panose="020B0604020202020204" pitchFamily="34" charset="0"/>
              </a:rPr>
              <a:t>, Jul. 20, 2016. https://machinelearningmastery.com/time-series-prediction-lstm-recurrent-neural-networks-python-keras/ (accessed Apr. 28, 2021).</a:t>
            </a:r>
            <a:endParaRPr lang="en-US" sz="900" dirty="0">
              <a:effectLst/>
              <a:latin typeface="+mj-lt"/>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900" dirty="0">
                <a:solidFill>
                  <a:srgbClr val="000000"/>
                </a:solidFill>
                <a:effectLst/>
                <a:latin typeface="+mj-lt"/>
                <a:ea typeface="Times New Roman" panose="02020603050405020304" pitchFamily="18" charset="0"/>
                <a:cs typeface="Arial" panose="020B0604020202020204" pitchFamily="34" charset="0"/>
              </a:rPr>
              <a:t>‌</a:t>
            </a:r>
          </a:p>
          <a:p>
            <a:pPr marL="0" marR="0" indent="0">
              <a:lnSpc>
                <a:spcPct val="107000"/>
              </a:lnSpc>
              <a:spcBef>
                <a:spcPts val="0"/>
              </a:spcBef>
              <a:spcAft>
                <a:spcPts val="800"/>
              </a:spcAft>
              <a:buNone/>
            </a:pPr>
            <a:r>
              <a:rPr lang="en-US" sz="900" dirty="0">
                <a:solidFill>
                  <a:srgbClr val="000000"/>
                </a:solidFill>
                <a:effectLst/>
                <a:latin typeface="+mj-lt"/>
                <a:ea typeface="Times New Roman" panose="02020603050405020304" pitchFamily="18" charset="0"/>
                <a:cs typeface="Arial" panose="020B0604020202020204" pitchFamily="34" charset="0"/>
              </a:rPr>
              <a:t>[2]Lianne, “3 Steps to Forecast Time Series: LSTM with TensorFlow </a:t>
            </a:r>
            <a:r>
              <a:rPr lang="en-US" sz="900" dirty="0" err="1">
                <a:solidFill>
                  <a:srgbClr val="000000"/>
                </a:solidFill>
                <a:effectLst/>
                <a:latin typeface="+mj-lt"/>
                <a:ea typeface="Times New Roman" panose="02020603050405020304" pitchFamily="18" charset="0"/>
                <a:cs typeface="Arial" panose="020B0604020202020204" pitchFamily="34" charset="0"/>
              </a:rPr>
              <a:t>Keras</a:t>
            </a:r>
            <a:r>
              <a:rPr lang="en-US" sz="900" dirty="0">
                <a:solidFill>
                  <a:srgbClr val="000000"/>
                </a:solidFill>
                <a:effectLst/>
                <a:latin typeface="+mj-lt"/>
                <a:ea typeface="Times New Roman" panose="02020603050405020304" pitchFamily="18" charset="0"/>
                <a:cs typeface="Arial" panose="020B0604020202020204" pitchFamily="34" charset="0"/>
              </a:rPr>
              <a:t> | Towards Data Science,” </a:t>
            </a:r>
            <a:r>
              <a:rPr lang="en-US" sz="900" i="1" dirty="0">
                <a:solidFill>
                  <a:srgbClr val="000000"/>
                </a:solidFill>
                <a:effectLst/>
                <a:latin typeface="+mj-lt"/>
                <a:ea typeface="Times New Roman" panose="02020603050405020304" pitchFamily="18" charset="0"/>
                <a:cs typeface="Arial" panose="020B0604020202020204" pitchFamily="34" charset="0"/>
              </a:rPr>
              <a:t>Medium</a:t>
            </a:r>
            <a:r>
              <a:rPr lang="en-US" sz="900" dirty="0">
                <a:solidFill>
                  <a:srgbClr val="000000"/>
                </a:solidFill>
                <a:effectLst/>
                <a:latin typeface="+mj-lt"/>
                <a:ea typeface="Times New Roman" panose="02020603050405020304" pitchFamily="18" charset="0"/>
                <a:cs typeface="Arial" panose="020B0604020202020204" pitchFamily="34" charset="0"/>
              </a:rPr>
              <a:t>, Mar. 22, 2020. https://towardsdatascience.com/3-steps-to-forecast-time-series-lstm-with-tensorflow-keras-ba88c6f05237 (accessed Apr. 28, 2021).</a:t>
            </a:r>
            <a:endParaRPr lang="en-US" sz="900" dirty="0">
              <a:effectLst/>
              <a:latin typeface="+mj-lt"/>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900" dirty="0">
                <a:solidFill>
                  <a:srgbClr val="000000"/>
                </a:solidFill>
                <a:effectLst/>
                <a:latin typeface="+mj-lt"/>
                <a:ea typeface="Times New Roman" panose="02020603050405020304" pitchFamily="18" charset="0"/>
                <a:cs typeface="Arial" panose="020B0604020202020204" pitchFamily="34" charset="0"/>
              </a:rPr>
              <a:t>‌[3] J. Chung, C. </a:t>
            </a:r>
            <a:r>
              <a:rPr lang="en-US" sz="900" dirty="0" err="1">
                <a:solidFill>
                  <a:srgbClr val="000000"/>
                </a:solidFill>
                <a:effectLst/>
                <a:latin typeface="+mj-lt"/>
                <a:ea typeface="Times New Roman" panose="02020603050405020304" pitchFamily="18" charset="0"/>
                <a:cs typeface="Arial" panose="020B0604020202020204" pitchFamily="34" charset="0"/>
              </a:rPr>
              <a:t>Gulcehre</a:t>
            </a:r>
            <a:r>
              <a:rPr lang="en-US" sz="900" dirty="0">
                <a:solidFill>
                  <a:srgbClr val="000000"/>
                </a:solidFill>
                <a:effectLst/>
                <a:latin typeface="+mj-lt"/>
                <a:ea typeface="Times New Roman" panose="02020603050405020304" pitchFamily="18" charset="0"/>
                <a:cs typeface="Arial" panose="020B0604020202020204" pitchFamily="34" charset="0"/>
              </a:rPr>
              <a:t>, and K. Cho, “Empirical Evaluation of Gated Recurrent Neural Networks on Sequence Modeling,” 2014. [Online]. Available: https://arxiv.org/pdf/1412.3555.pdf.</a:t>
            </a:r>
            <a:endParaRPr lang="en-US" sz="900" dirty="0">
              <a:effectLst/>
              <a:latin typeface="+mj-lt"/>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900" dirty="0">
                <a:solidFill>
                  <a:srgbClr val="000000"/>
                </a:solidFill>
                <a:effectLst/>
                <a:latin typeface="+mj-lt"/>
                <a:ea typeface="Times New Roman" panose="02020603050405020304" pitchFamily="18" charset="0"/>
                <a:cs typeface="Arial" panose="020B0604020202020204" pitchFamily="34" charset="0"/>
              </a:rPr>
              <a:t>‌</a:t>
            </a:r>
            <a:r>
              <a:rPr lang="en-US" sz="900" dirty="0">
                <a:solidFill>
                  <a:srgbClr val="000000"/>
                </a:solidFill>
                <a:effectLst/>
                <a:latin typeface="+mj-lt"/>
                <a:ea typeface="Calibri" panose="020F0502020204030204" pitchFamily="34" charset="0"/>
                <a:cs typeface="Arial" panose="020B0604020202020204" pitchFamily="34" charset="0"/>
              </a:rPr>
              <a:t> </a:t>
            </a:r>
            <a:r>
              <a:rPr lang="en-US" sz="900" dirty="0">
                <a:solidFill>
                  <a:srgbClr val="000000"/>
                </a:solidFill>
                <a:effectLst/>
                <a:latin typeface="+mj-lt"/>
                <a:ea typeface="Times New Roman" panose="02020603050405020304" pitchFamily="18" charset="0"/>
                <a:cs typeface="Arial" panose="020B0604020202020204" pitchFamily="34" charset="0"/>
              </a:rPr>
              <a:t>[4] M. Phi, “Illustrated Guide to LSTM’s and GRU’s: A step by step explanation,” </a:t>
            </a:r>
            <a:r>
              <a:rPr lang="en-US" sz="900" i="1" dirty="0">
                <a:solidFill>
                  <a:srgbClr val="000000"/>
                </a:solidFill>
                <a:effectLst/>
                <a:latin typeface="+mj-lt"/>
                <a:ea typeface="Times New Roman" panose="02020603050405020304" pitchFamily="18" charset="0"/>
                <a:cs typeface="Arial" panose="020B0604020202020204" pitchFamily="34" charset="0"/>
              </a:rPr>
              <a:t>Medium</a:t>
            </a:r>
            <a:r>
              <a:rPr lang="en-US" sz="900" dirty="0">
                <a:solidFill>
                  <a:srgbClr val="000000"/>
                </a:solidFill>
                <a:effectLst/>
                <a:latin typeface="+mj-lt"/>
                <a:ea typeface="Times New Roman" panose="02020603050405020304" pitchFamily="18" charset="0"/>
                <a:cs typeface="Arial" panose="020B0604020202020204" pitchFamily="34" charset="0"/>
              </a:rPr>
              <a:t>, Sep. 24, 2018. </a:t>
            </a:r>
            <a:r>
              <a:rPr lang="en-US" sz="900" u="sng" dirty="0">
                <a:solidFill>
                  <a:srgbClr val="0563C1"/>
                </a:solidFill>
                <a:effectLst/>
                <a:latin typeface="+mj-lt"/>
                <a:ea typeface="Times New Roman" panose="02020603050405020304" pitchFamily="18" charset="0"/>
                <a:cs typeface="Arial" panose="020B0604020202020204" pitchFamily="34" charset="0"/>
                <a:hlinkClick r:id="rId2"/>
              </a:rPr>
              <a:t>https://towardsdatascience.com/illustrated-guide-to-lstms-and-gru-s-a-step-by-step-explanation-44e9eb85bf21</a:t>
            </a:r>
            <a:r>
              <a:rPr lang="en-US" sz="900" dirty="0">
                <a:solidFill>
                  <a:srgbClr val="000000"/>
                </a:solidFill>
                <a:effectLst/>
                <a:latin typeface="+mj-lt"/>
                <a:ea typeface="Times New Roman" panose="02020603050405020304" pitchFamily="18" charset="0"/>
                <a:cs typeface="Arial" panose="020B0604020202020204" pitchFamily="34" charset="0"/>
              </a:rPr>
              <a:t>.</a:t>
            </a:r>
            <a:endParaRPr lang="en-US" sz="900" dirty="0">
              <a:effectLst/>
              <a:latin typeface="+mj-lt"/>
              <a:ea typeface="Calibri" panose="020F0502020204030204" pitchFamily="34" charset="0"/>
              <a:cs typeface="Arial" panose="020B0604020202020204" pitchFamily="34" charset="0"/>
            </a:endParaRPr>
          </a:p>
          <a:p>
            <a:pPr marL="0" marR="0" indent="0">
              <a:lnSpc>
                <a:spcPct val="107000"/>
              </a:lnSpc>
              <a:spcBef>
                <a:spcPts val="0"/>
              </a:spcBef>
              <a:spcAft>
                <a:spcPts val="0"/>
              </a:spcAft>
              <a:buNone/>
            </a:pPr>
            <a:r>
              <a:rPr lang="en-US" sz="900" dirty="0">
                <a:solidFill>
                  <a:srgbClr val="000000"/>
                </a:solidFill>
                <a:effectLst/>
                <a:latin typeface="+mj-lt"/>
                <a:ea typeface="Times New Roman" panose="02020603050405020304" pitchFamily="18" charset="0"/>
                <a:cs typeface="Arial" panose="020B0604020202020204" pitchFamily="34" charset="0"/>
              </a:rPr>
              <a:t> [5] https://www.facebook.com/pranjal.srivastava3, “Long Short Term Memory | Architecture Of LSTM,” </a:t>
            </a:r>
            <a:r>
              <a:rPr lang="en-US" sz="900" i="1" dirty="0">
                <a:solidFill>
                  <a:srgbClr val="000000"/>
                </a:solidFill>
                <a:effectLst/>
                <a:latin typeface="+mj-lt"/>
                <a:ea typeface="Times New Roman" panose="02020603050405020304" pitchFamily="18" charset="0"/>
                <a:cs typeface="Arial" panose="020B0604020202020204" pitchFamily="34" charset="0"/>
              </a:rPr>
              <a:t>Analytics Vidhya</a:t>
            </a:r>
            <a:r>
              <a:rPr lang="en-US" sz="900" dirty="0">
                <a:solidFill>
                  <a:srgbClr val="000000"/>
                </a:solidFill>
                <a:effectLst/>
                <a:latin typeface="+mj-lt"/>
                <a:ea typeface="Times New Roman" panose="02020603050405020304" pitchFamily="18" charset="0"/>
                <a:cs typeface="Arial" panose="020B0604020202020204" pitchFamily="34" charset="0"/>
              </a:rPr>
              <a:t>, Dec. 10, 2017. </a:t>
            </a:r>
            <a:r>
              <a:rPr lang="en-US" sz="900" u="sng" dirty="0">
                <a:solidFill>
                  <a:srgbClr val="0563C1"/>
                </a:solidFill>
                <a:effectLst/>
                <a:latin typeface="+mj-lt"/>
                <a:ea typeface="Times New Roman" panose="02020603050405020304" pitchFamily="18" charset="0"/>
                <a:cs typeface="Arial" panose="020B0604020202020204" pitchFamily="34" charset="0"/>
                <a:hlinkClick r:id="rId3"/>
              </a:rPr>
              <a:t>https://www.analyticsvidhya.com/blog/2017/12/fundamentals-of-deep-learning-introduction-to-lstm/</a:t>
            </a:r>
            <a:r>
              <a:rPr lang="en-US" sz="900" dirty="0">
                <a:solidFill>
                  <a:srgbClr val="000000"/>
                </a:solidFill>
                <a:effectLst/>
                <a:latin typeface="+mj-lt"/>
                <a:ea typeface="Times New Roman" panose="02020603050405020304" pitchFamily="18" charset="0"/>
                <a:cs typeface="Arial" panose="020B0604020202020204" pitchFamily="34" charset="0"/>
              </a:rPr>
              <a:t>.</a:t>
            </a:r>
            <a:endParaRPr lang="en-US" sz="900" dirty="0">
              <a:effectLst/>
              <a:latin typeface="+mj-lt"/>
              <a:ea typeface="Calibri" panose="020F0502020204030204" pitchFamily="34" charset="0"/>
              <a:cs typeface="Arial" panose="020B0604020202020204" pitchFamily="34" charset="0"/>
            </a:endParaRPr>
          </a:p>
          <a:p>
            <a:pPr marL="0" marR="0" indent="0">
              <a:lnSpc>
                <a:spcPct val="107000"/>
              </a:lnSpc>
              <a:spcBef>
                <a:spcPts val="0"/>
              </a:spcBef>
              <a:spcAft>
                <a:spcPts val="0"/>
              </a:spcAft>
              <a:buNone/>
            </a:pPr>
            <a:r>
              <a:rPr lang="en-US" sz="900" dirty="0">
                <a:solidFill>
                  <a:srgbClr val="000000"/>
                </a:solidFill>
                <a:effectLst/>
                <a:latin typeface="+mj-lt"/>
                <a:ea typeface="Times New Roman" panose="02020603050405020304" pitchFamily="18" charset="0"/>
                <a:cs typeface="Arial" panose="020B0604020202020204" pitchFamily="34" charset="0"/>
              </a:rPr>
              <a:t> </a:t>
            </a:r>
            <a:endParaRPr lang="en-US" sz="900" dirty="0">
              <a:effectLst/>
              <a:latin typeface="+mj-lt"/>
              <a:ea typeface="Calibri" panose="020F0502020204030204" pitchFamily="34" charset="0"/>
              <a:cs typeface="Arial" panose="020B0604020202020204" pitchFamily="34" charset="0"/>
            </a:endParaRPr>
          </a:p>
          <a:p>
            <a:pPr marL="0" marR="0" indent="0">
              <a:lnSpc>
                <a:spcPct val="107000"/>
              </a:lnSpc>
              <a:spcBef>
                <a:spcPts val="0"/>
              </a:spcBef>
              <a:spcAft>
                <a:spcPts val="0"/>
              </a:spcAft>
              <a:buNone/>
            </a:pPr>
            <a:r>
              <a:rPr lang="en-US" sz="900" dirty="0">
                <a:solidFill>
                  <a:srgbClr val="000000"/>
                </a:solidFill>
                <a:effectLst/>
                <a:latin typeface="+mj-lt"/>
                <a:ea typeface="Times New Roman" panose="02020603050405020304" pitchFamily="18" charset="0"/>
                <a:cs typeface="Arial" panose="020B0604020202020204" pitchFamily="34" charset="0"/>
              </a:rPr>
              <a:t>[6]Wikipedia Contributors, “Long short-term memory,” </a:t>
            </a:r>
            <a:r>
              <a:rPr lang="en-US" sz="900" i="1" dirty="0">
                <a:solidFill>
                  <a:srgbClr val="000000"/>
                </a:solidFill>
                <a:effectLst/>
                <a:latin typeface="+mj-lt"/>
                <a:ea typeface="Times New Roman" panose="02020603050405020304" pitchFamily="18" charset="0"/>
                <a:cs typeface="Arial" panose="020B0604020202020204" pitchFamily="34" charset="0"/>
              </a:rPr>
              <a:t>Wikipedia</a:t>
            </a:r>
            <a:r>
              <a:rPr lang="en-US" sz="900" dirty="0">
                <a:solidFill>
                  <a:srgbClr val="000000"/>
                </a:solidFill>
                <a:effectLst/>
                <a:latin typeface="+mj-lt"/>
                <a:ea typeface="Times New Roman" panose="02020603050405020304" pitchFamily="18" charset="0"/>
                <a:cs typeface="Arial" panose="020B0604020202020204" pitchFamily="34" charset="0"/>
              </a:rPr>
              <a:t>, Mar. 25, 2021. https://en.wikipedia.org/wiki/Long_short-term_memory#:~:text=Long%20short%2Dterm%20memory%20(LSTM)%20is%20an%20artificial%20recurrent,the%20field%20of%20deep%20learning.&amp;text=LSTM%20networks%20are%20well%2Dsuited,events%20in%20a%20time%20series.</a:t>
            </a:r>
            <a:endParaRPr lang="en-US" sz="900" dirty="0">
              <a:effectLst/>
              <a:latin typeface="+mj-lt"/>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900" dirty="0">
                <a:solidFill>
                  <a:srgbClr val="000000"/>
                </a:solidFill>
                <a:effectLst/>
                <a:latin typeface="+mj-lt"/>
                <a:ea typeface="Times New Roman" panose="02020603050405020304" pitchFamily="18" charset="0"/>
                <a:cs typeface="Arial" panose="020B0604020202020204" pitchFamily="34" charset="0"/>
              </a:rPr>
              <a:t>‌</a:t>
            </a:r>
            <a:r>
              <a:rPr lang="en-US" sz="900" dirty="0">
                <a:solidFill>
                  <a:srgbClr val="000000"/>
                </a:solidFill>
                <a:effectLst/>
                <a:latin typeface="+mj-lt"/>
                <a:ea typeface="Calibri" panose="020F0502020204030204" pitchFamily="34" charset="0"/>
                <a:cs typeface="Arial" panose="020B0604020202020204" pitchFamily="34" charset="0"/>
              </a:rPr>
              <a:t> </a:t>
            </a:r>
            <a:endParaRPr lang="en-US" sz="900" dirty="0">
              <a:effectLst/>
              <a:latin typeface="+mj-lt"/>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900" dirty="0">
                <a:solidFill>
                  <a:srgbClr val="000000"/>
                </a:solidFill>
                <a:effectLst/>
                <a:latin typeface="+mj-lt"/>
                <a:ea typeface="Times New Roman" panose="02020603050405020304" pitchFamily="18" charset="0"/>
                <a:cs typeface="Arial" panose="020B0604020202020204" pitchFamily="34" charset="0"/>
              </a:rPr>
              <a:t>[7]“CS 230 - Recurrent Neural Networks </a:t>
            </a:r>
            <a:r>
              <a:rPr lang="en-US" sz="900" dirty="0" err="1">
                <a:solidFill>
                  <a:srgbClr val="000000"/>
                </a:solidFill>
                <a:effectLst/>
                <a:latin typeface="+mj-lt"/>
                <a:ea typeface="Times New Roman" panose="02020603050405020304" pitchFamily="18" charset="0"/>
                <a:cs typeface="Arial" panose="020B0604020202020204" pitchFamily="34" charset="0"/>
              </a:rPr>
              <a:t>Cheatsheet</a:t>
            </a:r>
            <a:r>
              <a:rPr lang="en-US" sz="900" dirty="0">
                <a:solidFill>
                  <a:srgbClr val="000000"/>
                </a:solidFill>
                <a:effectLst/>
                <a:latin typeface="+mj-lt"/>
                <a:ea typeface="Times New Roman" panose="02020603050405020304" pitchFamily="18" charset="0"/>
                <a:cs typeface="Arial" panose="020B0604020202020204" pitchFamily="34" charset="0"/>
              </a:rPr>
              <a:t>,” </a:t>
            </a:r>
            <a:r>
              <a:rPr lang="en-US" sz="900" i="1" dirty="0">
                <a:solidFill>
                  <a:srgbClr val="000000"/>
                </a:solidFill>
                <a:effectLst/>
                <a:latin typeface="+mj-lt"/>
                <a:ea typeface="Times New Roman" panose="02020603050405020304" pitchFamily="18" charset="0"/>
                <a:cs typeface="Arial" panose="020B0604020202020204" pitchFamily="34" charset="0"/>
              </a:rPr>
              <a:t>Stanford.edu</a:t>
            </a:r>
            <a:r>
              <a:rPr lang="en-US" sz="900" dirty="0">
                <a:solidFill>
                  <a:srgbClr val="000000"/>
                </a:solidFill>
                <a:effectLst/>
                <a:latin typeface="+mj-lt"/>
                <a:ea typeface="Times New Roman" panose="02020603050405020304" pitchFamily="18" charset="0"/>
                <a:cs typeface="Arial" panose="020B0604020202020204" pitchFamily="34" charset="0"/>
              </a:rPr>
              <a:t>, 2021. </a:t>
            </a:r>
            <a:r>
              <a:rPr lang="en-US" sz="900" u="sng" dirty="0">
                <a:solidFill>
                  <a:srgbClr val="0563C1"/>
                </a:solidFill>
                <a:effectLst/>
                <a:latin typeface="+mj-lt"/>
                <a:ea typeface="Times New Roman" panose="02020603050405020304" pitchFamily="18" charset="0"/>
                <a:cs typeface="Arial" panose="020B0604020202020204" pitchFamily="34" charset="0"/>
                <a:hlinkClick r:id="rId4"/>
              </a:rPr>
              <a:t>https://stanford.edu/~shervine/teaching/cs-230/cheatsheet-recurrent-neural-networks</a:t>
            </a:r>
            <a:r>
              <a:rPr lang="en-US" sz="900" dirty="0">
                <a:solidFill>
                  <a:srgbClr val="000000"/>
                </a:solidFill>
                <a:effectLst/>
                <a:latin typeface="+mj-lt"/>
                <a:ea typeface="Times New Roman" panose="02020603050405020304" pitchFamily="18" charset="0"/>
                <a:cs typeface="Arial" panose="020B0604020202020204" pitchFamily="34" charset="0"/>
              </a:rPr>
              <a:t>.</a:t>
            </a:r>
            <a:endParaRPr lang="en-US" sz="900" dirty="0">
              <a:effectLst/>
              <a:latin typeface="+mj-lt"/>
              <a:ea typeface="Calibri" panose="020F0502020204030204" pitchFamily="34" charset="0"/>
              <a:cs typeface="Arial" panose="020B0604020202020204" pitchFamily="34" charset="0"/>
            </a:endParaRPr>
          </a:p>
          <a:p>
            <a:pPr marL="0" marR="0" indent="0">
              <a:lnSpc>
                <a:spcPct val="107000"/>
              </a:lnSpc>
              <a:spcBef>
                <a:spcPts val="0"/>
              </a:spcBef>
              <a:spcAft>
                <a:spcPts val="0"/>
              </a:spcAft>
              <a:buNone/>
            </a:pPr>
            <a:r>
              <a:rPr lang="en-US" sz="900" dirty="0">
                <a:solidFill>
                  <a:srgbClr val="000000"/>
                </a:solidFill>
                <a:effectLst/>
                <a:latin typeface="+mj-lt"/>
                <a:ea typeface="Times New Roman" panose="02020603050405020304" pitchFamily="18" charset="0"/>
                <a:cs typeface="Arial" panose="020B0604020202020204" pitchFamily="34" charset="0"/>
              </a:rPr>
              <a:t>[8]Mahendran Venkatachalam, “Recurrent Neural Networks - Towards Data Science,” </a:t>
            </a:r>
            <a:r>
              <a:rPr lang="en-US" sz="900" i="1" dirty="0">
                <a:solidFill>
                  <a:srgbClr val="000000"/>
                </a:solidFill>
                <a:effectLst/>
                <a:latin typeface="+mj-lt"/>
                <a:ea typeface="Times New Roman" panose="02020603050405020304" pitchFamily="18" charset="0"/>
                <a:cs typeface="Arial" panose="020B0604020202020204" pitchFamily="34" charset="0"/>
              </a:rPr>
              <a:t>Medium</a:t>
            </a:r>
            <a:r>
              <a:rPr lang="en-US" sz="900" dirty="0">
                <a:solidFill>
                  <a:srgbClr val="000000"/>
                </a:solidFill>
                <a:effectLst/>
                <a:latin typeface="+mj-lt"/>
                <a:ea typeface="Times New Roman" panose="02020603050405020304" pitchFamily="18" charset="0"/>
                <a:cs typeface="Arial" panose="020B0604020202020204" pitchFamily="34" charset="0"/>
              </a:rPr>
              <a:t>, Mar. 2019. https://towardsdatascience.com/recurrent-neural-networks-d4642c9bc7ce (accessed Apr. 28, 2021).</a:t>
            </a:r>
            <a:endParaRPr lang="en-US" sz="900" dirty="0">
              <a:effectLst/>
              <a:latin typeface="+mj-lt"/>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900" dirty="0">
                <a:solidFill>
                  <a:srgbClr val="000000"/>
                </a:solidFill>
                <a:effectLst/>
                <a:latin typeface="+mj-lt"/>
                <a:ea typeface="Times New Roman" panose="02020603050405020304" pitchFamily="18" charset="0"/>
                <a:cs typeface="Arial" panose="020B0604020202020204" pitchFamily="34" charset="0"/>
              </a:rPr>
              <a:t>‌</a:t>
            </a:r>
            <a:r>
              <a:rPr lang="en-US" sz="900" dirty="0">
                <a:solidFill>
                  <a:srgbClr val="000000"/>
                </a:solidFill>
                <a:effectLst/>
                <a:latin typeface="+mj-lt"/>
                <a:ea typeface="Calibri" panose="020F0502020204030204" pitchFamily="34" charset="0"/>
                <a:cs typeface="Arial" panose="020B0604020202020204" pitchFamily="34" charset="0"/>
              </a:rPr>
              <a:t> </a:t>
            </a:r>
            <a:endParaRPr lang="en-US" sz="900" dirty="0">
              <a:effectLst/>
              <a:latin typeface="+mj-lt"/>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900" dirty="0">
                <a:solidFill>
                  <a:srgbClr val="000000"/>
                </a:solidFill>
                <a:effectLst/>
                <a:latin typeface="+mj-lt"/>
                <a:ea typeface="Times New Roman" panose="02020603050405020304" pitchFamily="18" charset="0"/>
                <a:cs typeface="Arial" panose="020B0604020202020204" pitchFamily="34" charset="0"/>
              </a:rPr>
              <a:t>[9]“Time Series - LSTM Model - </a:t>
            </a:r>
            <a:r>
              <a:rPr lang="en-US" sz="900" dirty="0" err="1">
                <a:solidFill>
                  <a:srgbClr val="000000"/>
                </a:solidFill>
                <a:effectLst/>
                <a:latin typeface="+mj-lt"/>
                <a:ea typeface="Times New Roman" panose="02020603050405020304" pitchFamily="18" charset="0"/>
                <a:cs typeface="Arial" panose="020B0604020202020204" pitchFamily="34" charset="0"/>
              </a:rPr>
              <a:t>Tutorialspoint</a:t>
            </a:r>
            <a:r>
              <a:rPr lang="en-US" sz="900" dirty="0">
                <a:solidFill>
                  <a:srgbClr val="000000"/>
                </a:solidFill>
                <a:effectLst/>
                <a:latin typeface="+mj-lt"/>
                <a:ea typeface="Times New Roman" panose="02020603050405020304" pitchFamily="18" charset="0"/>
                <a:cs typeface="Arial" panose="020B0604020202020204" pitchFamily="34" charset="0"/>
              </a:rPr>
              <a:t>,” </a:t>
            </a:r>
            <a:r>
              <a:rPr lang="en-US" sz="900" i="1" dirty="0">
                <a:solidFill>
                  <a:srgbClr val="000000"/>
                </a:solidFill>
                <a:effectLst/>
                <a:latin typeface="+mj-lt"/>
                <a:ea typeface="Times New Roman" panose="02020603050405020304" pitchFamily="18" charset="0"/>
                <a:cs typeface="Arial" panose="020B0604020202020204" pitchFamily="34" charset="0"/>
              </a:rPr>
              <a:t>Tutorialspoint.com</a:t>
            </a:r>
            <a:r>
              <a:rPr lang="en-US" sz="900" dirty="0">
                <a:solidFill>
                  <a:srgbClr val="000000"/>
                </a:solidFill>
                <a:effectLst/>
                <a:latin typeface="+mj-lt"/>
                <a:ea typeface="Times New Roman" panose="02020603050405020304" pitchFamily="18" charset="0"/>
                <a:cs typeface="Arial" panose="020B0604020202020204" pitchFamily="34" charset="0"/>
              </a:rPr>
              <a:t>, 2021. https://www.tutorialspoint.com/time_series/time_series_lstm_model.htm#:~:text=Time%20Series%20-%20LSTM%20Model%201%20Neural%20Networks.,capable%20of%20learning%20long%20term%20dependencies%20in%20data. </a:t>
            </a:r>
            <a:endParaRPr lang="en-US" sz="900" dirty="0">
              <a:effectLst/>
              <a:latin typeface="+mj-lt"/>
              <a:ea typeface="Calibri" panose="020F0502020204030204" pitchFamily="34" charset="0"/>
              <a:cs typeface="Arial" panose="020B0604020202020204" pitchFamily="34" charset="0"/>
            </a:endParaRPr>
          </a:p>
          <a:p>
            <a:pPr marL="0" marR="0" indent="0">
              <a:lnSpc>
                <a:spcPct val="107000"/>
              </a:lnSpc>
              <a:spcBef>
                <a:spcPts val="0"/>
              </a:spcBef>
              <a:spcAft>
                <a:spcPts val="0"/>
              </a:spcAft>
              <a:buNone/>
            </a:pPr>
            <a:r>
              <a:rPr lang="en-US" sz="900" dirty="0">
                <a:solidFill>
                  <a:srgbClr val="000000"/>
                </a:solidFill>
                <a:effectLst/>
                <a:latin typeface="+mj-lt"/>
                <a:ea typeface="Times New Roman" panose="02020603050405020304" pitchFamily="18" charset="0"/>
                <a:cs typeface="Arial" panose="020B0604020202020204" pitchFamily="34" charset="0"/>
              </a:rPr>
              <a:t>[10]Wikipedia Contributors, “Recurrent neural network,” </a:t>
            </a:r>
            <a:r>
              <a:rPr lang="en-US" sz="900" i="1" dirty="0">
                <a:solidFill>
                  <a:srgbClr val="000000"/>
                </a:solidFill>
                <a:effectLst/>
                <a:latin typeface="+mj-lt"/>
                <a:ea typeface="Times New Roman" panose="02020603050405020304" pitchFamily="18" charset="0"/>
                <a:cs typeface="Arial" panose="020B0604020202020204" pitchFamily="34" charset="0"/>
              </a:rPr>
              <a:t>Wikipedia</a:t>
            </a:r>
            <a:r>
              <a:rPr lang="en-US" sz="900" dirty="0">
                <a:solidFill>
                  <a:srgbClr val="000000"/>
                </a:solidFill>
                <a:effectLst/>
                <a:latin typeface="+mj-lt"/>
                <a:ea typeface="Times New Roman" panose="02020603050405020304" pitchFamily="18" charset="0"/>
                <a:cs typeface="Arial" panose="020B0604020202020204" pitchFamily="34" charset="0"/>
              </a:rPr>
              <a:t>, Apr. 16, 2021. https://en.wikipedia.org/wiki/Recurrent_neural_network.</a:t>
            </a:r>
            <a:endParaRPr lang="en-US" sz="900" dirty="0">
              <a:effectLst/>
              <a:latin typeface="+mj-lt"/>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900" dirty="0">
                <a:solidFill>
                  <a:srgbClr val="000000"/>
                </a:solidFill>
                <a:effectLst/>
                <a:latin typeface="+mj-lt"/>
                <a:ea typeface="Times New Roman" panose="02020603050405020304" pitchFamily="18" charset="0"/>
                <a:cs typeface="Arial" panose="020B0604020202020204" pitchFamily="34" charset="0"/>
              </a:rPr>
              <a:t>‌</a:t>
            </a:r>
            <a:r>
              <a:rPr lang="en-US" sz="900" dirty="0">
                <a:solidFill>
                  <a:srgbClr val="000000"/>
                </a:solidFill>
                <a:effectLst/>
                <a:latin typeface="+mj-lt"/>
                <a:ea typeface="Calibri" panose="020F0502020204030204" pitchFamily="34" charset="0"/>
                <a:cs typeface="Arial" panose="020B0604020202020204" pitchFamily="34" charset="0"/>
              </a:rPr>
              <a:t> </a:t>
            </a:r>
            <a:endParaRPr lang="en-US" sz="900" dirty="0">
              <a:effectLst/>
              <a:latin typeface="+mj-lt"/>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900" dirty="0">
                <a:solidFill>
                  <a:srgbClr val="000000"/>
                </a:solidFill>
                <a:effectLst/>
                <a:latin typeface="+mj-lt"/>
                <a:ea typeface="Times New Roman" panose="02020603050405020304" pitchFamily="18" charset="0"/>
                <a:cs typeface="Arial" panose="020B0604020202020204" pitchFamily="34" charset="0"/>
              </a:rPr>
              <a:t>[11]Enrico Zio, Matteo </a:t>
            </a:r>
            <a:r>
              <a:rPr lang="en-US" sz="900" dirty="0" err="1">
                <a:solidFill>
                  <a:srgbClr val="000000"/>
                </a:solidFill>
                <a:effectLst/>
                <a:latin typeface="+mj-lt"/>
                <a:ea typeface="Times New Roman" panose="02020603050405020304" pitchFamily="18" charset="0"/>
                <a:cs typeface="Arial" panose="020B0604020202020204" pitchFamily="34" charset="0"/>
              </a:rPr>
              <a:t>Broggi</a:t>
            </a:r>
            <a:r>
              <a:rPr lang="en-US" sz="900" dirty="0">
                <a:solidFill>
                  <a:srgbClr val="000000"/>
                </a:solidFill>
                <a:effectLst/>
                <a:latin typeface="+mj-lt"/>
                <a:ea typeface="Times New Roman" panose="02020603050405020304" pitchFamily="18" charset="0"/>
                <a:cs typeface="Arial" panose="020B0604020202020204" pitchFamily="34" charset="0"/>
              </a:rPr>
              <a:t>, L. R. </a:t>
            </a:r>
            <a:r>
              <a:rPr lang="en-US" sz="900" dirty="0" err="1">
                <a:solidFill>
                  <a:srgbClr val="000000"/>
                </a:solidFill>
                <a:effectLst/>
                <a:latin typeface="+mj-lt"/>
                <a:ea typeface="Times New Roman" panose="02020603050405020304" pitchFamily="18" charset="0"/>
                <a:cs typeface="Arial" panose="020B0604020202020204" pitchFamily="34" charset="0"/>
              </a:rPr>
              <a:t>Golea</a:t>
            </a:r>
            <a:r>
              <a:rPr lang="en-US" sz="900" dirty="0">
                <a:solidFill>
                  <a:srgbClr val="000000"/>
                </a:solidFill>
                <a:effectLst/>
                <a:latin typeface="+mj-lt"/>
                <a:ea typeface="Times New Roman" panose="02020603050405020304" pitchFamily="18" charset="0"/>
                <a:cs typeface="Arial" panose="020B0604020202020204" pitchFamily="34" charset="0"/>
              </a:rPr>
              <a:t>, and N. </a:t>
            </a:r>
            <a:r>
              <a:rPr lang="en-US" sz="900" dirty="0" err="1">
                <a:solidFill>
                  <a:srgbClr val="000000"/>
                </a:solidFill>
                <a:effectLst/>
                <a:latin typeface="+mj-lt"/>
                <a:ea typeface="Times New Roman" panose="02020603050405020304" pitchFamily="18" charset="0"/>
                <a:cs typeface="Arial" panose="020B0604020202020204" pitchFamily="34" charset="0"/>
              </a:rPr>
              <a:t>Pedroni</a:t>
            </a:r>
            <a:r>
              <a:rPr lang="en-US" sz="900" dirty="0">
                <a:solidFill>
                  <a:srgbClr val="000000"/>
                </a:solidFill>
                <a:effectLst/>
                <a:latin typeface="+mj-lt"/>
                <a:ea typeface="Times New Roman" panose="02020603050405020304" pitchFamily="18" charset="0"/>
                <a:cs typeface="Arial" panose="020B0604020202020204" pitchFamily="34" charset="0"/>
              </a:rPr>
              <a:t>, “Predicting Reliability by Recurrent Neural Networks,” </a:t>
            </a:r>
            <a:r>
              <a:rPr lang="en-US" sz="900" i="1" dirty="0">
                <a:solidFill>
                  <a:srgbClr val="000000"/>
                </a:solidFill>
                <a:effectLst/>
                <a:latin typeface="+mj-lt"/>
                <a:ea typeface="Times New Roman" panose="02020603050405020304" pitchFamily="18" charset="0"/>
                <a:cs typeface="Arial" panose="020B0604020202020204" pitchFamily="34" charset="0"/>
              </a:rPr>
              <a:t>ResearchGate</a:t>
            </a:r>
            <a:r>
              <a:rPr lang="en-US" sz="900" dirty="0">
                <a:solidFill>
                  <a:srgbClr val="000000"/>
                </a:solidFill>
                <a:effectLst/>
                <a:latin typeface="+mj-lt"/>
                <a:ea typeface="Times New Roman" panose="02020603050405020304" pitchFamily="18" charset="0"/>
                <a:cs typeface="Arial" panose="020B0604020202020204" pitchFamily="34" charset="0"/>
              </a:rPr>
              <a:t>, Jun. 30, 2008. https://www.researchgate.net/publication/266390994_Predicting_Reliability_by_Recurrent_Neural_Networks.</a:t>
            </a:r>
            <a:endParaRPr lang="en-US" sz="900" dirty="0">
              <a:effectLst/>
              <a:latin typeface="+mj-lt"/>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900" dirty="0">
                <a:solidFill>
                  <a:srgbClr val="000000"/>
                </a:solidFill>
                <a:effectLst/>
                <a:latin typeface="+mj-lt"/>
                <a:ea typeface="Times New Roman" panose="02020603050405020304" pitchFamily="18" charset="0"/>
                <a:cs typeface="Arial" panose="020B0604020202020204" pitchFamily="34" charset="0"/>
              </a:rPr>
              <a:t>‌</a:t>
            </a:r>
            <a:endParaRPr lang="en-US" sz="900" dirty="0">
              <a:effectLst/>
              <a:latin typeface="+mj-lt"/>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900" dirty="0">
                <a:solidFill>
                  <a:srgbClr val="000000"/>
                </a:solidFill>
                <a:effectLst/>
                <a:latin typeface="+mj-lt"/>
                <a:ea typeface="Times New Roman" panose="02020603050405020304" pitchFamily="18" charset="0"/>
                <a:cs typeface="Arial" panose="020B0604020202020204" pitchFamily="34" charset="0"/>
              </a:rPr>
              <a:t> </a:t>
            </a:r>
            <a:endParaRPr lang="en-US" sz="900" dirty="0">
              <a:effectLst/>
              <a:latin typeface="+mj-lt"/>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900" dirty="0">
                <a:solidFill>
                  <a:srgbClr val="000000"/>
                </a:solidFill>
                <a:effectLst/>
                <a:latin typeface="+mj-lt"/>
                <a:ea typeface="Times New Roman" panose="02020603050405020304" pitchFamily="18" charset="0"/>
                <a:cs typeface="Arial" panose="020B0604020202020204" pitchFamily="34" charset="0"/>
              </a:rPr>
              <a:t> </a:t>
            </a:r>
            <a:endParaRPr lang="en-US" sz="900" dirty="0">
              <a:effectLst/>
              <a:latin typeface="+mj-lt"/>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900" dirty="0">
                <a:solidFill>
                  <a:srgbClr val="000000"/>
                </a:solidFill>
                <a:effectLst/>
                <a:latin typeface="+mj-lt"/>
                <a:ea typeface="Times New Roman" panose="02020603050405020304" pitchFamily="18" charset="0"/>
                <a:cs typeface="Arial" panose="020B0604020202020204" pitchFamily="34" charset="0"/>
              </a:rPr>
              <a:t>‌</a:t>
            </a:r>
            <a:endParaRPr lang="en-US" sz="900" dirty="0">
              <a:effectLst/>
              <a:latin typeface="+mj-lt"/>
              <a:ea typeface="Calibri" panose="020F0502020204030204" pitchFamily="34" charset="0"/>
              <a:cs typeface="Arial" panose="020B0604020202020204" pitchFamily="34" charset="0"/>
            </a:endParaRPr>
          </a:p>
          <a:p>
            <a:pPr marL="0" indent="0">
              <a:buNone/>
            </a:pPr>
            <a:endParaRPr lang="en-US" sz="900" dirty="0">
              <a:latin typeface="+mj-lt"/>
            </a:endParaRPr>
          </a:p>
        </p:txBody>
      </p:sp>
    </p:spTree>
    <p:extLst>
      <p:ext uri="{BB962C8B-B14F-4D97-AF65-F5344CB8AC3E}">
        <p14:creationId xmlns:p14="http://schemas.microsoft.com/office/powerpoint/2010/main" val="1092822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1A7FB-0321-E847-A653-471FD4C079C0}"/>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8B2C6E67-354C-784B-A527-5FA327FC7A92}"/>
              </a:ext>
            </a:extLst>
          </p:cNvPr>
          <p:cNvSpPr>
            <a:spLocks noGrp="1"/>
          </p:cNvSpPr>
          <p:nvPr>
            <p:ph idx="1"/>
          </p:nvPr>
        </p:nvSpPr>
        <p:spPr/>
        <p:txBody>
          <a:bodyPr/>
          <a:lstStyle/>
          <a:p>
            <a:r>
              <a:rPr lang="en-US" dirty="0"/>
              <a:t>Introduction </a:t>
            </a:r>
          </a:p>
          <a:p>
            <a:r>
              <a:rPr lang="en-US" dirty="0"/>
              <a:t>RNN</a:t>
            </a:r>
          </a:p>
          <a:p>
            <a:r>
              <a:rPr lang="en-US" dirty="0"/>
              <a:t>RNN Results </a:t>
            </a:r>
          </a:p>
          <a:p>
            <a:r>
              <a:rPr lang="en-US" dirty="0"/>
              <a:t>LSTM (single-step and multi step) </a:t>
            </a:r>
          </a:p>
          <a:p>
            <a:r>
              <a:rPr lang="en-US" dirty="0"/>
              <a:t>LSTM Results</a:t>
            </a:r>
          </a:p>
          <a:p>
            <a:r>
              <a:rPr lang="en-US" dirty="0"/>
              <a:t>Conclusion </a:t>
            </a:r>
          </a:p>
          <a:p>
            <a:endParaRPr lang="en-US" dirty="0"/>
          </a:p>
        </p:txBody>
      </p:sp>
    </p:spTree>
    <p:extLst>
      <p:ext uri="{BB962C8B-B14F-4D97-AF65-F5344CB8AC3E}">
        <p14:creationId xmlns:p14="http://schemas.microsoft.com/office/powerpoint/2010/main" val="1562506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7A0DF-ED26-6D4F-8F76-F7009781FA09}"/>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B4C97C5B-F46B-B443-A2C0-7F19CA77C519}"/>
              </a:ext>
            </a:extLst>
          </p:cNvPr>
          <p:cNvSpPr>
            <a:spLocks noGrp="1"/>
          </p:cNvSpPr>
          <p:nvPr>
            <p:ph idx="1"/>
          </p:nvPr>
        </p:nvSpPr>
        <p:spPr/>
        <p:txBody>
          <a:bodyPr/>
          <a:lstStyle/>
          <a:p>
            <a:r>
              <a:rPr lang="en-US" dirty="0"/>
              <a:t>Long-Short term memory in terms of single step and multi step is used for prediction  </a:t>
            </a:r>
          </a:p>
          <a:p>
            <a:r>
              <a:rPr lang="en-US" dirty="0"/>
              <a:t>Recurrent neural network is used to compare the LSTM </a:t>
            </a:r>
          </a:p>
          <a:p>
            <a:r>
              <a:rPr lang="en-US" dirty="0"/>
              <a:t>Type of data used – failure times data </a:t>
            </a:r>
          </a:p>
          <a:p>
            <a:r>
              <a:rPr lang="en-US" dirty="0"/>
              <a:t>Dataset – SYS1 </a:t>
            </a:r>
          </a:p>
          <a:p>
            <a:r>
              <a:rPr lang="en-US" dirty="0"/>
              <a:t>Data is dependent on time </a:t>
            </a:r>
          </a:p>
          <a:p>
            <a:endParaRPr lang="en-US" dirty="0"/>
          </a:p>
        </p:txBody>
      </p:sp>
    </p:spTree>
    <p:extLst>
      <p:ext uri="{BB962C8B-B14F-4D97-AF65-F5344CB8AC3E}">
        <p14:creationId xmlns:p14="http://schemas.microsoft.com/office/powerpoint/2010/main" val="2370038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72D2B-D60C-2A48-810F-161BBCD143EE}"/>
              </a:ext>
            </a:extLst>
          </p:cNvPr>
          <p:cNvSpPr>
            <a:spLocks noGrp="1"/>
          </p:cNvSpPr>
          <p:nvPr>
            <p:ph type="title"/>
          </p:nvPr>
        </p:nvSpPr>
        <p:spPr>
          <a:xfrm>
            <a:off x="838200" y="365125"/>
            <a:ext cx="10515600" cy="1325563"/>
          </a:xfrm>
        </p:spPr>
        <p:txBody>
          <a:bodyPr anchor="ctr">
            <a:normAutofit/>
          </a:bodyPr>
          <a:lstStyle/>
          <a:p>
            <a:r>
              <a:rPr lang="en-US" dirty="0"/>
              <a:t>Recurrent Neural Network </a:t>
            </a:r>
          </a:p>
        </p:txBody>
      </p:sp>
      <p:sp>
        <p:nvSpPr>
          <p:cNvPr id="3" name="Content Placeholder 2">
            <a:extLst>
              <a:ext uri="{FF2B5EF4-FFF2-40B4-BE49-F238E27FC236}">
                <a16:creationId xmlns:a16="http://schemas.microsoft.com/office/drawing/2014/main" id="{9B2B89E8-F9A9-C140-86AF-AE1277B58014}"/>
              </a:ext>
            </a:extLst>
          </p:cNvPr>
          <p:cNvSpPr>
            <a:spLocks noGrp="1"/>
          </p:cNvSpPr>
          <p:nvPr>
            <p:ph sz="half" idx="1"/>
          </p:nvPr>
        </p:nvSpPr>
        <p:spPr>
          <a:xfrm>
            <a:off x="838200" y="1825625"/>
            <a:ext cx="5181600" cy="4019590"/>
          </a:xfrm>
        </p:spPr>
        <p:txBody>
          <a:bodyPr>
            <a:normAutofit/>
          </a:bodyPr>
          <a:lstStyle/>
          <a:p>
            <a:r>
              <a:rPr lang="en-US" dirty="0">
                <a:effectLst/>
              </a:rPr>
              <a:t>The RNN </a:t>
            </a:r>
            <a:r>
              <a:rPr lang="en-US" dirty="0"/>
              <a:t>is</a:t>
            </a:r>
            <a:r>
              <a:rPr lang="en-US" dirty="0">
                <a:effectLst/>
              </a:rPr>
              <a:t> a network that allows previous outputs to be used as inputs while having hidden states and it is mostly used in natural language processing</a:t>
            </a:r>
          </a:p>
          <a:p>
            <a:endParaRPr lang="en-US" dirty="0"/>
          </a:p>
        </p:txBody>
      </p:sp>
      <p:pic>
        <p:nvPicPr>
          <p:cNvPr id="4" name="Picture 3" descr="Diagram&#10;&#10;Description automatically generated">
            <a:extLst>
              <a:ext uri="{FF2B5EF4-FFF2-40B4-BE49-F238E27FC236}">
                <a16:creationId xmlns:a16="http://schemas.microsoft.com/office/drawing/2014/main" id="{7CE586DE-4AB2-4922-9114-D8E9CA4FCD71}"/>
              </a:ext>
            </a:extLst>
          </p:cNvPr>
          <p:cNvPicPr>
            <a:picLocks noChangeAspect="1"/>
          </p:cNvPicPr>
          <p:nvPr/>
        </p:nvPicPr>
        <p:blipFill>
          <a:blip r:embed="rId2"/>
          <a:stretch>
            <a:fillRect/>
          </a:stretch>
        </p:blipFill>
        <p:spPr>
          <a:xfrm>
            <a:off x="6172200" y="2747284"/>
            <a:ext cx="5181600" cy="2176272"/>
          </a:xfrm>
          <a:prstGeom prst="rect">
            <a:avLst/>
          </a:prstGeom>
          <a:noFill/>
        </p:spPr>
      </p:pic>
    </p:spTree>
    <p:extLst>
      <p:ext uri="{BB962C8B-B14F-4D97-AF65-F5344CB8AC3E}">
        <p14:creationId xmlns:p14="http://schemas.microsoft.com/office/powerpoint/2010/main" val="2215766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CCC816-5A35-4788-9C37-2AF50925E044}"/>
              </a:ext>
            </a:extLst>
          </p:cNvPr>
          <p:cNvSpPr>
            <a:spLocks noGrp="1"/>
          </p:cNvSpPr>
          <p:nvPr>
            <p:ph type="title"/>
          </p:nvPr>
        </p:nvSpPr>
        <p:spPr/>
        <p:txBody>
          <a:bodyPr>
            <a:normAutofit/>
          </a:bodyPr>
          <a:lstStyle/>
          <a:p>
            <a:r>
              <a:rPr lang="en-US" sz="3600" dirty="0"/>
              <a:t>Recurrent Neural Network (advantages and disadvantages)</a:t>
            </a:r>
          </a:p>
        </p:txBody>
      </p:sp>
      <p:sp>
        <p:nvSpPr>
          <p:cNvPr id="6" name="Content Placeholder 5">
            <a:extLst>
              <a:ext uri="{FF2B5EF4-FFF2-40B4-BE49-F238E27FC236}">
                <a16:creationId xmlns:a16="http://schemas.microsoft.com/office/drawing/2014/main" id="{85CA80F1-6750-43D5-A248-8E3062952DD3}"/>
              </a:ext>
            </a:extLst>
          </p:cNvPr>
          <p:cNvSpPr>
            <a:spLocks noGrp="1"/>
          </p:cNvSpPr>
          <p:nvPr>
            <p:ph idx="1"/>
          </p:nvPr>
        </p:nvSpPr>
        <p:spPr/>
        <p:txBody>
          <a:bodyPr/>
          <a:lstStyle/>
          <a:p>
            <a:r>
              <a:rPr lang="en-US" dirty="0"/>
              <a:t>Advantages :</a:t>
            </a:r>
          </a:p>
          <a:p>
            <a:r>
              <a:rPr lang="en-US" dirty="0"/>
              <a:t>Process the input of any length </a:t>
            </a:r>
          </a:p>
          <a:p>
            <a:r>
              <a:rPr lang="en-US" dirty="0"/>
              <a:t>Weights are shared across time </a:t>
            </a:r>
          </a:p>
          <a:p>
            <a:r>
              <a:rPr lang="en-US" dirty="0"/>
              <a:t>Disadvantages:</a:t>
            </a:r>
          </a:p>
          <a:p>
            <a:r>
              <a:rPr lang="en-US" dirty="0"/>
              <a:t>Computation time slow </a:t>
            </a:r>
          </a:p>
          <a:p>
            <a:r>
              <a:rPr lang="en-US" dirty="0"/>
              <a:t>Bad accuracy </a:t>
            </a:r>
          </a:p>
          <a:p>
            <a:r>
              <a:rPr lang="en-US" dirty="0"/>
              <a:t>Can not access information from long time ago</a:t>
            </a:r>
          </a:p>
        </p:txBody>
      </p:sp>
    </p:spTree>
    <p:extLst>
      <p:ext uri="{BB962C8B-B14F-4D97-AF65-F5344CB8AC3E}">
        <p14:creationId xmlns:p14="http://schemas.microsoft.com/office/powerpoint/2010/main" val="922001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AF0A4-0E95-BE49-B5E0-99B690CD65B2}"/>
              </a:ext>
            </a:extLst>
          </p:cNvPr>
          <p:cNvSpPr>
            <a:spLocks noGrp="1"/>
          </p:cNvSpPr>
          <p:nvPr>
            <p:ph type="title"/>
          </p:nvPr>
        </p:nvSpPr>
        <p:spPr>
          <a:xfrm>
            <a:off x="838200" y="365125"/>
            <a:ext cx="10515600" cy="1325563"/>
          </a:xfrm>
        </p:spPr>
        <p:txBody>
          <a:bodyPr anchor="ctr">
            <a:normAutofit/>
          </a:bodyPr>
          <a:lstStyle/>
          <a:p>
            <a:r>
              <a:rPr lang="en-US" dirty="0"/>
              <a:t>Recurrent Neural Network Results </a:t>
            </a:r>
          </a:p>
        </p:txBody>
      </p:sp>
      <p:sp>
        <p:nvSpPr>
          <p:cNvPr id="3" name="Content Placeholder 2">
            <a:extLst>
              <a:ext uri="{FF2B5EF4-FFF2-40B4-BE49-F238E27FC236}">
                <a16:creationId xmlns:a16="http://schemas.microsoft.com/office/drawing/2014/main" id="{5BF1BED5-E51F-6444-888F-F71EAED5AD7C}"/>
              </a:ext>
            </a:extLst>
          </p:cNvPr>
          <p:cNvSpPr>
            <a:spLocks noGrp="1"/>
          </p:cNvSpPr>
          <p:nvPr>
            <p:ph sz="half" idx="1"/>
          </p:nvPr>
        </p:nvSpPr>
        <p:spPr>
          <a:xfrm>
            <a:off x="838200" y="1825625"/>
            <a:ext cx="5181600" cy="4019590"/>
          </a:xfrm>
        </p:spPr>
        <p:txBody>
          <a:bodyPr>
            <a:normAutofit/>
          </a:bodyPr>
          <a:lstStyle/>
          <a:p>
            <a:r>
              <a:rPr lang="en-US" dirty="0"/>
              <a:t>Not satisfactory given the drawbacks </a:t>
            </a:r>
          </a:p>
          <a:p>
            <a:r>
              <a:rPr lang="en-US" dirty="0"/>
              <a:t>Mean squared error value is very high </a:t>
            </a:r>
          </a:p>
        </p:txBody>
      </p:sp>
      <p:pic>
        <p:nvPicPr>
          <p:cNvPr id="4" name="Picture 3">
            <a:extLst>
              <a:ext uri="{FF2B5EF4-FFF2-40B4-BE49-F238E27FC236}">
                <a16:creationId xmlns:a16="http://schemas.microsoft.com/office/drawing/2014/main" id="{88E2B90B-C89C-4576-984C-2EBD5BF31C43}"/>
              </a:ext>
            </a:extLst>
          </p:cNvPr>
          <p:cNvPicPr/>
          <p:nvPr/>
        </p:nvPicPr>
        <p:blipFill>
          <a:blip r:embed="rId2">
            <a:extLst>
              <a:ext uri="{28A0092B-C50C-407E-A947-70E740481C1C}">
                <a14:useLocalDpi xmlns:a14="http://schemas.microsoft.com/office/drawing/2010/main" val="0"/>
              </a:ext>
            </a:extLst>
          </a:blip>
          <a:stretch>
            <a:fillRect/>
          </a:stretch>
        </p:blipFill>
        <p:spPr>
          <a:xfrm>
            <a:off x="6172200" y="2035496"/>
            <a:ext cx="5181600" cy="3599848"/>
          </a:xfrm>
          <a:prstGeom prst="rect">
            <a:avLst/>
          </a:prstGeom>
          <a:noFill/>
        </p:spPr>
      </p:pic>
    </p:spTree>
    <p:extLst>
      <p:ext uri="{BB962C8B-B14F-4D97-AF65-F5344CB8AC3E}">
        <p14:creationId xmlns:p14="http://schemas.microsoft.com/office/powerpoint/2010/main" val="2843434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31B74-A406-4844-81A2-C3788A3D1E96}"/>
              </a:ext>
            </a:extLst>
          </p:cNvPr>
          <p:cNvSpPr>
            <a:spLocks noGrp="1"/>
          </p:cNvSpPr>
          <p:nvPr>
            <p:ph type="title"/>
          </p:nvPr>
        </p:nvSpPr>
        <p:spPr>
          <a:xfrm>
            <a:off x="838200" y="365125"/>
            <a:ext cx="10515600" cy="1325563"/>
          </a:xfrm>
        </p:spPr>
        <p:txBody>
          <a:bodyPr anchor="ctr">
            <a:normAutofit/>
          </a:bodyPr>
          <a:lstStyle/>
          <a:p>
            <a:r>
              <a:rPr lang="en-US" dirty="0"/>
              <a:t>Long-Short Term Memory</a:t>
            </a:r>
          </a:p>
        </p:txBody>
      </p:sp>
      <p:sp>
        <p:nvSpPr>
          <p:cNvPr id="3" name="Content Placeholder 2">
            <a:extLst>
              <a:ext uri="{FF2B5EF4-FFF2-40B4-BE49-F238E27FC236}">
                <a16:creationId xmlns:a16="http://schemas.microsoft.com/office/drawing/2014/main" id="{3D4B4B0C-8F11-914B-BCFC-FC3ACD0CA45B}"/>
              </a:ext>
            </a:extLst>
          </p:cNvPr>
          <p:cNvSpPr>
            <a:spLocks noGrp="1"/>
          </p:cNvSpPr>
          <p:nvPr>
            <p:ph sz="half" idx="1"/>
          </p:nvPr>
        </p:nvSpPr>
        <p:spPr>
          <a:xfrm>
            <a:off x="838200" y="1825625"/>
            <a:ext cx="5181600" cy="4019590"/>
          </a:xfrm>
        </p:spPr>
        <p:txBody>
          <a:bodyPr>
            <a:normAutofit/>
          </a:bodyPr>
          <a:lstStyle/>
          <a:p>
            <a:r>
              <a:rPr lang="en-US" dirty="0"/>
              <a:t>Is a special kind of RNN</a:t>
            </a:r>
          </a:p>
          <a:p>
            <a:r>
              <a:rPr lang="en-US" dirty="0"/>
              <a:t>Long term dependency data </a:t>
            </a:r>
          </a:p>
          <a:p>
            <a:r>
              <a:rPr lang="en-US" dirty="0"/>
              <a:t>Single-step and multi-step prediction is possible </a:t>
            </a:r>
          </a:p>
          <a:p>
            <a:r>
              <a:rPr lang="en-US" dirty="0"/>
              <a:t>Univariate and multivariate type of data both can e considered </a:t>
            </a:r>
          </a:p>
          <a:p>
            <a:endParaRPr lang="en-US" dirty="0"/>
          </a:p>
        </p:txBody>
      </p:sp>
      <p:pic>
        <p:nvPicPr>
          <p:cNvPr id="4" name="Picture 3" descr="Diagram&#10;&#10;Description automatically generated">
            <a:extLst>
              <a:ext uri="{FF2B5EF4-FFF2-40B4-BE49-F238E27FC236}">
                <a16:creationId xmlns:a16="http://schemas.microsoft.com/office/drawing/2014/main" id="{A76EFBDF-BC70-46CD-9FFF-D178D55934E0}"/>
              </a:ext>
            </a:extLst>
          </p:cNvPr>
          <p:cNvPicPr/>
          <p:nvPr/>
        </p:nvPicPr>
        <p:blipFill>
          <a:blip r:embed="rId2">
            <a:extLst>
              <a:ext uri="{28A0092B-C50C-407E-A947-70E740481C1C}">
                <a14:useLocalDpi xmlns:a14="http://schemas.microsoft.com/office/drawing/2010/main" val="0"/>
              </a:ext>
            </a:extLst>
          </a:blip>
          <a:stretch>
            <a:fillRect/>
          </a:stretch>
        </p:blipFill>
        <p:spPr>
          <a:xfrm>
            <a:off x="6172200" y="1690688"/>
            <a:ext cx="5181600" cy="3252298"/>
          </a:xfrm>
          <a:prstGeom prst="rect">
            <a:avLst/>
          </a:prstGeom>
          <a:noFill/>
        </p:spPr>
      </p:pic>
    </p:spTree>
    <p:extLst>
      <p:ext uri="{BB962C8B-B14F-4D97-AF65-F5344CB8AC3E}">
        <p14:creationId xmlns:p14="http://schemas.microsoft.com/office/powerpoint/2010/main" val="717518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histogram&#10;&#10;Description automatically generated">
            <a:extLst>
              <a:ext uri="{FF2B5EF4-FFF2-40B4-BE49-F238E27FC236}">
                <a16:creationId xmlns:a16="http://schemas.microsoft.com/office/drawing/2014/main" id="{77AA0E6C-7325-4A58-AA26-1770B74BCC38}"/>
              </a:ext>
            </a:extLst>
          </p:cNvPr>
          <p:cNvPicPr>
            <a:picLocks noChangeAspect="1"/>
          </p:cNvPicPr>
          <p:nvPr/>
        </p:nvPicPr>
        <p:blipFill>
          <a:blip r:embed="rId2"/>
          <a:stretch>
            <a:fillRect/>
          </a:stretch>
        </p:blipFill>
        <p:spPr>
          <a:xfrm>
            <a:off x="2909455" y="510988"/>
            <a:ext cx="6622472" cy="4356575"/>
          </a:xfrm>
          <a:prstGeom prst="rect">
            <a:avLst/>
          </a:prstGeom>
          <a:noFill/>
          <a:effectLst>
            <a:innerShdw blurRad="63500" dist="50800" dir="10800000">
              <a:prstClr val="black">
                <a:alpha val="50000"/>
              </a:prstClr>
            </a:innerShdw>
          </a:effectLst>
        </p:spPr>
      </p:pic>
      <p:sp>
        <p:nvSpPr>
          <p:cNvPr id="12" name="Text Placeholder 3">
            <a:extLst>
              <a:ext uri="{FF2B5EF4-FFF2-40B4-BE49-F238E27FC236}">
                <a16:creationId xmlns:a16="http://schemas.microsoft.com/office/drawing/2014/main" id="{40B290FD-3808-404B-A047-E8F61687EF2E}"/>
              </a:ext>
            </a:extLst>
          </p:cNvPr>
          <p:cNvSpPr>
            <a:spLocks noGrp="1"/>
          </p:cNvSpPr>
          <p:nvPr>
            <p:ph type="body" sz="half" idx="2"/>
          </p:nvPr>
        </p:nvSpPr>
        <p:spPr>
          <a:xfrm>
            <a:off x="2834043" y="4991787"/>
            <a:ext cx="7035274" cy="817885"/>
          </a:xfrm>
        </p:spPr>
        <p:txBody>
          <a:bodyPr/>
          <a:lstStyle/>
          <a:p>
            <a:pPr algn="ctr"/>
            <a:r>
              <a:rPr lang="en-US" sz="1800" dirty="0">
                <a:effectLst/>
                <a:latin typeface="Segoe UI" panose="020B0502040204020203" pitchFamily="34" charset="0"/>
                <a:ea typeface="Times New Roman" panose="02020603050405020304" pitchFamily="18" charset="0"/>
              </a:rPr>
              <a:t>blue is initial data, orange is training, green is test</a:t>
            </a:r>
            <a:endParaRPr lang="en-US" dirty="0"/>
          </a:p>
        </p:txBody>
      </p:sp>
    </p:spTree>
    <p:extLst>
      <p:ext uri="{BB962C8B-B14F-4D97-AF65-F5344CB8AC3E}">
        <p14:creationId xmlns:p14="http://schemas.microsoft.com/office/powerpoint/2010/main" val="3020508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Text, letter&#10;&#10;Description automatically generated">
            <a:extLst>
              <a:ext uri="{FF2B5EF4-FFF2-40B4-BE49-F238E27FC236}">
                <a16:creationId xmlns:a16="http://schemas.microsoft.com/office/drawing/2014/main" id="{2091933B-1AEC-4840-B6D8-BFDBD9B45B70}"/>
              </a:ext>
            </a:extLst>
          </p:cNvPr>
          <p:cNvPicPr>
            <a:picLocks noGrp="1" noChangeAspect="1"/>
          </p:cNvPicPr>
          <p:nvPr>
            <p:ph idx="1"/>
          </p:nvPr>
        </p:nvPicPr>
        <p:blipFill>
          <a:blip r:embed="rId2"/>
          <a:stretch>
            <a:fillRect/>
          </a:stretch>
        </p:blipFill>
        <p:spPr>
          <a:xfrm>
            <a:off x="838200" y="2874963"/>
            <a:ext cx="7915275" cy="1898650"/>
          </a:xfrm>
          <a:prstGeom prst="rect">
            <a:avLst/>
          </a:prstGeom>
        </p:spPr>
      </p:pic>
      <p:pic>
        <p:nvPicPr>
          <p:cNvPr id="8" name="Picture 7" descr="Chart, histogram&#10;&#10;Description automatically generated">
            <a:extLst>
              <a:ext uri="{FF2B5EF4-FFF2-40B4-BE49-F238E27FC236}">
                <a16:creationId xmlns:a16="http://schemas.microsoft.com/office/drawing/2014/main" id="{6EA3805F-06A7-413F-B4DB-D0BAD094EADC}"/>
              </a:ext>
            </a:extLst>
          </p:cNvPr>
          <p:cNvPicPr>
            <a:picLocks noChangeAspect="1"/>
          </p:cNvPicPr>
          <p:nvPr/>
        </p:nvPicPr>
        <p:blipFill>
          <a:blip r:embed="rId3"/>
          <a:stretch>
            <a:fillRect/>
          </a:stretch>
        </p:blipFill>
        <p:spPr>
          <a:xfrm>
            <a:off x="7259782" y="1699886"/>
            <a:ext cx="4821382" cy="3619819"/>
          </a:xfrm>
          <a:prstGeom prst="rect">
            <a:avLst/>
          </a:prstGeom>
        </p:spPr>
      </p:pic>
      <p:sp>
        <p:nvSpPr>
          <p:cNvPr id="5" name="Title 4">
            <a:extLst>
              <a:ext uri="{FF2B5EF4-FFF2-40B4-BE49-F238E27FC236}">
                <a16:creationId xmlns:a16="http://schemas.microsoft.com/office/drawing/2014/main" id="{38F039AB-3549-4171-94B0-D034E13954A5}"/>
              </a:ext>
            </a:extLst>
          </p:cNvPr>
          <p:cNvSpPr>
            <a:spLocks noGrp="1"/>
          </p:cNvSpPr>
          <p:nvPr>
            <p:ph type="title"/>
          </p:nvPr>
        </p:nvSpPr>
        <p:spPr>
          <a:xfrm>
            <a:off x="838200" y="365125"/>
            <a:ext cx="10515600" cy="1325563"/>
          </a:xfrm>
        </p:spPr>
        <p:txBody>
          <a:bodyPr anchor="ctr">
            <a:normAutofit/>
          </a:bodyPr>
          <a:lstStyle/>
          <a:p>
            <a:r>
              <a:rPr lang="en-US" dirty="0"/>
              <a:t>LSTM Results single step  </a:t>
            </a:r>
          </a:p>
        </p:txBody>
      </p:sp>
    </p:spTree>
    <p:extLst>
      <p:ext uri="{BB962C8B-B14F-4D97-AF65-F5344CB8AC3E}">
        <p14:creationId xmlns:p14="http://schemas.microsoft.com/office/powerpoint/2010/main" val="3318015441"/>
      </p:ext>
    </p:extLst>
  </p:cSld>
  <p:clrMapOvr>
    <a:masterClrMapping/>
  </p:clrMapOvr>
</p:sld>
</file>

<file path=ppt/theme/theme1.xml><?xml version="1.0" encoding="utf-8"?>
<a:theme xmlns:a="http://schemas.openxmlformats.org/drawingml/2006/main" name="TU Presentation Template Vertical Logo (light background)">
  <a:themeElements>
    <a:clrScheme name="TU Theme">
      <a:dk1>
        <a:srgbClr val="000000"/>
      </a:dk1>
      <a:lt1>
        <a:srgbClr val="FFFFFF"/>
      </a:lt1>
      <a:dk2>
        <a:srgbClr val="004B80"/>
      </a:dk2>
      <a:lt2>
        <a:srgbClr val="D4C38C"/>
      </a:lt2>
      <a:accent1>
        <a:srgbClr val="98895B"/>
      </a:accent1>
      <a:accent2>
        <a:srgbClr val="D02138"/>
      </a:accent2>
      <a:accent3>
        <a:srgbClr val="FDDD74"/>
      </a:accent3>
      <a:accent4>
        <a:srgbClr val="002344"/>
      </a:accent4>
      <a:accent5>
        <a:srgbClr val="5893AD"/>
      </a:accent5>
      <a:accent6>
        <a:srgbClr val="907E43"/>
      </a:accent6>
      <a:hlink>
        <a:srgbClr val="98895B"/>
      </a:hlink>
      <a:folHlink>
        <a:srgbClr val="004B80"/>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35848B27-4D5F-F042-9167-CDC6634FCBEE}" vid="{73560152-99AA-B74A-B37A-C0E8DDE229F7}"/>
    </a:ext>
  </a:extLst>
</a:theme>
</file>

<file path=ppt/theme/theme2.xml><?xml version="1.0" encoding="utf-8"?>
<a:theme xmlns:a="http://schemas.openxmlformats.org/drawingml/2006/main" name="Large Logo slides">
  <a:themeElements>
    <a:clrScheme name="TU Theme">
      <a:dk1>
        <a:srgbClr val="000000"/>
      </a:dk1>
      <a:lt1>
        <a:srgbClr val="FFFFFF"/>
      </a:lt1>
      <a:dk2>
        <a:srgbClr val="004B80"/>
      </a:dk2>
      <a:lt2>
        <a:srgbClr val="D4C38C"/>
      </a:lt2>
      <a:accent1>
        <a:srgbClr val="98895B"/>
      </a:accent1>
      <a:accent2>
        <a:srgbClr val="D02138"/>
      </a:accent2>
      <a:accent3>
        <a:srgbClr val="FDDD74"/>
      </a:accent3>
      <a:accent4>
        <a:srgbClr val="002344"/>
      </a:accent4>
      <a:accent5>
        <a:srgbClr val="5893AD"/>
      </a:accent5>
      <a:accent6>
        <a:srgbClr val="907E43"/>
      </a:accent6>
      <a:hlink>
        <a:srgbClr val="98895B"/>
      </a:hlink>
      <a:folHlink>
        <a:srgbClr val="004B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35848B27-4D5F-F042-9167-CDC6634FCBEE}" vid="{1D47EBCB-B0EF-F347-B92E-95840B74D57F}"/>
    </a:ext>
  </a:extLst>
</a:theme>
</file>

<file path=ppt/theme/theme3.xml><?xml version="1.0" encoding="utf-8"?>
<a:theme xmlns:a="http://schemas.openxmlformats.org/drawingml/2006/main" name="TU presentation template (dark background)">
  <a:themeElements>
    <a:clrScheme name="TU Theme">
      <a:dk1>
        <a:srgbClr val="000000"/>
      </a:dk1>
      <a:lt1>
        <a:srgbClr val="FFFFFF"/>
      </a:lt1>
      <a:dk2>
        <a:srgbClr val="004B80"/>
      </a:dk2>
      <a:lt2>
        <a:srgbClr val="D4C38C"/>
      </a:lt2>
      <a:accent1>
        <a:srgbClr val="98895B"/>
      </a:accent1>
      <a:accent2>
        <a:srgbClr val="D02138"/>
      </a:accent2>
      <a:accent3>
        <a:srgbClr val="FDDD74"/>
      </a:accent3>
      <a:accent4>
        <a:srgbClr val="002344"/>
      </a:accent4>
      <a:accent5>
        <a:srgbClr val="5893AD"/>
      </a:accent5>
      <a:accent6>
        <a:srgbClr val="907E43"/>
      </a:accent6>
      <a:hlink>
        <a:srgbClr val="98895B"/>
      </a:hlink>
      <a:folHlink>
        <a:srgbClr val="004B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35848B27-4D5F-F042-9167-CDC6634FCBEE}" vid="{A483F7DA-B3C8-4D4E-B5B4-92EBA305BE95}"/>
    </a:ext>
  </a:extLst>
</a:theme>
</file>

<file path=ppt/theme/theme4.xml><?xml version="1.0" encoding="utf-8"?>
<a:theme xmlns:a="http://schemas.openxmlformats.org/drawingml/2006/main" name="TU presentation template Vertical Logo(dark background)">
  <a:themeElements>
    <a:clrScheme name="TU Theme">
      <a:dk1>
        <a:srgbClr val="000000"/>
      </a:dk1>
      <a:lt1>
        <a:srgbClr val="FFFFFF"/>
      </a:lt1>
      <a:dk2>
        <a:srgbClr val="004B80"/>
      </a:dk2>
      <a:lt2>
        <a:srgbClr val="D4C38C"/>
      </a:lt2>
      <a:accent1>
        <a:srgbClr val="98895B"/>
      </a:accent1>
      <a:accent2>
        <a:srgbClr val="D02138"/>
      </a:accent2>
      <a:accent3>
        <a:srgbClr val="FDDD74"/>
      </a:accent3>
      <a:accent4>
        <a:srgbClr val="002344"/>
      </a:accent4>
      <a:accent5>
        <a:srgbClr val="5893AD"/>
      </a:accent5>
      <a:accent6>
        <a:srgbClr val="907E43"/>
      </a:accent6>
      <a:hlink>
        <a:srgbClr val="98895B"/>
      </a:hlink>
      <a:folHlink>
        <a:srgbClr val="004B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35848B27-4D5F-F042-9167-CDC6634FCBEE}" vid="{A1D407C9-2D4B-8A46-AFDA-82DD04199E88}"/>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86996F89224984D88DB6177B97F42EF" ma:contentTypeVersion="8" ma:contentTypeDescription="Create a new document." ma:contentTypeScope="" ma:versionID="c800b24ff1c7f2b78eb15c33b2923498">
  <xsd:schema xmlns:xsd="http://www.w3.org/2001/XMLSchema" xmlns:xs="http://www.w3.org/2001/XMLSchema" xmlns:p="http://schemas.microsoft.com/office/2006/metadata/properties" xmlns:ns2="c7c73fa8-5786-4ee7-bde2-faaf3858d487" xmlns:ns3="eb0181d8-10d8-441f-b450-fb836d8a1f8d" targetNamespace="http://schemas.microsoft.com/office/2006/metadata/properties" ma:root="true" ma:fieldsID="97a92b41a10dc1e34bb888e0f43416ef" ns2:_="" ns3:_="">
    <xsd:import namespace="c7c73fa8-5786-4ee7-bde2-faaf3858d487"/>
    <xsd:import namespace="eb0181d8-10d8-441f-b450-fb836d8a1f8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7c73fa8-5786-4ee7-bde2-faaf3858d48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b0181d8-10d8-441f-b450-fb836d8a1f8d"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5F5473B-53D1-4E6C-A21F-5E4A518A94A3}">
  <ds:schemaRefs>
    <ds:schemaRef ds:uri="http://schemas.microsoft.com/sharepoint/v3/contenttype/forms"/>
  </ds:schemaRefs>
</ds:datastoreItem>
</file>

<file path=customXml/itemProps2.xml><?xml version="1.0" encoding="utf-8"?>
<ds:datastoreItem xmlns:ds="http://schemas.openxmlformats.org/officeDocument/2006/customXml" ds:itemID="{9C66A402-5225-4ED1-BEC1-A20877FA16CD}">
  <ds:schemaRefs>
    <ds:schemaRef ds:uri="http://schemas.microsoft.com/office/2006/metadata/properties"/>
    <ds:schemaRef ds:uri="http://www.w3.org/XML/1998/namespace"/>
    <ds:schemaRef ds:uri="http://purl.org/dc/terms/"/>
    <ds:schemaRef ds:uri="http://purl.org/dc/elements/1.1/"/>
    <ds:schemaRef ds:uri="http://schemas.openxmlformats.org/package/2006/metadata/core-properties"/>
    <ds:schemaRef ds:uri="http://schemas.microsoft.com/office/infopath/2007/PartnerControls"/>
    <ds:schemaRef ds:uri="http://schemas.microsoft.com/office/2006/documentManagement/types"/>
    <ds:schemaRef ds:uri="eb0181d8-10d8-441f-b450-fb836d8a1f8d"/>
    <ds:schemaRef ds:uri="c7c73fa8-5786-4ee7-bde2-faaf3858d487"/>
    <ds:schemaRef ds:uri="http://purl.org/dc/dcmitype/"/>
  </ds:schemaRefs>
</ds:datastoreItem>
</file>

<file path=customXml/itemProps3.xml><?xml version="1.0" encoding="utf-8"?>
<ds:datastoreItem xmlns:ds="http://schemas.openxmlformats.org/officeDocument/2006/customXml" ds:itemID="{6972E4FC-3EC9-473D-B761-EB3C6277BD7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7c73fa8-5786-4ee7-bde2-faaf3858d487"/>
    <ds:schemaRef ds:uri="eb0181d8-10d8-441f-b450-fb836d8a1f8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TU Presentation Template (light background)</Template>
  <TotalTime>2743</TotalTime>
  <Words>835</Words>
  <Application>Microsoft Office PowerPoint</Application>
  <PresentationFormat>Widescreen</PresentationFormat>
  <Paragraphs>61</Paragraphs>
  <Slides>12</Slides>
  <Notes>0</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12</vt:i4>
      </vt:variant>
    </vt:vector>
  </HeadingPairs>
  <TitlesOfParts>
    <vt:vector size="25" baseType="lpstr">
      <vt:lpstr>Arial</vt:lpstr>
      <vt:lpstr>Avenir Next</vt:lpstr>
      <vt:lpstr>Avenir Next Demi Bold</vt:lpstr>
      <vt:lpstr>Baskerville</vt:lpstr>
      <vt:lpstr>Calibri</vt:lpstr>
      <vt:lpstr>Calibri Light</vt:lpstr>
      <vt:lpstr>Segoe UI</vt:lpstr>
      <vt:lpstr>Times New Roman</vt:lpstr>
      <vt:lpstr>Univers LT Std 45 Light</vt:lpstr>
      <vt:lpstr>TU Presentation Template Vertical Logo (light background)</vt:lpstr>
      <vt:lpstr>Large Logo slides</vt:lpstr>
      <vt:lpstr>TU presentation template (dark background)</vt:lpstr>
      <vt:lpstr>TU presentation template Vertical Logo(dark background)</vt:lpstr>
      <vt:lpstr>Machine Learning Predictive Failure Times Data</vt:lpstr>
      <vt:lpstr>Outline</vt:lpstr>
      <vt:lpstr>Introduction</vt:lpstr>
      <vt:lpstr>Recurrent Neural Network </vt:lpstr>
      <vt:lpstr>Recurrent Neural Network (advantages and disadvantages)</vt:lpstr>
      <vt:lpstr>Recurrent Neural Network Results </vt:lpstr>
      <vt:lpstr>Long-Short Term Memory</vt:lpstr>
      <vt:lpstr>PowerPoint Presentation</vt:lpstr>
      <vt:lpstr>LSTM Results single step  </vt:lpstr>
      <vt:lpstr>LSTM Results Multi-Step </vt:lpstr>
      <vt:lpstr>Conclusion</vt:lpstr>
      <vt:lpstr>Acknowledgment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 (Title/Speaker/Subject)</dc:title>
  <dc:creator>Nagaraju, Vidhyashree</dc:creator>
  <cp:lastModifiedBy>Naveena</cp:lastModifiedBy>
  <cp:revision>8</cp:revision>
  <dcterms:created xsi:type="dcterms:W3CDTF">2021-01-18T21:13:31Z</dcterms:created>
  <dcterms:modified xsi:type="dcterms:W3CDTF">2021-04-28T04:37:05Z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0x010100B86996F89224984D88DB6177B97F42EF</vt:lpwstr>
  </property>
</Properties>
</file>