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1e654ea3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1e654ea3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1e654ea3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1e654ea3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1e654ea3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1e654ea3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1e654ea3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1e654ea3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1e654ea3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1e654ea3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1e654ea36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a1e654ea3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1e654ea3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a1e654ea3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1e654ea3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1e654ea3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1e654ea3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1e654ea3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1e654ea36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1e654ea3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1e654ea3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1e654ea3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1e654ea3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1e654ea3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1e654ea3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1e654ea3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1e654ea3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1e654ea3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1e654ea3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1e654ea3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a1e654ea3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a1e654ea3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1e654ea3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a1e654ea3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a1e654ea3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a1e654ea3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a1e654ea3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a1e654ea3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a1e654ea36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a1e654ea36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1e654ea36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a1e654ea3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1e654ea3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1e654ea3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a1e654ea3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a1e654ea3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1e654ea3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1e654ea3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1e654ea3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1e654ea3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1e654ea3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1e654ea3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1e654ea3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1e654ea3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1e654ea3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1e654ea3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1e654ea3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1e654ea3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1e654ea3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a1e654ea3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Superstore Data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Tommy, Eric, John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was neutral or declining</a:t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63" y="212200"/>
            <a:ext cx="8252272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was growing</a:t>
            </a:r>
            <a:endParaRPr/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63" y="152400"/>
            <a:ext cx="8252272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was neutral with minimal growth</a:t>
            </a:r>
            <a:endParaRPr/>
          </a:p>
        </p:txBody>
      </p:sp>
      <p:pic>
        <p:nvPicPr>
          <p:cNvPr id="342" name="Google Shape;3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63" y="222550"/>
            <a:ext cx="8252272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Sales: Yearly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Aggregated: Monthly</a:t>
            </a:r>
            <a:endParaRPr/>
          </a:p>
        </p:txBody>
      </p:sp>
      <p:pic>
        <p:nvPicPr>
          <p:cNvPr id="348" name="Google Shape;3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38" y="129975"/>
            <a:ext cx="8301515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had a slow increase</a:t>
            </a:r>
            <a:endParaRPr/>
          </a:p>
        </p:txBody>
      </p:sp>
      <p:pic>
        <p:nvPicPr>
          <p:cNvPr id="354" name="Google Shape;3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63" y="144925"/>
            <a:ext cx="8252272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increase dramatically</a:t>
            </a:r>
            <a:endParaRPr/>
          </a:p>
        </p:txBody>
      </p:sp>
      <p:pic>
        <p:nvPicPr>
          <p:cNvPr id="360" name="Google Shape;3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63" y="152400"/>
            <a:ext cx="8252272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are up</a:t>
            </a:r>
            <a:endParaRPr/>
          </a:p>
        </p:txBody>
      </p:sp>
      <p:pic>
        <p:nvPicPr>
          <p:cNvPr id="366" name="Google Shape;3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38" y="159875"/>
            <a:ext cx="8301515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of a growth</a:t>
            </a:r>
            <a:endParaRPr/>
          </a:p>
        </p:txBody>
      </p:sp>
      <p:pic>
        <p:nvPicPr>
          <p:cNvPr id="372" name="Google Shape;3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38" y="174825"/>
            <a:ext cx="8301515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 and West have the most sales</a:t>
            </a:r>
            <a:endParaRPr/>
          </a:p>
        </p:txBody>
      </p:sp>
      <p:pic>
        <p:nvPicPr>
          <p:cNvPr id="383" name="Google Shape;3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100" y="152400"/>
            <a:ext cx="6353775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has the most sales, followed by New York.</a:t>
            </a:r>
            <a:endParaRPr/>
          </a:p>
        </p:txBody>
      </p:sp>
      <p:pic>
        <p:nvPicPr>
          <p:cNvPr id="394" name="Google Shape;3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975" y="129975"/>
            <a:ext cx="5278057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sales by City is Jacksonville</a:t>
            </a:r>
            <a:endParaRPr/>
          </a:p>
        </p:txBody>
      </p:sp>
      <p:pic>
        <p:nvPicPr>
          <p:cNvPr id="405" name="Google Shape;4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00" y="129975"/>
            <a:ext cx="5360401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Sub-category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Phones generate the most sales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Fasteners generate the least sales</a:t>
            </a:r>
            <a:endParaRPr/>
          </a:p>
        </p:txBody>
      </p:sp>
      <p:pic>
        <p:nvPicPr>
          <p:cNvPr id="416" name="Google Shape;4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875" y="174825"/>
            <a:ext cx="5538251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Copiers generate the most profit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Tables </a:t>
            </a:r>
            <a:r>
              <a:rPr lang="en"/>
              <a:t>generate</a:t>
            </a:r>
            <a:r>
              <a:rPr lang="en"/>
              <a:t> the least profit</a:t>
            </a:r>
            <a:endParaRPr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700" y="129975"/>
            <a:ext cx="5544610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generates the most sales</a:t>
            </a:r>
            <a:endParaRPr/>
          </a:p>
        </p:txBody>
      </p:sp>
      <p:pic>
        <p:nvPicPr>
          <p:cNvPr id="428" name="Google Shape;4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75" y="152400"/>
            <a:ext cx="6127644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has most profit</a:t>
            </a:r>
            <a:endParaRPr/>
          </a:p>
        </p:txBody>
      </p:sp>
      <p:pic>
        <p:nvPicPr>
          <p:cNvPr id="434" name="Google Shape;4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75" y="117875"/>
            <a:ext cx="6127644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Analysis</a:t>
            </a:r>
            <a:endParaRPr sz="3200"/>
          </a:p>
        </p:txBody>
      </p:sp>
      <p:sp>
        <p:nvSpPr>
          <p:cNvPr id="440" name="Google Shape;440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2016 was a big year for both Sales and Profits, where we saw exponential Growth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Jacksonville, California is a critical location to focus for sales and profit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Technology sector was the biggest selling and copiers were the most profitable item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set contains sales data from a superstore. It contains information about the profits, sales, costumer, product being purchased, etc for every order. We got the data set from kaggle and it has close to 10,000 entries.</a:t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563" y="0"/>
            <a:ext cx="7114884" cy="40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46" name="Google Shape;446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superstore may want to focus more on what </a:t>
            </a:r>
            <a:r>
              <a:rPr lang="en"/>
              <a:t>they</a:t>
            </a:r>
            <a:r>
              <a:rPr lang="en"/>
              <a:t> did right in 2016 to boost sales and profit. Focusing on </a:t>
            </a:r>
            <a:r>
              <a:rPr lang="en"/>
              <a:t>mainly</a:t>
            </a:r>
            <a:r>
              <a:rPr lang="en"/>
              <a:t> the California, New York, and other big state locations while leaning more on the technology they are selling.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 to ask</a:t>
            </a:r>
            <a:endParaRPr sz="3200"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48675" y="1967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Are profits/sales up or down?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location(s) are performing the best?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category of items sell the best?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Which categories generate the most profit?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 of profit over time in years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675" y="117875"/>
            <a:ext cx="6302653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over time in years</a:t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100" y="234650"/>
            <a:ext cx="6353775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Profit: Yearly</a:t>
            </a:r>
            <a:br>
              <a:rPr lang="en"/>
            </a:br>
            <a:r>
              <a:rPr lang="en"/>
              <a:t>Aggregated: Monthly</a:t>
            </a:r>
            <a:endParaRPr/>
          </a:p>
        </p:txBody>
      </p:sp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63" y="219675"/>
            <a:ext cx="8252272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was growing</a:t>
            </a:r>
            <a:endParaRPr/>
          </a:p>
        </p:txBody>
      </p:sp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00" y="212225"/>
            <a:ext cx="8195991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