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2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1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52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C7AE-70C4-F28C-4BAF-008BA482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604" r="31929"/>
          <a:stretch/>
        </p:blipFill>
        <p:spPr>
          <a:xfrm>
            <a:off x="-6" y="10"/>
            <a:ext cx="6099048" cy="6857990"/>
          </a:xfrm>
          <a:prstGeom prst="rect">
            <a:avLst/>
          </a:prstGeom>
        </p:spPr>
      </p:pic>
      <p:pic>
        <p:nvPicPr>
          <p:cNvPr id="5" name="Picture 4" descr="A red and black rectangular object with blue lines&#10;&#10;Description automatically generated">
            <a:extLst>
              <a:ext uri="{FF2B5EF4-FFF2-40B4-BE49-F238E27FC236}">
                <a16:creationId xmlns:a16="http://schemas.microsoft.com/office/drawing/2014/main" id="{93B240ED-3E14-FE91-8721-E517D144AA6F}"/>
              </a:ext>
            </a:extLst>
          </p:cNvPr>
          <p:cNvPicPr/>
          <p:nvPr/>
        </p:nvPicPr>
        <p:blipFill rotWithShape="1">
          <a:blip r:embed="rId3">
            <a:alphaModFix amt="60000"/>
          </a:blip>
          <a:srcRect t="11389" r="2" b="11793"/>
          <a:stretch/>
        </p:blipFill>
        <p:spPr>
          <a:xfrm>
            <a:off x="6099048" y="10"/>
            <a:ext cx="6092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1B46F-DCFD-A20E-D66E-59081B68A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The floor is lava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7B4C-6B48-6659-49DB-A64B13B1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Eric Spiteri</a:t>
            </a:r>
            <a:endParaRPr lang="en-M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60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video game screen with a cartoon character on a lava room&#10;&#10;Description automatically generated">
            <a:extLst>
              <a:ext uri="{FF2B5EF4-FFF2-40B4-BE49-F238E27FC236}">
                <a16:creationId xmlns:a16="http://schemas.microsoft.com/office/drawing/2014/main" id="{FE13FA21-1A8D-BC5C-D331-11EBEDB3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 b="7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01F98-C453-E5FF-7751-585D81A1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1657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C216-52C2-FE40-21C9-0B17E316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MT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EFD3-E158-C572-40B7-DBC63962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-The Floor is Lava is a 3D, isometric </a:t>
            </a:r>
            <a:r>
              <a:rPr lang="en-US" dirty="0" err="1"/>
              <a:t>hypercasual</a:t>
            </a:r>
            <a:r>
              <a:rPr lang="en-US" dirty="0"/>
              <a:t> platformer</a:t>
            </a:r>
          </a:p>
          <a:p>
            <a:r>
              <a:rPr lang="en-US" dirty="0"/>
              <a:t>-It is played with a keyboard using WASD and Space</a:t>
            </a:r>
          </a:p>
          <a:p>
            <a:r>
              <a:rPr lang="en-US" dirty="0"/>
              <a:t>- It is infinite with random levels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endParaRPr lang="en-MT" dirty="0"/>
          </a:p>
        </p:txBody>
      </p:sp>
      <p:pic>
        <p:nvPicPr>
          <p:cNvPr id="4" name="Picture 3" descr="A video game screen with a cartoon character on a lava room&#10;&#10;Description automatically generated">
            <a:extLst>
              <a:ext uri="{FF2B5EF4-FFF2-40B4-BE49-F238E27FC236}">
                <a16:creationId xmlns:a16="http://schemas.microsoft.com/office/drawing/2014/main" id="{71C9D3AA-CDC2-C4CB-8D1A-FF0F1C21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49" y="4157656"/>
            <a:ext cx="3616668" cy="2382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42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624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45D42-9D61-630E-C3FA-58D1A43C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926574"/>
          </a:xfrm>
        </p:spPr>
        <p:txBody>
          <a:bodyPr>
            <a:normAutofit/>
          </a:bodyPr>
          <a:lstStyle/>
          <a:p>
            <a:r>
              <a:rPr lang="en-US"/>
              <a:t>Ideas</a:t>
            </a:r>
            <a:endParaRPr lang="en-MT"/>
          </a:p>
        </p:txBody>
      </p:sp>
      <p:pic>
        <p:nvPicPr>
          <p:cNvPr id="1026" name="Picture 2" descr="How-To: Conquering Parkour in Minecraft">
            <a:extLst>
              <a:ext uri="{FF2B5EF4-FFF2-40B4-BE49-F238E27FC236}">
                <a16:creationId xmlns:a16="http://schemas.microsoft.com/office/drawing/2014/main" id="{A9E9F75C-3CB9-1C62-901D-7E33DBCC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528" b="3"/>
          <a:stretch/>
        </p:blipFill>
        <p:spPr bwMode="auto">
          <a:xfrm>
            <a:off x="8128347" y="10"/>
            <a:ext cx="4063653" cy="26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ontent Placeholder 1031">
            <a:extLst>
              <a:ext uri="{FF2B5EF4-FFF2-40B4-BE49-F238E27FC236}">
                <a16:creationId xmlns:a16="http://schemas.microsoft.com/office/drawing/2014/main" id="{93FE41C0-1ED8-785F-9F53-C5683049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02507"/>
            <a:ext cx="6573011" cy="3179217"/>
          </a:xfrm>
        </p:spPr>
        <p:txBody>
          <a:bodyPr>
            <a:normAutofit/>
          </a:bodyPr>
          <a:lstStyle/>
          <a:p>
            <a:r>
              <a:rPr lang="en-US" dirty="0"/>
              <a:t>-I was inspired by Minecraft parkour</a:t>
            </a:r>
          </a:p>
          <a:p>
            <a:r>
              <a:rPr lang="en-US" dirty="0"/>
              <a:t>-I was also inspired by Max Payne’s bullet time</a:t>
            </a:r>
          </a:p>
          <a:p>
            <a:endParaRPr lang="en-US" dirty="0"/>
          </a:p>
        </p:txBody>
      </p:sp>
      <p:pic>
        <p:nvPicPr>
          <p:cNvPr id="1028" name="Picture 4" descr="Max Payne (video game) - Wikipedia">
            <a:extLst>
              <a:ext uri="{FF2B5EF4-FFF2-40B4-BE49-F238E27FC236}">
                <a16:creationId xmlns:a16="http://schemas.microsoft.com/office/drawing/2014/main" id="{16FAFD1A-D53D-3A0D-3179-2C4B78CE9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4" r="-1" b="776"/>
          <a:stretch/>
        </p:blipFill>
        <p:spPr bwMode="auto">
          <a:xfrm>
            <a:off x="8129016" y="2603366"/>
            <a:ext cx="4062984" cy="42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25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F7AF-7493-69C2-0E34-420AFB76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Intentions</a:t>
            </a:r>
            <a:endParaRPr lang="en-MT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1141E6-038F-9EF0-985D-71953787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r>
              <a:rPr lang="en-US" dirty="0"/>
              <a:t>-This was meant as a </a:t>
            </a:r>
            <a:r>
              <a:rPr lang="en-US" dirty="0" err="1"/>
              <a:t>hypercasual</a:t>
            </a:r>
            <a:r>
              <a:rPr lang="en-US" dirty="0"/>
              <a:t> game you play when you’re bored on a smartphone.</a:t>
            </a:r>
          </a:p>
          <a:p>
            <a:r>
              <a:rPr lang="en-US" dirty="0"/>
              <a:t>-Unfortunately, I do not know hot to develop for mobile</a:t>
            </a:r>
          </a:p>
        </p:txBody>
      </p:sp>
      <p:pic>
        <p:nvPicPr>
          <p:cNvPr id="4098" name="Picture 2" descr="Become a good mobile gamer | Gamers">
            <a:extLst>
              <a:ext uri="{FF2B5EF4-FFF2-40B4-BE49-F238E27FC236}">
                <a16:creationId xmlns:a16="http://schemas.microsoft.com/office/drawing/2014/main" id="{9C213F3B-17D7-8BC7-C853-5D634D766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3" r="24274" b="1"/>
          <a:stretch/>
        </p:blipFill>
        <p:spPr bwMode="auto">
          <a:xfrm>
            <a:off x="7537704" y="2264989"/>
            <a:ext cx="4654296" cy="45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pic>
        <p:nvPicPr>
          <p:cNvPr id="1026" name="Picture 2" descr="How To Get a Job as a Video Game Tester">
            <a:extLst>
              <a:ext uri="{FF2B5EF4-FFF2-40B4-BE49-F238E27FC236}">
                <a16:creationId xmlns:a16="http://schemas.microsoft.com/office/drawing/2014/main" id="{F473D569-1B0A-A7F5-95EF-10664CEDC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D19D-8D80-AA2F-BB45-9CD90FA2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n-GB" dirty="0"/>
              <a:t>Playtesting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1DA1-BF29-E8FE-8BDA-0FA39ABC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GB" sz="2000"/>
              <a:t>Each playtesting session was done remotely via a teams call and recorded.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GB" sz="2000"/>
              <a:t>From the recording, notes were taken down regarding their feedback.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GB" sz="2000"/>
              <a:t>From these notes, changes were added.</a:t>
            </a:r>
          </a:p>
          <a:p>
            <a:pPr>
              <a:lnSpc>
                <a:spcPct val="91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6568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545-3CB7-28F2-9C84-1CF84907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Playtesting</a:t>
            </a:r>
            <a:br>
              <a:rPr lang="en-GB" dirty="0"/>
            </a:br>
            <a:r>
              <a:rPr lang="en-GB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1CA2-1A41-8B86-A41F-280E32E9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-Dramatic Elements feedback was mostly good, the </a:t>
            </a:r>
            <a:r>
              <a:rPr lang="en-GB" dirty="0" err="1"/>
              <a:t>playtester</a:t>
            </a:r>
            <a:r>
              <a:rPr lang="en-GB" dirty="0"/>
              <a:t> wanted a bit of variety in the platforms.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Collision bugs which were spotted were patched.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Animation was added as per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Positive loop was amplified for a more obvious effect</a:t>
            </a:r>
          </a:p>
        </p:txBody>
      </p:sp>
    </p:spTree>
    <p:extLst>
      <p:ext uri="{BB962C8B-B14F-4D97-AF65-F5344CB8AC3E}">
        <p14:creationId xmlns:p14="http://schemas.microsoft.com/office/powerpoint/2010/main" val="313151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2FFE4-4B41-D048-FD7A-4E4E619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  <a:endParaRPr lang="en-MT"/>
          </a:p>
        </p:txBody>
      </p:sp>
      <p:sp>
        <p:nvSpPr>
          <p:cNvPr id="2066" name="Content Placeholder 2053">
            <a:extLst>
              <a:ext uri="{FF2B5EF4-FFF2-40B4-BE49-F238E27FC236}">
                <a16:creationId xmlns:a16="http://schemas.microsoft.com/office/drawing/2014/main" id="{C5AF65F2-D47B-AEF4-2BF7-66C85141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-I am the sole game designer and developer of this game :(</a:t>
            </a:r>
          </a:p>
          <a:p>
            <a:r>
              <a:rPr lang="en-US" dirty="0">
                <a:solidFill>
                  <a:schemeClr val="bg1"/>
                </a:solidFill>
              </a:rPr>
              <a:t>- Note assets were not mine</a:t>
            </a:r>
          </a:p>
        </p:txBody>
      </p:sp>
      <p:pic>
        <p:nvPicPr>
          <p:cNvPr id="2050" name="Picture 2" descr="Forever Alone Rage Comic Meme' Poster | AllPosters.com">
            <a:extLst>
              <a:ext uri="{FF2B5EF4-FFF2-40B4-BE49-F238E27FC236}">
                <a16:creationId xmlns:a16="http://schemas.microsoft.com/office/drawing/2014/main" id="{EEEB1073-950B-9419-ED1C-34222142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005" y="639232"/>
            <a:ext cx="4184652" cy="55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6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Text and Emojis Edge Out the Handwritten Thank-You Note - WSJ">
            <a:extLst>
              <a:ext uri="{FF2B5EF4-FFF2-40B4-BE49-F238E27FC236}">
                <a16:creationId xmlns:a16="http://schemas.microsoft.com/office/drawing/2014/main" id="{8C4B3740-0F9C-EDDD-08EF-03E8C0588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5" b="221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3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188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Demi Cond</vt:lpstr>
      <vt:lpstr>Franklin Gothic Medium</vt:lpstr>
      <vt:lpstr>Wingdings</vt:lpstr>
      <vt:lpstr>JuxtaposeVTI</vt:lpstr>
      <vt:lpstr>The floor is lava</vt:lpstr>
      <vt:lpstr>Introduction</vt:lpstr>
      <vt:lpstr>Introduction</vt:lpstr>
      <vt:lpstr>Ideas</vt:lpstr>
      <vt:lpstr>Intentions</vt:lpstr>
      <vt:lpstr>Playtesting</vt:lpstr>
      <vt:lpstr>Playtesting (continued)</vt:lpstr>
      <vt:lpstr>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floor is lava</dc:title>
  <dc:creator>Eric Spiteri</dc:creator>
  <cp:lastModifiedBy>Eric Spiteri</cp:lastModifiedBy>
  <cp:revision>2</cp:revision>
  <dcterms:created xsi:type="dcterms:W3CDTF">2024-05-28T20:34:47Z</dcterms:created>
  <dcterms:modified xsi:type="dcterms:W3CDTF">2024-05-30T12:40:46Z</dcterms:modified>
</cp:coreProperties>
</file>