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F61E-3168-4215-9135-0C39D5093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AE8E-CE79-4B6F-A519-5ECE8C511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5EB1-7497-45B8-A0BD-E3E96FF7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F0A36-CE47-4508-8934-FAE7DD06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462A-FF27-471A-9248-3783D339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23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E24F-F9A0-4EE8-A877-6C8F50AA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13297-24AC-4994-8FBC-055C5B4C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11AD-1956-41C4-B544-160F4F2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B476-D2A6-42AC-B752-FE466C15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DC4B-CC3E-4FCF-86D8-6C37CCF1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90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097B5-446F-4963-8857-A3CCBB380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B23D-4DC0-44BC-A343-ED42BB31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81B04-FE7C-48EE-BA25-8DF7B568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7462-B560-425D-A8F4-D076BDC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9CD8-046E-49A5-9040-6D7EDF2F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9977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9401-BB57-4AEB-B7BC-A66CCDA5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B15BD-CB55-4377-88A5-688B9F488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0DA1-AA9C-431D-9226-C739F22F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B998-AC71-4D82-BBCC-ED7FD499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6971-B643-410E-8578-322A2BA4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24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FAD0-2D3A-4205-9026-86D2333D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92DC-3354-46D6-87DC-2FC6851E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9D1E-B83C-4508-9652-CC40F181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0A8B-932D-4189-953D-66DEFD8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7810-663E-4899-9E08-8D65F527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12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AE67-2219-486E-AA41-CB5DC4B6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CB78-6AA6-4250-98FA-7E773C1B8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D815-6BAF-4267-996C-6242BE63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33659-5A97-469E-BF3D-5AE99972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D18F-A6EF-4294-9768-857580D9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AA98-9E8D-473F-85EB-A4E264E6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732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9933-12E4-4760-8207-C5F037D9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76E41-6F6A-4E72-98DD-5F570DFD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E1508-71D0-4CE4-BB94-1F8F76571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95E6C-36F7-4F02-887B-0DECEF2E3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2A95A-E3BD-4E08-8805-0A5880429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0A481F-700F-450A-9381-0827AB38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6F9A5-0E1C-47B9-B7EF-CB496A48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CA3A2-6B9C-4E13-8A6B-CB30FEC1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976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9793-9645-44EB-9525-361254FA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5C2E-494F-4104-8FC8-DEB7AC1C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05582-754A-4A96-8968-4A8A05F2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279AE-3072-420B-B90E-017F3C6B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16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4207B-6F21-4550-9CDE-4D797C62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0EBD-793E-497D-AD0D-9BC06D8E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D1018-7B1B-4A9B-BF31-8C869ADF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31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82CE-866E-4740-940D-BEE63D7A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909F-A9ED-4B7E-9626-690E8F08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318A4-56B6-4F6F-83CA-95F51144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82B03-7BD3-42F6-8319-22F4F061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FA493-0DEE-4908-8B1C-A7426A94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33B2C-F83A-4F2C-BA29-E9608681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584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F2A3-6D48-435A-8AD4-FB371D3F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224B2-A3AB-4850-91CB-F1A9BB9CA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FA5AF-3706-414A-BEEF-2C8D18CF7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7F4CD-DBC9-40D0-83D1-9E8D6880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6232-104E-4C89-B04E-32AF5BAC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1F0F2-37CF-4CE9-AC30-12729D3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27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F193E-4E23-40F4-A775-2B38D60A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75FC8-1277-46C4-A893-544A3EAB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056BF-FCC6-4B9A-B522-B7669CFB5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2665-708D-491A-86AA-5193280F9372}" type="datetimeFigureOut">
              <a:rPr lang="nb-NO" smtClean="0"/>
              <a:t>25.11.2020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EE24-96A9-4CED-8D89-03101C7FA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3B98-243A-47F3-8707-0BE2D1661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12C0-4E00-4F41-8055-5A097FAE8C6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967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FA7F1B-9624-4268-B250-C747FE8EB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06513"/>
              </p:ext>
            </p:extLst>
          </p:nvPr>
        </p:nvGraphicFramePr>
        <p:xfrm>
          <a:off x="240748" y="299830"/>
          <a:ext cx="6807200" cy="432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850872956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617737829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32963099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889113277"/>
                    </a:ext>
                  </a:extLst>
                </a:gridCol>
              </a:tblGrid>
              <a:tr h="1441174">
                <a:tc rowSpan="2">
                  <a:txBody>
                    <a:bodyPr/>
                    <a:lstStyle/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1310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2100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3000</a:t>
                      </a:r>
                    </a:p>
                    <a:p>
                      <a:pPr algn="ctr"/>
                      <a:endParaRPr lang="nb-NO" b="0" noProof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  <a:p>
                      <a:pPr algn="ctr"/>
                      <a:endParaRPr lang="nb-NO" b="0" noProof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1200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noProof="1">
                          <a:solidFill>
                            <a:schemeClr val="tx1"/>
                          </a:solidFill>
                        </a:rPr>
                        <a:t>keyA</a:t>
                      </a:r>
                    </a:p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75646"/>
                  </a:ext>
                </a:extLst>
              </a:tr>
              <a:tr h="1441174">
                <a:tc vMerge="1">
                  <a:txBody>
                    <a:bodyPr/>
                    <a:lstStyle/>
                    <a:p>
                      <a:pPr algn="ctr"/>
                      <a:endParaRPr lang="nb-NO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noProof="1">
                          <a:solidFill>
                            <a:schemeClr val="tx1"/>
                          </a:solidFill>
                        </a:rPr>
                        <a:t>Attr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noProof="1">
                          <a:solidFill>
                            <a:schemeClr val="tx1"/>
                          </a:solidFill>
                        </a:rPr>
                        <a:t>Attr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48497"/>
                  </a:ext>
                </a:extLst>
              </a:tr>
              <a:tr h="1441174">
                <a:tc>
                  <a:txBody>
                    <a:bodyPr/>
                    <a:lstStyle/>
                    <a:p>
                      <a:pPr algn="ctr"/>
                      <a:endParaRPr lang="nb-NO" b="1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b="0" noProof="1">
                          <a:solidFill>
                            <a:schemeClr val="tx1"/>
                          </a:solidFill>
                        </a:rPr>
                        <a:t># of 0’s</a:t>
                      </a:r>
                    </a:p>
                    <a:p>
                      <a:pPr algn="ctr"/>
                      <a:endParaRPr lang="nb-NO" b="1" noProof="1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nb-NO" b="1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49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Eric-Andreas Tepohe Urke Svebakk</dc:creator>
  <cp:lastModifiedBy>Eric-Andreas Tepohe Urke Svebakk</cp:lastModifiedBy>
  <cp:revision>3</cp:revision>
  <dcterms:created xsi:type="dcterms:W3CDTF">2020-11-25T14:09:32Z</dcterms:created>
  <dcterms:modified xsi:type="dcterms:W3CDTF">2020-11-25T22:30:44Z</dcterms:modified>
</cp:coreProperties>
</file>