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60EA2-73A6-4B6B-B9F0-908E915AA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461600-52CC-462D-8DD6-4F93AC8E4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0D775-FCB9-49B0-BE01-101ECC9C8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1433A-3E5F-45AD-B689-F3E2F7C3076F}" type="datetimeFigureOut">
              <a:rPr lang="nb-NO" smtClean="0"/>
              <a:t>29.10.2020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15153-A76C-449D-9F2A-A558F7935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5D0CA-E95D-4ADE-B9A3-DA535B729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336C1-F402-4BF0-85EF-9BD2E18683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75911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15B65-B33C-434B-BDC8-9358BFF17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305519-B331-4225-88D4-2F8D266A1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A97AF-61FD-4A6F-860D-7E95DAEF0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1433A-3E5F-45AD-B689-F3E2F7C3076F}" type="datetimeFigureOut">
              <a:rPr lang="nb-NO" smtClean="0"/>
              <a:t>29.10.2020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4DD07-7198-4F9C-8227-7280B8884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4F4EA-E244-452B-A044-58556C264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336C1-F402-4BF0-85EF-9BD2E18683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35568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61C6E9-8BBF-4DFE-8E3A-BB913A6D28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B84919-EB7F-4B6E-BA21-08A99C7B2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89BA3-C3B0-4AEC-91B1-EBDF64481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1433A-3E5F-45AD-B689-F3E2F7C3076F}" type="datetimeFigureOut">
              <a:rPr lang="nb-NO" smtClean="0"/>
              <a:t>29.10.2020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17C4F-B82D-4310-82B4-C823E3292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766B1-84D8-4C56-95D5-642157F31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336C1-F402-4BF0-85EF-9BD2E18683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12892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0EEFC-203F-48C6-95BA-5CDFA1E9E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142E9-AD66-4231-BA2E-CE885B5C9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D8E8C-7704-4086-8425-5E46EEDC3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1433A-3E5F-45AD-B689-F3E2F7C3076F}" type="datetimeFigureOut">
              <a:rPr lang="nb-NO" smtClean="0"/>
              <a:t>29.10.2020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B9DDE-7E4B-4160-9A21-DD760344C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5DEC3-0173-4D58-A49B-09A15E87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336C1-F402-4BF0-85EF-9BD2E18683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22063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606B4-7D7C-4EA9-87D5-70ADC1C17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C3658-70D8-4BEE-BBB5-B1D21A3E2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655AF-8EF5-47B5-8B42-4FBB3214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1433A-3E5F-45AD-B689-F3E2F7C3076F}" type="datetimeFigureOut">
              <a:rPr lang="nb-NO" smtClean="0"/>
              <a:t>29.10.2020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BBB3A-D0EC-4BB3-8AC4-8137A687A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C7622-3496-4FF8-A79E-6ECE899A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336C1-F402-4BF0-85EF-9BD2E18683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91248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017C5-7A63-47A8-BC5B-4A3EF20CF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381B9-C482-469F-AAC3-88966DDAA9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73305-10FD-4FB8-A397-B485344C4C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679F6F-BFE8-4F9D-BB9C-47695A084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1433A-3E5F-45AD-B689-F3E2F7C3076F}" type="datetimeFigureOut">
              <a:rPr lang="nb-NO" smtClean="0"/>
              <a:t>29.10.2020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12AA3-6990-430E-89A4-0694881E0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CA8AB-A1A7-4A09-9415-D155BDA8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336C1-F402-4BF0-85EF-9BD2E18683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52109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4BE26-9C89-42B7-BF4A-B0EA25B2E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9E264-6E3D-4D6E-8F65-F1822CB14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7BF88A-ED97-45AE-903A-8EF7019AC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4764DC-8225-4EE9-9074-62AD249E04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3911F8-FF65-481F-86B5-5F010B503E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D45A4B-5C98-44D0-B568-3B435D873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1433A-3E5F-45AD-B689-F3E2F7C3076F}" type="datetimeFigureOut">
              <a:rPr lang="nb-NO" smtClean="0"/>
              <a:t>29.10.2020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A5B38-9858-4F66-8D3E-D9F9B948E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586C1-030A-419A-A631-D3574CA8D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336C1-F402-4BF0-85EF-9BD2E18683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70986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56E94-3024-4739-A6B4-C0A6A616D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FB360A-0883-4981-A4A6-DC914EEF0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1433A-3E5F-45AD-B689-F3E2F7C3076F}" type="datetimeFigureOut">
              <a:rPr lang="nb-NO" smtClean="0"/>
              <a:t>29.10.2020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B0F6BA-9099-47F8-8DC0-1AF1810CB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487C3E-1756-4993-B59E-1F2F4635D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336C1-F402-4BF0-85EF-9BD2E18683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2732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3E14C0-1936-4E5B-B0B8-685E1C64B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1433A-3E5F-45AD-B689-F3E2F7C3076F}" type="datetimeFigureOut">
              <a:rPr lang="nb-NO" smtClean="0"/>
              <a:t>29.10.2020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AFF001-740D-4E99-A7E6-CCE925E4B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F884F5-E634-4D71-99B3-204DB7371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336C1-F402-4BF0-85EF-9BD2E18683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59026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0860F-A44F-4DA7-823D-115F644A9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76289-C560-4431-97FC-B0FEAFC47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C5BFC5-8502-4C21-B940-BC95CC509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FA7F29-09A5-4192-BA26-11798788B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1433A-3E5F-45AD-B689-F3E2F7C3076F}" type="datetimeFigureOut">
              <a:rPr lang="nb-NO" smtClean="0"/>
              <a:t>29.10.2020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969CF-897D-4A62-8CDF-93084652F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4B6AD4-7506-4244-B44B-FD0F6C8B6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336C1-F402-4BF0-85EF-9BD2E18683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5253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E10DF-8547-4A9C-BD28-7BC583A5E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0AA1B0-AE49-4E4B-9D6F-FAEE4AFC44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D51A8C-8FE7-4B37-AE93-2BFD3CAE6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7D5B86-C6E7-402C-9A3E-F7BBB4A9D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1433A-3E5F-45AD-B689-F3E2F7C3076F}" type="datetimeFigureOut">
              <a:rPr lang="nb-NO" smtClean="0"/>
              <a:t>29.10.2020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40F9D-AFCD-4FAF-BAE2-9B1D11910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7F28A-ABF9-4A6B-9DBF-E92189B6C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336C1-F402-4BF0-85EF-9BD2E18683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71486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4AD04-BD78-407C-B6B9-FD85CF749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166078-9A05-4D83-AE67-4679BED5E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7C997-A67D-41DD-9DCA-176A1843F7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1433A-3E5F-45AD-B689-F3E2F7C3076F}" type="datetimeFigureOut">
              <a:rPr lang="nb-NO" smtClean="0"/>
              <a:t>29.10.2020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38E90-AF75-4F91-84B3-A9D257D4F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67E21-4620-4284-9B86-BE082508D7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336C1-F402-4BF0-85EF-9BD2E18683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56192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C76B6336-80E6-4AD5-A5BE-6FE1FA146380}"/>
              </a:ext>
            </a:extLst>
          </p:cNvPr>
          <p:cNvGrpSpPr/>
          <p:nvPr/>
        </p:nvGrpSpPr>
        <p:grpSpPr>
          <a:xfrm>
            <a:off x="2506874" y="-417087"/>
            <a:ext cx="5400000" cy="5400000"/>
            <a:chOff x="579601" y="420041"/>
            <a:chExt cx="5400000" cy="540000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1658257-ADA6-4030-A062-823C823ECDB9}"/>
                </a:ext>
              </a:extLst>
            </p:cNvPr>
            <p:cNvGrpSpPr/>
            <p:nvPr/>
          </p:nvGrpSpPr>
          <p:grpSpPr>
            <a:xfrm>
              <a:off x="2377135" y="2199648"/>
              <a:ext cx="1808218" cy="1820393"/>
              <a:chOff x="2176745" y="3143187"/>
              <a:chExt cx="1808218" cy="1820393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CD982F5-35EF-47CD-BD03-C13651493AA6}"/>
                  </a:ext>
                </a:extLst>
              </p:cNvPr>
              <p:cNvSpPr/>
              <p:nvPr/>
            </p:nvSpPr>
            <p:spPr>
              <a:xfrm>
                <a:off x="2179211" y="3163580"/>
                <a:ext cx="1800000" cy="1800000"/>
              </a:xfrm>
              <a:prstGeom prst="rect">
                <a:avLst/>
              </a:prstGeom>
              <a:solidFill>
                <a:schemeClr val="accent1">
                  <a:alpha val="62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b-NO" sz="1400" dirty="0"/>
                  <a:t>50,50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BD423CA-80F1-459B-8329-D2FE0E5FCFDF}"/>
                  </a:ext>
                </a:extLst>
              </p:cNvPr>
              <p:cNvSpPr txBox="1"/>
              <p:nvPr/>
            </p:nvSpPr>
            <p:spPr>
              <a:xfrm>
                <a:off x="2176745" y="3143187"/>
                <a:ext cx="621837" cy="307777"/>
              </a:xfrm>
              <a:prstGeom prst="rect">
                <a:avLst/>
              </a:prstGeom>
              <a:solidFill>
                <a:schemeClr val="accent2">
                  <a:alpha val="0"/>
                </a:schemeClr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nb-NO" sz="1400" dirty="0"/>
                  <a:t>x1, y1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7DE9965-FCD0-4704-9E71-8DC846E0BD55}"/>
                  </a:ext>
                </a:extLst>
              </p:cNvPr>
              <p:cNvSpPr txBox="1"/>
              <p:nvPr/>
            </p:nvSpPr>
            <p:spPr>
              <a:xfrm>
                <a:off x="3351162" y="3163580"/>
                <a:ext cx="621837" cy="307777"/>
              </a:xfrm>
              <a:prstGeom prst="rect">
                <a:avLst/>
              </a:prstGeom>
              <a:solidFill>
                <a:schemeClr val="accent2">
                  <a:alpha val="0"/>
                </a:schemeClr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nb-NO" sz="1400" dirty="0"/>
                  <a:t>x2, y1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64A1DE6-0BB4-4FBB-B0BE-6976632BE92E}"/>
                  </a:ext>
                </a:extLst>
              </p:cNvPr>
              <p:cNvSpPr txBox="1"/>
              <p:nvPr/>
            </p:nvSpPr>
            <p:spPr>
              <a:xfrm>
                <a:off x="3363126" y="4654571"/>
                <a:ext cx="621837" cy="307777"/>
              </a:xfrm>
              <a:prstGeom prst="rect">
                <a:avLst/>
              </a:prstGeom>
              <a:solidFill>
                <a:schemeClr val="accent2">
                  <a:alpha val="0"/>
                </a:schemeClr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nb-NO" sz="1400" dirty="0"/>
                  <a:t>x2, y2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89F1706-05C7-4C00-B7AC-3DB2C1419CC7}"/>
                  </a:ext>
                </a:extLst>
              </p:cNvPr>
              <p:cNvSpPr txBox="1"/>
              <p:nvPr/>
            </p:nvSpPr>
            <p:spPr>
              <a:xfrm>
                <a:off x="2176745" y="4645229"/>
                <a:ext cx="621837" cy="307777"/>
              </a:xfrm>
              <a:prstGeom prst="rect">
                <a:avLst/>
              </a:prstGeom>
              <a:solidFill>
                <a:schemeClr val="accent2">
                  <a:alpha val="0"/>
                </a:schemeClr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nb-NO" sz="1400" dirty="0"/>
                  <a:t>x1, y2</a:t>
                </a:r>
              </a:p>
            </p:txBody>
          </p:sp>
        </p:grp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0CC2C39-976B-4046-9B4E-D86E0B00A54E}"/>
                </a:ext>
              </a:extLst>
            </p:cNvPr>
            <p:cNvCxnSpPr/>
            <p:nvPr/>
          </p:nvCxnSpPr>
          <p:spPr>
            <a:xfrm>
              <a:off x="579601" y="4022334"/>
              <a:ext cx="540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9553147-BC51-4C9E-96B5-AFD40308ED43}"/>
                </a:ext>
              </a:extLst>
            </p:cNvPr>
            <p:cNvCxnSpPr>
              <a:cxnSpLocks/>
            </p:cNvCxnSpPr>
            <p:nvPr/>
          </p:nvCxnSpPr>
          <p:spPr>
            <a:xfrm>
              <a:off x="2377135" y="420041"/>
              <a:ext cx="0" cy="540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88CFD72-6F52-4CAB-9C09-BD0E051A0555}"/>
                </a:ext>
              </a:extLst>
            </p:cNvPr>
            <p:cNvCxnSpPr>
              <a:cxnSpLocks/>
            </p:cNvCxnSpPr>
            <p:nvPr/>
          </p:nvCxnSpPr>
          <p:spPr>
            <a:xfrm>
              <a:off x="4185353" y="420041"/>
              <a:ext cx="0" cy="540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AD34FCF-63F6-4B03-B7FE-B1750069E7DD}"/>
                </a:ext>
              </a:extLst>
            </p:cNvPr>
            <p:cNvCxnSpPr/>
            <p:nvPr/>
          </p:nvCxnSpPr>
          <p:spPr>
            <a:xfrm>
              <a:off x="579601" y="2220041"/>
              <a:ext cx="540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440F694-D040-4950-BBE2-8D766C352028}"/>
              </a:ext>
            </a:extLst>
          </p:cNvPr>
          <p:cNvGrpSpPr/>
          <p:nvPr/>
        </p:nvGrpSpPr>
        <p:grpSpPr>
          <a:xfrm>
            <a:off x="4615326" y="1670297"/>
            <a:ext cx="5400000" cy="5400000"/>
            <a:chOff x="579601" y="420041"/>
            <a:chExt cx="5400000" cy="5400000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36057156-6FAB-46BB-87ED-0DDBDBE10ECF}"/>
                </a:ext>
              </a:extLst>
            </p:cNvPr>
            <p:cNvGrpSpPr/>
            <p:nvPr/>
          </p:nvGrpSpPr>
          <p:grpSpPr>
            <a:xfrm>
              <a:off x="2377135" y="2199648"/>
              <a:ext cx="1808218" cy="1820393"/>
              <a:chOff x="2176745" y="3143187"/>
              <a:chExt cx="1808218" cy="1820393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9865DA45-2545-4BD3-8464-68A7EE779430}"/>
                  </a:ext>
                </a:extLst>
              </p:cNvPr>
              <p:cNvSpPr/>
              <p:nvPr/>
            </p:nvSpPr>
            <p:spPr>
              <a:xfrm>
                <a:off x="2179211" y="3163580"/>
                <a:ext cx="1800000" cy="1800000"/>
              </a:xfrm>
              <a:prstGeom prst="rect">
                <a:avLst/>
              </a:prstGeom>
              <a:solidFill>
                <a:schemeClr val="accent2">
                  <a:alpha val="62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b-NO" sz="1400" dirty="0"/>
                  <a:t>160,160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383A4C6-4194-4121-B5E7-3B921FFFD8F3}"/>
                  </a:ext>
                </a:extLst>
              </p:cNvPr>
              <p:cNvSpPr txBox="1"/>
              <p:nvPr/>
            </p:nvSpPr>
            <p:spPr>
              <a:xfrm>
                <a:off x="2176745" y="3143187"/>
                <a:ext cx="621837" cy="307777"/>
              </a:xfrm>
              <a:prstGeom prst="rect">
                <a:avLst/>
              </a:prstGeom>
              <a:solidFill>
                <a:schemeClr val="accent2">
                  <a:alpha val="0"/>
                </a:schemeClr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nb-NO" sz="1400" dirty="0"/>
                  <a:t>x1, y1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77DECFA-7B2D-4EFB-A79F-641B3D7389C6}"/>
                  </a:ext>
                </a:extLst>
              </p:cNvPr>
              <p:cNvSpPr txBox="1"/>
              <p:nvPr/>
            </p:nvSpPr>
            <p:spPr>
              <a:xfrm>
                <a:off x="3351162" y="3163580"/>
                <a:ext cx="621837" cy="307777"/>
              </a:xfrm>
              <a:prstGeom prst="rect">
                <a:avLst/>
              </a:prstGeom>
              <a:solidFill>
                <a:schemeClr val="accent2">
                  <a:alpha val="0"/>
                </a:schemeClr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nb-NO" sz="1400" dirty="0"/>
                  <a:t>x2, y1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01C9FDC-9E60-41A8-94A9-47F2E691B9B6}"/>
                  </a:ext>
                </a:extLst>
              </p:cNvPr>
              <p:cNvSpPr txBox="1"/>
              <p:nvPr/>
            </p:nvSpPr>
            <p:spPr>
              <a:xfrm>
                <a:off x="3363126" y="4654571"/>
                <a:ext cx="621837" cy="307777"/>
              </a:xfrm>
              <a:prstGeom prst="rect">
                <a:avLst/>
              </a:prstGeom>
              <a:solidFill>
                <a:schemeClr val="accent2">
                  <a:alpha val="0"/>
                </a:schemeClr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nb-NO" sz="1400" dirty="0"/>
                  <a:t>x2, y2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320BD2F-D1A6-4F1D-BCEC-C1A6BEC83249}"/>
                  </a:ext>
                </a:extLst>
              </p:cNvPr>
              <p:cNvSpPr txBox="1"/>
              <p:nvPr/>
            </p:nvSpPr>
            <p:spPr>
              <a:xfrm>
                <a:off x="2176745" y="4645229"/>
                <a:ext cx="621837" cy="307777"/>
              </a:xfrm>
              <a:prstGeom prst="rect">
                <a:avLst/>
              </a:prstGeom>
              <a:solidFill>
                <a:schemeClr val="accent2">
                  <a:alpha val="0"/>
                </a:schemeClr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nb-NO" sz="1400" dirty="0"/>
                  <a:t>x1, y2</a:t>
                </a:r>
              </a:p>
            </p:txBody>
          </p:sp>
        </p:grp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6899119-B127-4A6F-9EEB-1D58BFB7DF47}"/>
                </a:ext>
              </a:extLst>
            </p:cNvPr>
            <p:cNvCxnSpPr/>
            <p:nvPr/>
          </p:nvCxnSpPr>
          <p:spPr>
            <a:xfrm>
              <a:off x="579601" y="4022334"/>
              <a:ext cx="54000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A1CE383-2583-4E65-BD47-82C854D162DB}"/>
                </a:ext>
              </a:extLst>
            </p:cNvPr>
            <p:cNvCxnSpPr>
              <a:cxnSpLocks/>
            </p:cNvCxnSpPr>
            <p:nvPr/>
          </p:nvCxnSpPr>
          <p:spPr>
            <a:xfrm>
              <a:off x="2377135" y="420041"/>
              <a:ext cx="0" cy="54000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F6CB630-CF0B-495E-BC51-DC066078C4C9}"/>
                </a:ext>
              </a:extLst>
            </p:cNvPr>
            <p:cNvCxnSpPr>
              <a:cxnSpLocks/>
            </p:cNvCxnSpPr>
            <p:nvPr/>
          </p:nvCxnSpPr>
          <p:spPr>
            <a:xfrm>
              <a:off x="4185353" y="420041"/>
              <a:ext cx="0" cy="54000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CE605CD-02D9-429F-BE78-4B3561CAF576}"/>
                </a:ext>
              </a:extLst>
            </p:cNvPr>
            <p:cNvCxnSpPr/>
            <p:nvPr/>
          </p:nvCxnSpPr>
          <p:spPr>
            <a:xfrm>
              <a:off x="579601" y="2220041"/>
              <a:ext cx="54000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9895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C25EB53-E750-4856-9EF6-BDC1BAF2A195}"/>
              </a:ext>
            </a:extLst>
          </p:cNvPr>
          <p:cNvGrpSpPr/>
          <p:nvPr/>
        </p:nvGrpSpPr>
        <p:grpSpPr>
          <a:xfrm>
            <a:off x="3659791" y="2247371"/>
            <a:ext cx="1800000" cy="1800000"/>
            <a:chOff x="3993503" y="2043403"/>
            <a:chExt cx="1800000" cy="18000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6A9C3EFF-2D48-414D-B263-0D12D1116E7B}"/>
                </a:ext>
              </a:extLst>
            </p:cNvPr>
            <p:cNvSpPr/>
            <p:nvPr/>
          </p:nvSpPr>
          <p:spPr>
            <a:xfrm>
              <a:off x="3993503" y="2043403"/>
              <a:ext cx="1800000" cy="1800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C3DE648-E8B4-41D9-93E9-193B32E7CA6D}"/>
                </a:ext>
              </a:extLst>
            </p:cNvPr>
            <p:cNvSpPr/>
            <p:nvPr/>
          </p:nvSpPr>
          <p:spPr>
            <a:xfrm>
              <a:off x="4857503" y="2907403"/>
              <a:ext cx="72000" cy="7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AD0DE41-1F12-42D5-A8E3-BFC6F36C64A0}"/>
              </a:ext>
            </a:extLst>
          </p:cNvPr>
          <p:cNvGrpSpPr/>
          <p:nvPr/>
        </p:nvGrpSpPr>
        <p:grpSpPr>
          <a:xfrm>
            <a:off x="5196000" y="3429000"/>
            <a:ext cx="1800000" cy="1800000"/>
            <a:chOff x="6096000" y="3429000"/>
            <a:chExt cx="1800000" cy="1800000"/>
          </a:xfrm>
          <a:solidFill>
            <a:schemeClr val="accent2">
              <a:alpha val="50000"/>
            </a:schemeClr>
          </a:solidFill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79C0F54-BDB8-419F-BA13-0DB0DCC07A4D}"/>
                </a:ext>
              </a:extLst>
            </p:cNvPr>
            <p:cNvSpPr/>
            <p:nvPr/>
          </p:nvSpPr>
          <p:spPr>
            <a:xfrm>
              <a:off x="6096000" y="3429000"/>
              <a:ext cx="1800000" cy="1800000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A80F356-CD04-4B25-81AC-7A8FF1704080}"/>
                </a:ext>
              </a:extLst>
            </p:cNvPr>
            <p:cNvSpPr/>
            <p:nvPr/>
          </p:nvSpPr>
          <p:spPr>
            <a:xfrm>
              <a:off x="6960000" y="4293000"/>
              <a:ext cx="72000" cy="72000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8DE0F87-6D6E-4D02-96A0-1295882DCBF4}"/>
              </a:ext>
            </a:extLst>
          </p:cNvPr>
          <p:cNvCxnSpPr>
            <a:cxnSpLocks/>
            <a:endCxn id="2" idx="6"/>
          </p:cNvCxnSpPr>
          <p:nvPr/>
        </p:nvCxnSpPr>
        <p:spPr>
          <a:xfrm>
            <a:off x="4559791" y="3147371"/>
            <a:ext cx="900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FCB7DBC-2903-4DF4-9807-07EC4E5466BA}"/>
              </a:ext>
            </a:extLst>
          </p:cNvPr>
          <p:cNvCxnSpPr>
            <a:cxnSpLocks/>
            <a:endCxn id="4" idx="6"/>
          </p:cNvCxnSpPr>
          <p:nvPr/>
        </p:nvCxnSpPr>
        <p:spPr>
          <a:xfrm flipV="1">
            <a:off x="6096000" y="4329000"/>
            <a:ext cx="900000" cy="2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E69D977-5092-4E73-95AF-3DFF9070D96B}"/>
              </a:ext>
            </a:extLst>
          </p:cNvPr>
          <p:cNvSpPr txBox="1"/>
          <p:nvPr/>
        </p:nvSpPr>
        <p:spPr>
          <a:xfrm>
            <a:off x="4652599" y="2925639"/>
            <a:ext cx="786384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nb-NO" sz="1000" dirty="0">
                <a:solidFill>
                  <a:schemeClr val="bg1"/>
                </a:solidFill>
              </a:rPr>
              <a:t>Radius = 25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23A485-B21A-400F-9CE3-747207DCAF07}"/>
              </a:ext>
            </a:extLst>
          </p:cNvPr>
          <p:cNvSpPr txBox="1"/>
          <p:nvPr/>
        </p:nvSpPr>
        <p:spPr>
          <a:xfrm>
            <a:off x="6152808" y="4077319"/>
            <a:ext cx="786384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nb-NO" sz="1000" dirty="0">
                <a:solidFill>
                  <a:schemeClr val="bg1"/>
                </a:solidFill>
              </a:rPr>
              <a:t>Radius = 25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A0AD06D-BC91-42FB-B707-464C4E36827D}"/>
              </a:ext>
            </a:extLst>
          </p:cNvPr>
          <p:cNvCxnSpPr>
            <a:cxnSpLocks/>
          </p:cNvCxnSpPr>
          <p:nvPr/>
        </p:nvCxnSpPr>
        <p:spPr>
          <a:xfrm>
            <a:off x="4559791" y="3141319"/>
            <a:ext cx="1536209" cy="11937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8C3ACAB-2B28-471B-A17A-E87551F069B5}"/>
              </a:ext>
            </a:extLst>
          </p:cNvPr>
          <p:cNvGrpSpPr/>
          <p:nvPr/>
        </p:nvGrpSpPr>
        <p:grpSpPr>
          <a:xfrm>
            <a:off x="7318652" y="1759813"/>
            <a:ext cx="2501537" cy="1288936"/>
            <a:chOff x="7450726" y="1822435"/>
            <a:chExt cx="2501537" cy="1288936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B9B2B52-88FF-4ACB-90E0-58F766E2AD14}"/>
                </a:ext>
              </a:extLst>
            </p:cNvPr>
            <p:cNvSpPr txBox="1"/>
            <p:nvPr/>
          </p:nvSpPr>
          <p:spPr>
            <a:xfrm>
              <a:off x="7617277" y="1822435"/>
              <a:ext cx="2168434" cy="553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1000" b="1" dirty="0"/>
                <a:t>IF</a:t>
              </a:r>
              <a:r>
                <a:rPr lang="en-GB" sz="1000" dirty="0"/>
                <a:t> Distance between sheep and wolf is </a:t>
              </a:r>
              <a:r>
                <a:rPr lang="en-GB" sz="1000" b="1" dirty="0"/>
                <a:t>less than</a:t>
              </a:r>
              <a:r>
                <a:rPr lang="en-GB" sz="1000" dirty="0"/>
                <a:t> (sheep radius + wolf radius):</a:t>
              </a:r>
            </a:p>
            <a:p>
              <a:pPr algn="ctr"/>
              <a:r>
                <a:rPr lang="en-GB" sz="1000" b="1" dirty="0"/>
                <a:t>Objects have collided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411ED9B-2403-4658-AFBF-BEA9104FD897}"/>
                </a:ext>
              </a:extLst>
            </p:cNvPr>
            <p:cNvSpPr txBox="1"/>
            <p:nvPr/>
          </p:nvSpPr>
          <p:spPr>
            <a:xfrm>
              <a:off x="8534126" y="2341929"/>
              <a:ext cx="33473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nb-NO" dirty="0"/>
                <a:t>=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0BE3101-B75A-431F-9BFC-2BACACD42246}"/>
                </a:ext>
              </a:extLst>
            </p:cNvPr>
            <p:cNvSpPr txBox="1"/>
            <p:nvPr/>
          </p:nvSpPr>
          <p:spPr>
            <a:xfrm>
              <a:off x="7450726" y="2711261"/>
              <a:ext cx="250153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1000" b="1" dirty="0"/>
                <a:t>IF</a:t>
              </a:r>
              <a:r>
                <a:rPr lang="en-GB" sz="1000" dirty="0"/>
                <a:t> dist </a:t>
              </a:r>
              <a:r>
                <a:rPr lang="en-GB" sz="1000" b="1" dirty="0"/>
                <a:t>&lt;</a:t>
              </a:r>
              <a:r>
                <a:rPr lang="en-GB" sz="1000" dirty="0"/>
                <a:t> obj1.getRadius() + obj2.getRadius():</a:t>
              </a:r>
            </a:p>
            <a:p>
              <a:pPr algn="ctr"/>
              <a:r>
                <a:rPr lang="en-GB" sz="1000" b="1" dirty="0"/>
                <a:t>Objects have collided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9370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1193</TotalTime>
  <Words>67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Eric-Andreas Tepohe Urke Svebakk</dc:creator>
  <cp:lastModifiedBy>Eric-Andreas Tepohe Urke Svebakk</cp:lastModifiedBy>
  <cp:revision>8</cp:revision>
  <dcterms:created xsi:type="dcterms:W3CDTF">2020-10-29T17:50:18Z</dcterms:created>
  <dcterms:modified xsi:type="dcterms:W3CDTF">2020-10-30T13:43:54Z</dcterms:modified>
</cp:coreProperties>
</file>