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71" r:id="rId4"/>
    <p:sldId id="341" r:id="rId5"/>
    <p:sldId id="479" r:id="rId6"/>
    <p:sldId id="480" r:id="rId7"/>
    <p:sldId id="485" r:id="rId8"/>
    <p:sldId id="482" r:id="rId9"/>
    <p:sldId id="484" r:id="rId10"/>
    <p:sldId id="487" r:id="rId11"/>
    <p:sldId id="349" r:id="rId12"/>
    <p:sldId id="48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1CAF2-3423-47FC-97B2-C2079770DB50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59744-E351-471A-8F91-C95FB5A5A6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3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9744-E351-471A-8F91-C95FB5A5A66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59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lang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48E673EF-7D81-46BF-B450-0CBD30E9B8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546112 w 12192000"/>
              <a:gd name="connsiteY7" fmla="*/ 4509000 h 6858000"/>
              <a:gd name="connsiteX8" fmla="*/ 1691816 w 12192000"/>
              <a:gd name="connsiteY8" fmla="*/ 4509000 h 6858000"/>
              <a:gd name="connsiteX9" fmla="*/ 1699674 w 12192000"/>
              <a:gd name="connsiteY9" fmla="*/ 4509000 h 6858000"/>
              <a:gd name="connsiteX10" fmla="*/ 1861287 w 12192000"/>
              <a:gd name="connsiteY10" fmla="*/ 4509000 h 6858000"/>
              <a:gd name="connsiteX11" fmla="*/ 1869932 w 12192000"/>
              <a:gd name="connsiteY11" fmla="*/ 4509000 h 6858000"/>
              <a:gd name="connsiteX12" fmla="*/ 2227928 w 12192000"/>
              <a:gd name="connsiteY12" fmla="*/ 4509000 h 6858000"/>
              <a:gd name="connsiteX13" fmla="*/ 2238276 w 12192000"/>
              <a:gd name="connsiteY13" fmla="*/ 4509000 h 6858000"/>
              <a:gd name="connsiteX14" fmla="*/ 2594568 w 12192000"/>
              <a:gd name="connsiteY14" fmla="*/ 4509000 h 6858000"/>
              <a:gd name="connsiteX15" fmla="*/ 2606619 w 12192000"/>
              <a:gd name="connsiteY15" fmla="*/ 4509000 h 6858000"/>
              <a:gd name="connsiteX16" fmla="*/ 2764039 w 12192000"/>
              <a:gd name="connsiteY16" fmla="*/ 4509000 h 6858000"/>
              <a:gd name="connsiteX17" fmla="*/ 2776877 w 12192000"/>
              <a:gd name="connsiteY17" fmla="*/ 4509000 h 6858000"/>
              <a:gd name="connsiteX18" fmla="*/ 2916890 w 12192000"/>
              <a:gd name="connsiteY18" fmla="*/ 4509000 h 6858000"/>
              <a:gd name="connsiteX19" fmla="*/ 2930438 w 12192000"/>
              <a:gd name="connsiteY19" fmla="*/ 4509000 h 6858000"/>
              <a:gd name="connsiteX20" fmla="*/ 6257159 w 12192000"/>
              <a:gd name="connsiteY20" fmla="*/ 4509000 h 6858000"/>
              <a:gd name="connsiteX21" fmla="*/ 6286220 w 12192000"/>
              <a:gd name="connsiteY21" fmla="*/ 4509000 h 6858000"/>
              <a:gd name="connsiteX22" fmla="*/ 6979034 w 12192000"/>
              <a:gd name="connsiteY22" fmla="*/ 3819388 h 6858000"/>
              <a:gd name="connsiteX23" fmla="*/ 6979034 w 12192000"/>
              <a:gd name="connsiteY23" fmla="*/ 3140165 h 6858000"/>
              <a:gd name="connsiteX24" fmla="*/ 7671849 w 12192000"/>
              <a:gd name="connsiteY24" fmla="*/ 2450553 h 6858000"/>
              <a:gd name="connsiteX25" fmla="*/ 8029891 w 12192000"/>
              <a:gd name="connsiteY25" fmla="*/ 2450553 h 6858000"/>
              <a:gd name="connsiteX26" fmla="*/ 8067185 w 12192000"/>
              <a:gd name="connsiteY26" fmla="*/ 2450553 h 6858000"/>
              <a:gd name="connsiteX27" fmla="*/ 8759999 w 12192000"/>
              <a:gd name="connsiteY27" fmla="*/ 1760941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691816 w 12192000"/>
              <a:gd name="connsiteY7" fmla="*/ 4509000 h 6858000"/>
              <a:gd name="connsiteX8" fmla="*/ 1699674 w 12192000"/>
              <a:gd name="connsiteY8" fmla="*/ 4509000 h 6858000"/>
              <a:gd name="connsiteX9" fmla="*/ 1861287 w 12192000"/>
              <a:gd name="connsiteY9" fmla="*/ 4509000 h 6858000"/>
              <a:gd name="connsiteX10" fmla="*/ 1869932 w 12192000"/>
              <a:gd name="connsiteY10" fmla="*/ 4509000 h 6858000"/>
              <a:gd name="connsiteX11" fmla="*/ 2227928 w 12192000"/>
              <a:gd name="connsiteY11" fmla="*/ 4509000 h 6858000"/>
              <a:gd name="connsiteX12" fmla="*/ 2238276 w 12192000"/>
              <a:gd name="connsiteY12" fmla="*/ 4509000 h 6858000"/>
              <a:gd name="connsiteX13" fmla="*/ 2594568 w 12192000"/>
              <a:gd name="connsiteY13" fmla="*/ 4509000 h 6858000"/>
              <a:gd name="connsiteX14" fmla="*/ 2606619 w 12192000"/>
              <a:gd name="connsiteY14" fmla="*/ 4509000 h 6858000"/>
              <a:gd name="connsiteX15" fmla="*/ 2764039 w 12192000"/>
              <a:gd name="connsiteY15" fmla="*/ 4509000 h 6858000"/>
              <a:gd name="connsiteX16" fmla="*/ 2776877 w 12192000"/>
              <a:gd name="connsiteY16" fmla="*/ 4509000 h 6858000"/>
              <a:gd name="connsiteX17" fmla="*/ 2916890 w 12192000"/>
              <a:gd name="connsiteY17" fmla="*/ 4509000 h 6858000"/>
              <a:gd name="connsiteX18" fmla="*/ 2930438 w 12192000"/>
              <a:gd name="connsiteY18" fmla="*/ 4509000 h 6858000"/>
              <a:gd name="connsiteX19" fmla="*/ 6257159 w 12192000"/>
              <a:gd name="connsiteY19" fmla="*/ 4509000 h 6858000"/>
              <a:gd name="connsiteX20" fmla="*/ 6286220 w 12192000"/>
              <a:gd name="connsiteY20" fmla="*/ 4509000 h 6858000"/>
              <a:gd name="connsiteX21" fmla="*/ 6979034 w 12192000"/>
              <a:gd name="connsiteY21" fmla="*/ 3819388 h 6858000"/>
              <a:gd name="connsiteX22" fmla="*/ 6979034 w 12192000"/>
              <a:gd name="connsiteY22" fmla="*/ 3140165 h 6858000"/>
              <a:gd name="connsiteX23" fmla="*/ 7671849 w 12192000"/>
              <a:gd name="connsiteY23" fmla="*/ 2450553 h 6858000"/>
              <a:gd name="connsiteX24" fmla="*/ 8029891 w 12192000"/>
              <a:gd name="connsiteY24" fmla="*/ 2450553 h 6858000"/>
              <a:gd name="connsiteX25" fmla="*/ 8067185 w 12192000"/>
              <a:gd name="connsiteY25" fmla="*/ 2450553 h 6858000"/>
              <a:gd name="connsiteX26" fmla="*/ 8759999 w 12192000"/>
              <a:gd name="connsiteY26" fmla="*/ 1760941 h 6858000"/>
              <a:gd name="connsiteX27" fmla="*/ 8759999 w 12192000"/>
              <a:gd name="connsiteY27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691816 w 12192000"/>
              <a:gd name="connsiteY7" fmla="*/ 4509000 h 6858000"/>
              <a:gd name="connsiteX8" fmla="*/ 1861287 w 12192000"/>
              <a:gd name="connsiteY8" fmla="*/ 4509000 h 6858000"/>
              <a:gd name="connsiteX9" fmla="*/ 1869932 w 12192000"/>
              <a:gd name="connsiteY9" fmla="*/ 4509000 h 6858000"/>
              <a:gd name="connsiteX10" fmla="*/ 2227928 w 12192000"/>
              <a:gd name="connsiteY10" fmla="*/ 4509000 h 6858000"/>
              <a:gd name="connsiteX11" fmla="*/ 2238276 w 12192000"/>
              <a:gd name="connsiteY11" fmla="*/ 4509000 h 6858000"/>
              <a:gd name="connsiteX12" fmla="*/ 2594568 w 12192000"/>
              <a:gd name="connsiteY12" fmla="*/ 4509000 h 6858000"/>
              <a:gd name="connsiteX13" fmla="*/ 2606619 w 12192000"/>
              <a:gd name="connsiteY13" fmla="*/ 4509000 h 6858000"/>
              <a:gd name="connsiteX14" fmla="*/ 2764039 w 12192000"/>
              <a:gd name="connsiteY14" fmla="*/ 4509000 h 6858000"/>
              <a:gd name="connsiteX15" fmla="*/ 2776877 w 12192000"/>
              <a:gd name="connsiteY15" fmla="*/ 4509000 h 6858000"/>
              <a:gd name="connsiteX16" fmla="*/ 2916890 w 12192000"/>
              <a:gd name="connsiteY16" fmla="*/ 4509000 h 6858000"/>
              <a:gd name="connsiteX17" fmla="*/ 2930438 w 12192000"/>
              <a:gd name="connsiteY17" fmla="*/ 4509000 h 6858000"/>
              <a:gd name="connsiteX18" fmla="*/ 6257159 w 12192000"/>
              <a:gd name="connsiteY18" fmla="*/ 4509000 h 6858000"/>
              <a:gd name="connsiteX19" fmla="*/ 6286220 w 12192000"/>
              <a:gd name="connsiteY19" fmla="*/ 4509000 h 6858000"/>
              <a:gd name="connsiteX20" fmla="*/ 6979034 w 12192000"/>
              <a:gd name="connsiteY20" fmla="*/ 3819388 h 6858000"/>
              <a:gd name="connsiteX21" fmla="*/ 6979034 w 12192000"/>
              <a:gd name="connsiteY21" fmla="*/ 3140165 h 6858000"/>
              <a:gd name="connsiteX22" fmla="*/ 7671849 w 12192000"/>
              <a:gd name="connsiteY22" fmla="*/ 2450553 h 6858000"/>
              <a:gd name="connsiteX23" fmla="*/ 8029891 w 12192000"/>
              <a:gd name="connsiteY23" fmla="*/ 2450553 h 6858000"/>
              <a:gd name="connsiteX24" fmla="*/ 8067185 w 12192000"/>
              <a:gd name="connsiteY24" fmla="*/ 2450553 h 6858000"/>
              <a:gd name="connsiteX25" fmla="*/ 8759999 w 12192000"/>
              <a:gd name="connsiteY25" fmla="*/ 1760941 h 6858000"/>
              <a:gd name="connsiteX26" fmla="*/ 8759999 w 12192000"/>
              <a:gd name="connsiteY26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861287 w 12192000"/>
              <a:gd name="connsiteY7" fmla="*/ 4509000 h 6858000"/>
              <a:gd name="connsiteX8" fmla="*/ 1869932 w 12192000"/>
              <a:gd name="connsiteY8" fmla="*/ 4509000 h 6858000"/>
              <a:gd name="connsiteX9" fmla="*/ 2227928 w 12192000"/>
              <a:gd name="connsiteY9" fmla="*/ 4509000 h 6858000"/>
              <a:gd name="connsiteX10" fmla="*/ 2238276 w 12192000"/>
              <a:gd name="connsiteY10" fmla="*/ 4509000 h 6858000"/>
              <a:gd name="connsiteX11" fmla="*/ 2594568 w 12192000"/>
              <a:gd name="connsiteY11" fmla="*/ 4509000 h 6858000"/>
              <a:gd name="connsiteX12" fmla="*/ 2606619 w 12192000"/>
              <a:gd name="connsiteY12" fmla="*/ 4509000 h 6858000"/>
              <a:gd name="connsiteX13" fmla="*/ 2764039 w 12192000"/>
              <a:gd name="connsiteY13" fmla="*/ 4509000 h 6858000"/>
              <a:gd name="connsiteX14" fmla="*/ 2776877 w 12192000"/>
              <a:gd name="connsiteY14" fmla="*/ 4509000 h 6858000"/>
              <a:gd name="connsiteX15" fmla="*/ 2916890 w 12192000"/>
              <a:gd name="connsiteY15" fmla="*/ 4509000 h 6858000"/>
              <a:gd name="connsiteX16" fmla="*/ 2930438 w 12192000"/>
              <a:gd name="connsiteY16" fmla="*/ 4509000 h 6858000"/>
              <a:gd name="connsiteX17" fmla="*/ 6257159 w 12192000"/>
              <a:gd name="connsiteY17" fmla="*/ 4509000 h 6858000"/>
              <a:gd name="connsiteX18" fmla="*/ 6286220 w 12192000"/>
              <a:gd name="connsiteY18" fmla="*/ 4509000 h 6858000"/>
              <a:gd name="connsiteX19" fmla="*/ 6979034 w 12192000"/>
              <a:gd name="connsiteY19" fmla="*/ 3819388 h 6858000"/>
              <a:gd name="connsiteX20" fmla="*/ 6979034 w 12192000"/>
              <a:gd name="connsiteY20" fmla="*/ 3140165 h 6858000"/>
              <a:gd name="connsiteX21" fmla="*/ 7671849 w 12192000"/>
              <a:gd name="connsiteY21" fmla="*/ 2450553 h 6858000"/>
              <a:gd name="connsiteX22" fmla="*/ 8029891 w 12192000"/>
              <a:gd name="connsiteY22" fmla="*/ 2450553 h 6858000"/>
              <a:gd name="connsiteX23" fmla="*/ 8067185 w 12192000"/>
              <a:gd name="connsiteY23" fmla="*/ 2450553 h 6858000"/>
              <a:gd name="connsiteX24" fmla="*/ 8759999 w 12192000"/>
              <a:gd name="connsiteY24" fmla="*/ 1760941 h 6858000"/>
              <a:gd name="connsiteX25" fmla="*/ 8759999 w 12192000"/>
              <a:gd name="connsiteY25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861287 w 12192000"/>
              <a:gd name="connsiteY7" fmla="*/ 4509000 h 6858000"/>
              <a:gd name="connsiteX8" fmla="*/ 2227928 w 12192000"/>
              <a:gd name="connsiteY8" fmla="*/ 4509000 h 6858000"/>
              <a:gd name="connsiteX9" fmla="*/ 2238276 w 12192000"/>
              <a:gd name="connsiteY9" fmla="*/ 4509000 h 6858000"/>
              <a:gd name="connsiteX10" fmla="*/ 2594568 w 12192000"/>
              <a:gd name="connsiteY10" fmla="*/ 4509000 h 6858000"/>
              <a:gd name="connsiteX11" fmla="*/ 2606619 w 12192000"/>
              <a:gd name="connsiteY11" fmla="*/ 4509000 h 6858000"/>
              <a:gd name="connsiteX12" fmla="*/ 2764039 w 12192000"/>
              <a:gd name="connsiteY12" fmla="*/ 4509000 h 6858000"/>
              <a:gd name="connsiteX13" fmla="*/ 2776877 w 12192000"/>
              <a:gd name="connsiteY13" fmla="*/ 4509000 h 6858000"/>
              <a:gd name="connsiteX14" fmla="*/ 2916890 w 12192000"/>
              <a:gd name="connsiteY14" fmla="*/ 4509000 h 6858000"/>
              <a:gd name="connsiteX15" fmla="*/ 2930438 w 12192000"/>
              <a:gd name="connsiteY15" fmla="*/ 4509000 h 6858000"/>
              <a:gd name="connsiteX16" fmla="*/ 6257159 w 12192000"/>
              <a:gd name="connsiteY16" fmla="*/ 4509000 h 6858000"/>
              <a:gd name="connsiteX17" fmla="*/ 6286220 w 12192000"/>
              <a:gd name="connsiteY17" fmla="*/ 4509000 h 6858000"/>
              <a:gd name="connsiteX18" fmla="*/ 6979034 w 12192000"/>
              <a:gd name="connsiteY18" fmla="*/ 3819388 h 6858000"/>
              <a:gd name="connsiteX19" fmla="*/ 6979034 w 12192000"/>
              <a:gd name="connsiteY19" fmla="*/ 3140165 h 6858000"/>
              <a:gd name="connsiteX20" fmla="*/ 7671849 w 12192000"/>
              <a:gd name="connsiteY20" fmla="*/ 2450553 h 6858000"/>
              <a:gd name="connsiteX21" fmla="*/ 8029891 w 12192000"/>
              <a:gd name="connsiteY21" fmla="*/ 2450553 h 6858000"/>
              <a:gd name="connsiteX22" fmla="*/ 8067185 w 12192000"/>
              <a:gd name="connsiteY22" fmla="*/ 2450553 h 6858000"/>
              <a:gd name="connsiteX23" fmla="*/ 8759999 w 12192000"/>
              <a:gd name="connsiteY23" fmla="*/ 1760941 h 6858000"/>
              <a:gd name="connsiteX24" fmla="*/ 8759999 w 12192000"/>
              <a:gd name="connsiteY24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238276 w 12192000"/>
              <a:gd name="connsiteY8" fmla="*/ 4509000 h 6858000"/>
              <a:gd name="connsiteX9" fmla="*/ 2594568 w 12192000"/>
              <a:gd name="connsiteY9" fmla="*/ 4509000 h 6858000"/>
              <a:gd name="connsiteX10" fmla="*/ 2606619 w 12192000"/>
              <a:gd name="connsiteY10" fmla="*/ 4509000 h 6858000"/>
              <a:gd name="connsiteX11" fmla="*/ 2764039 w 12192000"/>
              <a:gd name="connsiteY11" fmla="*/ 4509000 h 6858000"/>
              <a:gd name="connsiteX12" fmla="*/ 2776877 w 12192000"/>
              <a:gd name="connsiteY12" fmla="*/ 4509000 h 6858000"/>
              <a:gd name="connsiteX13" fmla="*/ 2916890 w 12192000"/>
              <a:gd name="connsiteY13" fmla="*/ 4509000 h 6858000"/>
              <a:gd name="connsiteX14" fmla="*/ 2930438 w 12192000"/>
              <a:gd name="connsiteY14" fmla="*/ 4509000 h 6858000"/>
              <a:gd name="connsiteX15" fmla="*/ 6257159 w 12192000"/>
              <a:gd name="connsiteY15" fmla="*/ 4509000 h 6858000"/>
              <a:gd name="connsiteX16" fmla="*/ 6286220 w 12192000"/>
              <a:gd name="connsiteY16" fmla="*/ 4509000 h 6858000"/>
              <a:gd name="connsiteX17" fmla="*/ 6979034 w 12192000"/>
              <a:gd name="connsiteY17" fmla="*/ 3819388 h 6858000"/>
              <a:gd name="connsiteX18" fmla="*/ 6979034 w 12192000"/>
              <a:gd name="connsiteY18" fmla="*/ 3140165 h 6858000"/>
              <a:gd name="connsiteX19" fmla="*/ 7671849 w 12192000"/>
              <a:gd name="connsiteY19" fmla="*/ 2450553 h 6858000"/>
              <a:gd name="connsiteX20" fmla="*/ 8029891 w 12192000"/>
              <a:gd name="connsiteY20" fmla="*/ 2450553 h 6858000"/>
              <a:gd name="connsiteX21" fmla="*/ 8067185 w 12192000"/>
              <a:gd name="connsiteY21" fmla="*/ 2450553 h 6858000"/>
              <a:gd name="connsiteX22" fmla="*/ 8759999 w 12192000"/>
              <a:gd name="connsiteY22" fmla="*/ 1760941 h 6858000"/>
              <a:gd name="connsiteX23" fmla="*/ 8759999 w 12192000"/>
              <a:gd name="connsiteY23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606619 w 12192000"/>
              <a:gd name="connsiteY9" fmla="*/ 4509000 h 6858000"/>
              <a:gd name="connsiteX10" fmla="*/ 2764039 w 12192000"/>
              <a:gd name="connsiteY10" fmla="*/ 4509000 h 6858000"/>
              <a:gd name="connsiteX11" fmla="*/ 2776877 w 12192000"/>
              <a:gd name="connsiteY11" fmla="*/ 4509000 h 6858000"/>
              <a:gd name="connsiteX12" fmla="*/ 2916890 w 12192000"/>
              <a:gd name="connsiteY12" fmla="*/ 4509000 h 6858000"/>
              <a:gd name="connsiteX13" fmla="*/ 2930438 w 12192000"/>
              <a:gd name="connsiteY13" fmla="*/ 4509000 h 6858000"/>
              <a:gd name="connsiteX14" fmla="*/ 6257159 w 12192000"/>
              <a:gd name="connsiteY14" fmla="*/ 4509000 h 6858000"/>
              <a:gd name="connsiteX15" fmla="*/ 6286220 w 12192000"/>
              <a:gd name="connsiteY15" fmla="*/ 4509000 h 6858000"/>
              <a:gd name="connsiteX16" fmla="*/ 6979034 w 12192000"/>
              <a:gd name="connsiteY16" fmla="*/ 3819388 h 6858000"/>
              <a:gd name="connsiteX17" fmla="*/ 6979034 w 12192000"/>
              <a:gd name="connsiteY17" fmla="*/ 3140165 h 6858000"/>
              <a:gd name="connsiteX18" fmla="*/ 7671849 w 12192000"/>
              <a:gd name="connsiteY18" fmla="*/ 2450553 h 6858000"/>
              <a:gd name="connsiteX19" fmla="*/ 8029891 w 12192000"/>
              <a:gd name="connsiteY19" fmla="*/ 2450553 h 6858000"/>
              <a:gd name="connsiteX20" fmla="*/ 8067185 w 12192000"/>
              <a:gd name="connsiteY20" fmla="*/ 2450553 h 6858000"/>
              <a:gd name="connsiteX21" fmla="*/ 8759999 w 12192000"/>
              <a:gd name="connsiteY21" fmla="*/ 1760941 h 6858000"/>
              <a:gd name="connsiteX22" fmla="*/ 8759999 w 12192000"/>
              <a:gd name="connsiteY22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764039 w 12192000"/>
              <a:gd name="connsiteY9" fmla="*/ 4509000 h 6858000"/>
              <a:gd name="connsiteX10" fmla="*/ 2776877 w 12192000"/>
              <a:gd name="connsiteY10" fmla="*/ 4509000 h 6858000"/>
              <a:gd name="connsiteX11" fmla="*/ 2916890 w 12192000"/>
              <a:gd name="connsiteY11" fmla="*/ 4509000 h 6858000"/>
              <a:gd name="connsiteX12" fmla="*/ 2930438 w 12192000"/>
              <a:gd name="connsiteY12" fmla="*/ 4509000 h 6858000"/>
              <a:gd name="connsiteX13" fmla="*/ 6257159 w 12192000"/>
              <a:gd name="connsiteY13" fmla="*/ 4509000 h 6858000"/>
              <a:gd name="connsiteX14" fmla="*/ 6286220 w 12192000"/>
              <a:gd name="connsiteY14" fmla="*/ 4509000 h 6858000"/>
              <a:gd name="connsiteX15" fmla="*/ 6979034 w 12192000"/>
              <a:gd name="connsiteY15" fmla="*/ 3819388 h 6858000"/>
              <a:gd name="connsiteX16" fmla="*/ 6979034 w 12192000"/>
              <a:gd name="connsiteY16" fmla="*/ 3140165 h 6858000"/>
              <a:gd name="connsiteX17" fmla="*/ 7671849 w 12192000"/>
              <a:gd name="connsiteY17" fmla="*/ 2450553 h 6858000"/>
              <a:gd name="connsiteX18" fmla="*/ 8029891 w 12192000"/>
              <a:gd name="connsiteY18" fmla="*/ 2450553 h 6858000"/>
              <a:gd name="connsiteX19" fmla="*/ 8067185 w 12192000"/>
              <a:gd name="connsiteY19" fmla="*/ 2450553 h 6858000"/>
              <a:gd name="connsiteX20" fmla="*/ 8759999 w 12192000"/>
              <a:gd name="connsiteY20" fmla="*/ 1760941 h 6858000"/>
              <a:gd name="connsiteX21" fmla="*/ 8759999 w 12192000"/>
              <a:gd name="connsiteY21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764039 w 12192000"/>
              <a:gd name="connsiteY9" fmla="*/ 4509000 h 6858000"/>
              <a:gd name="connsiteX10" fmla="*/ 2916890 w 12192000"/>
              <a:gd name="connsiteY10" fmla="*/ 4509000 h 6858000"/>
              <a:gd name="connsiteX11" fmla="*/ 2930438 w 12192000"/>
              <a:gd name="connsiteY11" fmla="*/ 4509000 h 6858000"/>
              <a:gd name="connsiteX12" fmla="*/ 6257159 w 12192000"/>
              <a:gd name="connsiteY12" fmla="*/ 4509000 h 6858000"/>
              <a:gd name="connsiteX13" fmla="*/ 6286220 w 12192000"/>
              <a:gd name="connsiteY13" fmla="*/ 4509000 h 6858000"/>
              <a:gd name="connsiteX14" fmla="*/ 6979034 w 12192000"/>
              <a:gd name="connsiteY14" fmla="*/ 3819388 h 6858000"/>
              <a:gd name="connsiteX15" fmla="*/ 6979034 w 12192000"/>
              <a:gd name="connsiteY15" fmla="*/ 3140165 h 6858000"/>
              <a:gd name="connsiteX16" fmla="*/ 7671849 w 12192000"/>
              <a:gd name="connsiteY16" fmla="*/ 2450553 h 6858000"/>
              <a:gd name="connsiteX17" fmla="*/ 8029891 w 12192000"/>
              <a:gd name="connsiteY17" fmla="*/ 2450553 h 6858000"/>
              <a:gd name="connsiteX18" fmla="*/ 8067185 w 12192000"/>
              <a:gd name="connsiteY18" fmla="*/ 2450553 h 6858000"/>
              <a:gd name="connsiteX19" fmla="*/ 8759999 w 12192000"/>
              <a:gd name="connsiteY19" fmla="*/ 1760941 h 6858000"/>
              <a:gd name="connsiteX20" fmla="*/ 8759999 w 12192000"/>
              <a:gd name="connsiteY20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916890 w 12192000"/>
              <a:gd name="connsiteY9" fmla="*/ 4509000 h 6858000"/>
              <a:gd name="connsiteX10" fmla="*/ 2930438 w 12192000"/>
              <a:gd name="connsiteY10" fmla="*/ 4509000 h 6858000"/>
              <a:gd name="connsiteX11" fmla="*/ 6257159 w 12192000"/>
              <a:gd name="connsiteY11" fmla="*/ 4509000 h 6858000"/>
              <a:gd name="connsiteX12" fmla="*/ 6286220 w 12192000"/>
              <a:gd name="connsiteY12" fmla="*/ 4509000 h 6858000"/>
              <a:gd name="connsiteX13" fmla="*/ 6979034 w 12192000"/>
              <a:gd name="connsiteY13" fmla="*/ 3819388 h 6858000"/>
              <a:gd name="connsiteX14" fmla="*/ 6979034 w 12192000"/>
              <a:gd name="connsiteY14" fmla="*/ 3140165 h 6858000"/>
              <a:gd name="connsiteX15" fmla="*/ 7671849 w 12192000"/>
              <a:gd name="connsiteY15" fmla="*/ 2450553 h 6858000"/>
              <a:gd name="connsiteX16" fmla="*/ 8029891 w 12192000"/>
              <a:gd name="connsiteY16" fmla="*/ 2450553 h 6858000"/>
              <a:gd name="connsiteX17" fmla="*/ 8067185 w 12192000"/>
              <a:gd name="connsiteY17" fmla="*/ 2450553 h 6858000"/>
              <a:gd name="connsiteX18" fmla="*/ 8759999 w 12192000"/>
              <a:gd name="connsiteY18" fmla="*/ 1760941 h 6858000"/>
              <a:gd name="connsiteX19" fmla="*/ 8759999 w 12192000"/>
              <a:gd name="connsiteY19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916890 w 12192000"/>
              <a:gd name="connsiteY9" fmla="*/ 4509000 h 6858000"/>
              <a:gd name="connsiteX10" fmla="*/ 6257159 w 12192000"/>
              <a:gd name="connsiteY10" fmla="*/ 4509000 h 6858000"/>
              <a:gd name="connsiteX11" fmla="*/ 6286220 w 12192000"/>
              <a:gd name="connsiteY11" fmla="*/ 4509000 h 6858000"/>
              <a:gd name="connsiteX12" fmla="*/ 6979034 w 12192000"/>
              <a:gd name="connsiteY12" fmla="*/ 3819388 h 6858000"/>
              <a:gd name="connsiteX13" fmla="*/ 6979034 w 12192000"/>
              <a:gd name="connsiteY13" fmla="*/ 3140165 h 6858000"/>
              <a:gd name="connsiteX14" fmla="*/ 7671849 w 12192000"/>
              <a:gd name="connsiteY14" fmla="*/ 2450553 h 6858000"/>
              <a:gd name="connsiteX15" fmla="*/ 8029891 w 12192000"/>
              <a:gd name="connsiteY15" fmla="*/ 2450553 h 6858000"/>
              <a:gd name="connsiteX16" fmla="*/ 8067185 w 12192000"/>
              <a:gd name="connsiteY16" fmla="*/ 2450553 h 6858000"/>
              <a:gd name="connsiteX17" fmla="*/ 8759999 w 12192000"/>
              <a:gd name="connsiteY17" fmla="*/ 1760941 h 6858000"/>
              <a:gd name="connsiteX18" fmla="*/ 8759999 w 12192000"/>
              <a:gd name="connsiteY18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916890 w 12192000"/>
              <a:gd name="connsiteY8" fmla="*/ 4509000 h 6858000"/>
              <a:gd name="connsiteX9" fmla="*/ 6257159 w 12192000"/>
              <a:gd name="connsiteY9" fmla="*/ 4509000 h 6858000"/>
              <a:gd name="connsiteX10" fmla="*/ 6286220 w 12192000"/>
              <a:gd name="connsiteY10" fmla="*/ 4509000 h 6858000"/>
              <a:gd name="connsiteX11" fmla="*/ 6979034 w 12192000"/>
              <a:gd name="connsiteY11" fmla="*/ 3819388 h 6858000"/>
              <a:gd name="connsiteX12" fmla="*/ 6979034 w 12192000"/>
              <a:gd name="connsiteY12" fmla="*/ 3140165 h 6858000"/>
              <a:gd name="connsiteX13" fmla="*/ 7671849 w 12192000"/>
              <a:gd name="connsiteY13" fmla="*/ 2450553 h 6858000"/>
              <a:gd name="connsiteX14" fmla="*/ 8029891 w 12192000"/>
              <a:gd name="connsiteY14" fmla="*/ 2450553 h 6858000"/>
              <a:gd name="connsiteX15" fmla="*/ 8067185 w 12192000"/>
              <a:gd name="connsiteY15" fmla="*/ 2450553 h 6858000"/>
              <a:gd name="connsiteX16" fmla="*/ 8759999 w 12192000"/>
              <a:gd name="connsiteY16" fmla="*/ 1760941 h 6858000"/>
              <a:gd name="connsiteX17" fmla="*/ 8759999 w 12192000"/>
              <a:gd name="connsiteY17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6257159 w 12192000"/>
              <a:gd name="connsiteY8" fmla="*/ 4509000 h 6858000"/>
              <a:gd name="connsiteX9" fmla="*/ 6286220 w 12192000"/>
              <a:gd name="connsiteY9" fmla="*/ 4509000 h 6858000"/>
              <a:gd name="connsiteX10" fmla="*/ 6979034 w 12192000"/>
              <a:gd name="connsiteY10" fmla="*/ 3819388 h 6858000"/>
              <a:gd name="connsiteX11" fmla="*/ 6979034 w 12192000"/>
              <a:gd name="connsiteY11" fmla="*/ 3140165 h 6858000"/>
              <a:gd name="connsiteX12" fmla="*/ 7671849 w 12192000"/>
              <a:gd name="connsiteY12" fmla="*/ 2450553 h 6858000"/>
              <a:gd name="connsiteX13" fmla="*/ 8029891 w 12192000"/>
              <a:gd name="connsiteY13" fmla="*/ 2450553 h 6858000"/>
              <a:gd name="connsiteX14" fmla="*/ 8067185 w 12192000"/>
              <a:gd name="connsiteY14" fmla="*/ 2450553 h 6858000"/>
              <a:gd name="connsiteX15" fmla="*/ 8759999 w 12192000"/>
              <a:gd name="connsiteY15" fmla="*/ 1760941 h 6858000"/>
              <a:gd name="connsiteX16" fmla="*/ 8759999 w 12192000"/>
              <a:gd name="connsiteY16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6257159 w 12192000"/>
              <a:gd name="connsiteY7" fmla="*/ 4509000 h 6858000"/>
              <a:gd name="connsiteX8" fmla="*/ 6286220 w 12192000"/>
              <a:gd name="connsiteY8" fmla="*/ 4509000 h 6858000"/>
              <a:gd name="connsiteX9" fmla="*/ 6979034 w 12192000"/>
              <a:gd name="connsiteY9" fmla="*/ 3819388 h 6858000"/>
              <a:gd name="connsiteX10" fmla="*/ 6979034 w 12192000"/>
              <a:gd name="connsiteY10" fmla="*/ 3140165 h 6858000"/>
              <a:gd name="connsiteX11" fmla="*/ 7671849 w 12192000"/>
              <a:gd name="connsiteY11" fmla="*/ 2450553 h 6858000"/>
              <a:gd name="connsiteX12" fmla="*/ 8029891 w 12192000"/>
              <a:gd name="connsiteY12" fmla="*/ 2450553 h 6858000"/>
              <a:gd name="connsiteX13" fmla="*/ 8067185 w 12192000"/>
              <a:gd name="connsiteY13" fmla="*/ 2450553 h 6858000"/>
              <a:gd name="connsiteX14" fmla="*/ 8759999 w 12192000"/>
              <a:gd name="connsiteY14" fmla="*/ 1760941 h 6858000"/>
              <a:gd name="connsiteX15" fmla="*/ 8759999 w 12192000"/>
              <a:gd name="connsiteY15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6257159 w 12192000"/>
              <a:gd name="connsiteY6" fmla="*/ 4509000 h 6858000"/>
              <a:gd name="connsiteX7" fmla="*/ 6286220 w 12192000"/>
              <a:gd name="connsiteY7" fmla="*/ 4509000 h 6858000"/>
              <a:gd name="connsiteX8" fmla="*/ 6979034 w 12192000"/>
              <a:gd name="connsiteY8" fmla="*/ 3819388 h 6858000"/>
              <a:gd name="connsiteX9" fmla="*/ 6979034 w 12192000"/>
              <a:gd name="connsiteY9" fmla="*/ 3140165 h 6858000"/>
              <a:gd name="connsiteX10" fmla="*/ 7671849 w 12192000"/>
              <a:gd name="connsiteY10" fmla="*/ 2450553 h 6858000"/>
              <a:gd name="connsiteX11" fmla="*/ 8029891 w 12192000"/>
              <a:gd name="connsiteY11" fmla="*/ 2450553 h 6858000"/>
              <a:gd name="connsiteX12" fmla="*/ 8067185 w 12192000"/>
              <a:gd name="connsiteY12" fmla="*/ 2450553 h 6858000"/>
              <a:gd name="connsiteX13" fmla="*/ 8759999 w 12192000"/>
              <a:gd name="connsiteY13" fmla="*/ 1760941 h 6858000"/>
              <a:gd name="connsiteX14" fmla="*/ 8759999 w 12192000"/>
              <a:gd name="connsiteY14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6257159 w 12192000"/>
              <a:gd name="connsiteY6" fmla="*/ 4509000 h 6858000"/>
              <a:gd name="connsiteX7" fmla="*/ 6979034 w 12192000"/>
              <a:gd name="connsiteY7" fmla="*/ 3819388 h 6858000"/>
              <a:gd name="connsiteX8" fmla="*/ 6979034 w 12192000"/>
              <a:gd name="connsiteY8" fmla="*/ 3140165 h 6858000"/>
              <a:gd name="connsiteX9" fmla="*/ 7671849 w 12192000"/>
              <a:gd name="connsiteY9" fmla="*/ 2450553 h 6858000"/>
              <a:gd name="connsiteX10" fmla="*/ 8029891 w 12192000"/>
              <a:gd name="connsiteY10" fmla="*/ 2450553 h 6858000"/>
              <a:gd name="connsiteX11" fmla="*/ 8067185 w 12192000"/>
              <a:gd name="connsiteY11" fmla="*/ 2450553 h 6858000"/>
              <a:gd name="connsiteX12" fmla="*/ 8759999 w 12192000"/>
              <a:gd name="connsiteY12" fmla="*/ 1760941 h 6858000"/>
              <a:gd name="connsiteX13" fmla="*/ 8759999 w 12192000"/>
              <a:gd name="connsiteY13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6979034 w 12192000"/>
              <a:gd name="connsiteY6" fmla="*/ 3819388 h 6858000"/>
              <a:gd name="connsiteX7" fmla="*/ 6979034 w 12192000"/>
              <a:gd name="connsiteY7" fmla="*/ 3140165 h 6858000"/>
              <a:gd name="connsiteX8" fmla="*/ 7671849 w 12192000"/>
              <a:gd name="connsiteY8" fmla="*/ 2450553 h 6858000"/>
              <a:gd name="connsiteX9" fmla="*/ 8029891 w 12192000"/>
              <a:gd name="connsiteY9" fmla="*/ 2450553 h 6858000"/>
              <a:gd name="connsiteX10" fmla="*/ 8067185 w 12192000"/>
              <a:gd name="connsiteY10" fmla="*/ 2450553 h 6858000"/>
              <a:gd name="connsiteX11" fmla="*/ 8759999 w 12192000"/>
              <a:gd name="connsiteY11" fmla="*/ 1760941 h 6858000"/>
              <a:gd name="connsiteX12" fmla="*/ 8759999 w 12192000"/>
              <a:gd name="connsiteY12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6979034 w 12192000"/>
              <a:gd name="connsiteY6" fmla="*/ 3140165 h 6858000"/>
              <a:gd name="connsiteX7" fmla="*/ 7671849 w 12192000"/>
              <a:gd name="connsiteY7" fmla="*/ 2450553 h 6858000"/>
              <a:gd name="connsiteX8" fmla="*/ 8029891 w 12192000"/>
              <a:gd name="connsiteY8" fmla="*/ 2450553 h 6858000"/>
              <a:gd name="connsiteX9" fmla="*/ 8067185 w 12192000"/>
              <a:gd name="connsiteY9" fmla="*/ 2450553 h 6858000"/>
              <a:gd name="connsiteX10" fmla="*/ 8759999 w 12192000"/>
              <a:gd name="connsiteY10" fmla="*/ 1760941 h 6858000"/>
              <a:gd name="connsiteX11" fmla="*/ 8759999 w 12192000"/>
              <a:gd name="connsiteY11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7671849 w 12192000"/>
              <a:gd name="connsiteY6" fmla="*/ 2450553 h 6858000"/>
              <a:gd name="connsiteX7" fmla="*/ 8029891 w 12192000"/>
              <a:gd name="connsiteY7" fmla="*/ 2450553 h 6858000"/>
              <a:gd name="connsiteX8" fmla="*/ 8067185 w 12192000"/>
              <a:gd name="connsiteY8" fmla="*/ 2450553 h 6858000"/>
              <a:gd name="connsiteX9" fmla="*/ 8759999 w 12192000"/>
              <a:gd name="connsiteY9" fmla="*/ 1760941 h 6858000"/>
              <a:gd name="connsiteX10" fmla="*/ 8759999 w 12192000"/>
              <a:gd name="connsiteY10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8029891 w 12192000"/>
              <a:gd name="connsiteY6" fmla="*/ 2450553 h 6858000"/>
              <a:gd name="connsiteX7" fmla="*/ 8067185 w 12192000"/>
              <a:gd name="connsiteY7" fmla="*/ 2450553 h 6858000"/>
              <a:gd name="connsiteX8" fmla="*/ 8759999 w 12192000"/>
              <a:gd name="connsiteY8" fmla="*/ 1760941 h 6858000"/>
              <a:gd name="connsiteX9" fmla="*/ 8759999 w 12192000"/>
              <a:gd name="connsiteY9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8029891 w 12192000"/>
              <a:gd name="connsiteY6" fmla="*/ 2450553 h 6858000"/>
              <a:gd name="connsiteX7" fmla="*/ 8759999 w 12192000"/>
              <a:gd name="connsiteY7" fmla="*/ 1760941 h 6858000"/>
              <a:gd name="connsiteX8" fmla="*/ 8759999 w 12192000"/>
              <a:gd name="connsiteY8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8759999 w 12192000"/>
              <a:gd name="connsiteY6" fmla="*/ 1760941 h 6858000"/>
              <a:gd name="connsiteX7" fmla="*/ 8759999 w 12192000"/>
              <a:gd name="connsiteY7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8759999 w 12192000"/>
              <a:gd name="connsiteY6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9145 w 12192000"/>
              <a:gd name="connsiteY5" fmla="*/ 10152 h 6858000"/>
              <a:gd name="connsiteX6" fmla="*/ 8759999 w 12192000"/>
              <a:gd name="connsiteY6" fmla="*/ 0 h 6858000"/>
              <a:gd name="connsiteX0" fmla="*/ 8759999 w 12192000"/>
              <a:gd name="connsiteY0" fmla="*/ 508523 h 7366523"/>
              <a:gd name="connsiteX1" fmla="*/ 12192000 w 12192000"/>
              <a:gd name="connsiteY1" fmla="*/ 508523 h 7366523"/>
              <a:gd name="connsiteX2" fmla="*/ 12192000 w 12192000"/>
              <a:gd name="connsiteY2" fmla="*/ 7366523 h 7366523"/>
              <a:gd name="connsiteX3" fmla="*/ 0 w 12192000"/>
              <a:gd name="connsiteY3" fmla="*/ 7366523 h 7366523"/>
              <a:gd name="connsiteX4" fmla="*/ 0 w 12192000"/>
              <a:gd name="connsiteY4" fmla="*/ 5017523 h 7366523"/>
              <a:gd name="connsiteX5" fmla="*/ 9145 w 12192000"/>
              <a:gd name="connsiteY5" fmla="*/ 518675 h 7366523"/>
              <a:gd name="connsiteX6" fmla="*/ 8759999 w 12192000"/>
              <a:gd name="connsiteY6" fmla="*/ 508523 h 7366523"/>
              <a:gd name="connsiteX0" fmla="*/ 8759999 w 12192000"/>
              <a:gd name="connsiteY0" fmla="*/ 568584 h 7426584"/>
              <a:gd name="connsiteX1" fmla="*/ 12192000 w 12192000"/>
              <a:gd name="connsiteY1" fmla="*/ 568584 h 7426584"/>
              <a:gd name="connsiteX2" fmla="*/ 12192000 w 12192000"/>
              <a:gd name="connsiteY2" fmla="*/ 7426584 h 7426584"/>
              <a:gd name="connsiteX3" fmla="*/ 0 w 12192000"/>
              <a:gd name="connsiteY3" fmla="*/ 7426584 h 7426584"/>
              <a:gd name="connsiteX4" fmla="*/ 0 w 12192000"/>
              <a:gd name="connsiteY4" fmla="*/ 5077584 h 7426584"/>
              <a:gd name="connsiteX5" fmla="*/ 9145 w 12192000"/>
              <a:gd name="connsiteY5" fmla="*/ 578736 h 7426584"/>
              <a:gd name="connsiteX6" fmla="*/ 8759999 w 12192000"/>
              <a:gd name="connsiteY6" fmla="*/ 568584 h 7426584"/>
              <a:gd name="connsiteX0" fmla="*/ 9145 w 12192000"/>
              <a:gd name="connsiteY0" fmla="*/ 10152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9145 w 12192000"/>
              <a:gd name="connsiteY5" fmla="*/ 10152 h 6858000"/>
              <a:gd name="connsiteX0" fmla="*/ 9145 w 12192000"/>
              <a:gd name="connsiteY0" fmla="*/ 10152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9145 w 12192000"/>
              <a:gd name="connsiteY4" fmla="*/ 101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9145" y="10152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ubicBezTo>
                  <a:pt x="3048" y="4575384"/>
                  <a:pt x="6097" y="2292768"/>
                  <a:pt x="9145" y="10152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/>
              <a:t>Bild einfügen</a:t>
            </a:r>
          </a:p>
        </p:txBody>
      </p:sp>
      <p:sp>
        <p:nvSpPr>
          <p:cNvPr id="7" name="Bildplatzhalter 8">
            <a:extLst>
              <a:ext uri="{FF2B5EF4-FFF2-40B4-BE49-F238E27FC236}">
                <a16:creationId xmlns:a16="http://schemas.microsoft.com/office/drawing/2014/main" id="{84CDAD80-E892-D74A-B78D-B5AA7D4B921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5999" y="5833800"/>
            <a:ext cx="3585600" cy="46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" name="Textplatzhalter 21">
            <a:extLst>
              <a:ext uri="{FF2B5EF4-FFF2-40B4-BE49-F238E27FC236}">
                <a16:creationId xmlns:a16="http://schemas.microsoft.com/office/drawing/2014/main" id="{B4192A66-BAB4-444B-9D5A-EF5D67DD2C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892800"/>
            <a:ext cx="9334800" cy="48060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55CF3A-8745-495B-9FFE-CE92A5F4D68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478800" y="1988840"/>
            <a:ext cx="6336000" cy="1944000"/>
          </a:xfrm>
        </p:spPr>
        <p:txBody>
          <a:bodyPr l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31B0A1-8DE4-4F87-9296-AE72B35697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78800" y="4112840"/>
            <a:ext cx="5472000" cy="504000"/>
          </a:xfrm>
        </p:spPr>
        <p:txBody>
          <a:bodyPr lIns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de-DE"/>
              <a:t>Untertitel | Autor*in | Ort |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97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A65DC78-D123-BE42-B469-6F8E7F23C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882" y="0"/>
            <a:ext cx="12191118" cy="685750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830D87-D07A-43A8-A980-AB5EBED7AB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479425" y="405000"/>
            <a:ext cx="5616575" cy="7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7823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FC226-BB11-4405-967C-3564772CC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 anchor="t">
            <a:noAutofit/>
          </a:bodyPr>
          <a:lstStyle>
            <a:lvl1pPr>
              <a:defRPr/>
            </a:lvl1pPr>
          </a:lstStyle>
          <a:p>
            <a:r>
              <a:rPr lang="de-DE" dirty="0"/>
              <a:t>Überschrift einzeilig </a:t>
            </a:r>
            <a:r>
              <a:rPr lang="de-DE" dirty="0" err="1"/>
              <a:t>40pt</a:t>
            </a:r>
            <a:r>
              <a:rPr lang="de-DE" dirty="0"/>
              <a:t> (zweizeilig </a:t>
            </a:r>
            <a:r>
              <a:rPr lang="de-DE" dirty="0" err="1"/>
              <a:t>24pt</a:t>
            </a:r>
            <a:r>
              <a:rPr lang="de-DE" dirty="0"/>
              <a:t>)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6B59290-87BC-4AFB-854D-B3809A4D23C4}"/>
              </a:ext>
            </a:extLst>
          </p:cNvPr>
          <p:cNvSpPr>
            <a:spLocks noGrp="1"/>
          </p:cNvSpPr>
          <p:nvPr>
            <p:ph sz="quarter" idx="12"/>
          </p:nvPr>
        </p:nvSpPr>
        <p:spPr bwMode="gray"/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D0BFB8A3-13A1-E441-8AAB-F55AD870C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478800" y="6453000"/>
            <a:ext cx="9326146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 kern="900" baseline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4767C752-AA24-774D-9597-350B152A8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442000" y="6453000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F7C1C7E-65ED-4CD3-BB3E-6E27C9B652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100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FC226-BB11-4405-967C-3564772CC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 anchor="t">
            <a:noAutofit/>
          </a:bodyPr>
          <a:lstStyle>
            <a:lvl1pPr>
              <a:defRPr/>
            </a:lvl1pPr>
          </a:lstStyle>
          <a:p>
            <a:r>
              <a:rPr lang="de-DE" dirty="0"/>
              <a:t>Überschrift einzeilig </a:t>
            </a:r>
            <a:r>
              <a:rPr lang="de-DE" dirty="0" err="1"/>
              <a:t>40pt</a:t>
            </a:r>
            <a:r>
              <a:rPr lang="de-DE" dirty="0"/>
              <a:t> (zweizeilig </a:t>
            </a:r>
            <a:r>
              <a:rPr lang="de-DE" dirty="0" err="1"/>
              <a:t>24pt</a:t>
            </a:r>
            <a:r>
              <a:rPr lang="de-DE" dirty="0"/>
              <a:t>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59EBD-37DC-4B44-889A-8EFC900C8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478800" y="6453000"/>
            <a:ext cx="9326146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 kern="900" baseline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ED8BDE15-B3DB-7E4A-AA8F-2813E89C4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442000" y="6453000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F7C1C7E-65ED-4CD3-BB3E-6E27C9B652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782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425B95-45FB-1045-A813-D4C7943A8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478800" y="6453000"/>
            <a:ext cx="9326146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 kern="900" baseline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9914B4-2DC7-EE47-A93E-DB731E114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442000" y="6453000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F7C1C7E-65ED-4CD3-BB3E-6E27C9B652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52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E96A5-93EA-451A-88A2-0C4325907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478800" y="405000"/>
            <a:ext cx="11209946" cy="720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de-DE" dirty="0"/>
              <a:t>Überschrift einzeilig </a:t>
            </a:r>
            <a:r>
              <a:rPr lang="de-DE" dirty="0" err="1"/>
              <a:t>40pt</a:t>
            </a:r>
            <a:r>
              <a:rPr lang="de-DE" dirty="0"/>
              <a:t> (zweizeilig </a:t>
            </a:r>
            <a:r>
              <a:rPr lang="de-DE" dirty="0" err="1"/>
              <a:t>24pt</a:t>
            </a:r>
            <a:r>
              <a:rPr lang="de-DE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D6AE95-30E2-4E14-9028-628793137D1D}"/>
              </a:ext>
            </a:extLst>
          </p:cNvPr>
          <p:cNvSpPr>
            <a:spLocks noGrp="1"/>
          </p:cNvSpPr>
          <p:nvPr>
            <p:ph sz="quarter" idx="12"/>
          </p:nvPr>
        </p:nvSpPr>
        <p:spPr bwMode="gray">
          <a:xfrm>
            <a:off x="478800" y="1484313"/>
            <a:ext cx="5453984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0BABE80-E0D1-46E7-8B60-730D1088E23E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6114000" y="1483726"/>
            <a:ext cx="5453984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6DC2B83-C464-8548-B853-B8751DEE1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478800" y="6453000"/>
            <a:ext cx="9326146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 kern="900" baseline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005A55A-5D2C-5448-A507-2B52A5217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442000" y="6453000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F7C1C7E-65ED-4CD3-BB3E-6E27C9B652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134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F5EE6-FFD8-44FD-9C80-95B68F34D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478800" y="405000"/>
            <a:ext cx="11209946" cy="720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de-DE" dirty="0"/>
              <a:t>Überschrift einzeilig </a:t>
            </a:r>
            <a:r>
              <a:rPr lang="de-DE" dirty="0" err="1"/>
              <a:t>40pt</a:t>
            </a:r>
            <a:r>
              <a:rPr lang="de-DE" dirty="0"/>
              <a:t> (zweizeilig </a:t>
            </a:r>
            <a:r>
              <a:rPr lang="de-DE" dirty="0" err="1"/>
              <a:t>24pt</a:t>
            </a:r>
            <a:r>
              <a:rPr lang="de-DE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22070A-7303-4B7F-93D4-191685839B5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478800" y="1484313"/>
            <a:ext cx="3600575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D9598B6-CEA7-42C6-8376-9C8FFAD9B4C1}"/>
              </a:ext>
            </a:extLst>
          </p:cNvPr>
          <p:cNvSpPr>
            <a:spLocks noGrp="1"/>
          </p:cNvSpPr>
          <p:nvPr>
            <p:ph sz="quarter" idx="13"/>
          </p:nvPr>
        </p:nvSpPr>
        <p:spPr bwMode="black">
          <a:xfrm>
            <a:off x="4223425" y="1484313"/>
            <a:ext cx="3600575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08F3AD6-ECB1-46C4-8C4D-7E86183245A7}"/>
              </a:ext>
            </a:extLst>
          </p:cNvPr>
          <p:cNvSpPr>
            <a:spLocks noGrp="1"/>
          </p:cNvSpPr>
          <p:nvPr>
            <p:ph sz="quarter" idx="14"/>
          </p:nvPr>
        </p:nvSpPr>
        <p:spPr bwMode="black">
          <a:xfrm>
            <a:off x="7967425" y="1484313"/>
            <a:ext cx="3600575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54FFA8FD-DF30-DB4C-95C3-B236789F4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478800" y="6453000"/>
            <a:ext cx="9326146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 kern="900" baseline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969C899A-3A81-3D49-BD5A-0DAC79084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442000" y="6453000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F7C1C7E-65ED-4CD3-BB3E-6E27C9B652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677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E4F56-CAAF-476E-A2B9-F1A0D25C8BAC}"/>
              </a:ext>
            </a:extLst>
          </p:cNvPr>
          <p:cNvSpPr>
            <a:spLocks noGrp="1"/>
          </p:cNvSpPr>
          <p:nvPr>
            <p:ph type="title" sz="quarter" hasCustomPrompt="1"/>
          </p:nvPr>
        </p:nvSpPr>
        <p:spPr bwMode="black">
          <a:xfrm>
            <a:off x="478800" y="405000"/>
            <a:ext cx="11209946" cy="720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de-DE" dirty="0"/>
              <a:t>Überschrift einzeilig </a:t>
            </a:r>
            <a:r>
              <a:rPr lang="de-DE" dirty="0" err="1"/>
              <a:t>40pt</a:t>
            </a:r>
            <a:r>
              <a:rPr lang="de-DE" dirty="0"/>
              <a:t> (zweizeilig </a:t>
            </a:r>
            <a:r>
              <a:rPr lang="de-DE" dirty="0" err="1"/>
              <a:t>24pt</a:t>
            </a:r>
            <a:r>
              <a:rPr lang="de-DE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6057D-AA55-47BF-A331-2E2648C311B9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478800" y="1484313"/>
            <a:ext cx="2664575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73B4FC-B74D-4CE7-B959-B58A486BFB4A}"/>
              </a:ext>
            </a:extLst>
          </p:cNvPr>
          <p:cNvSpPr>
            <a:spLocks noGrp="1"/>
          </p:cNvSpPr>
          <p:nvPr>
            <p:ph sz="quarter" idx="13"/>
          </p:nvPr>
        </p:nvSpPr>
        <p:spPr bwMode="black">
          <a:xfrm>
            <a:off x="3287425" y="1484313"/>
            <a:ext cx="2664575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C02444F-BCE5-47EE-A8CF-C44F258655A7}"/>
              </a:ext>
            </a:extLst>
          </p:cNvPr>
          <p:cNvSpPr>
            <a:spLocks noGrp="1"/>
          </p:cNvSpPr>
          <p:nvPr>
            <p:ph sz="quarter" idx="14"/>
          </p:nvPr>
        </p:nvSpPr>
        <p:spPr bwMode="black">
          <a:xfrm>
            <a:off x="6095425" y="1484313"/>
            <a:ext cx="2664575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747D8B36-797B-4379-B1D3-EFD569BF81EF}"/>
              </a:ext>
            </a:extLst>
          </p:cNvPr>
          <p:cNvSpPr>
            <a:spLocks noGrp="1"/>
          </p:cNvSpPr>
          <p:nvPr>
            <p:ph sz="quarter" idx="15"/>
          </p:nvPr>
        </p:nvSpPr>
        <p:spPr bwMode="black">
          <a:xfrm>
            <a:off x="8903425" y="1484313"/>
            <a:ext cx="2664575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4B858102-E82B-0E45-91EA-2D391B118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478800" y="6453000"/>
            <a:ext cx="9326146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 kern="900" baseline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A6165899-3423-8E4D-BD64-B8AD65DA2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442000" y="6453000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F7C1C7E-65ED-4CD3-BB3E-6E27C9B652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99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1334-0C30-417F-8C36-14E54C69E5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de-DE" dirty="0"/>
              <a:t>Überschrift einzeilig </a:t>
            </a:r>
            <a:r>
              <a:rPr lang="de-DE" dirty="0" err="1"/>
              <a:t>40pt</a:t>
            </a:r>
            <a:r>
              <a:rPr lang="de-DE" dirty="0"/>
              <a:t> (zweizeilig </a:t>
            </a:r>
            <a:r>
              <a:rPr lang="de-DE" dirty="0" err="1"/>
              <a:t>24pt</a:t>
            </a:r>
            <a:r>
              <a:rPr lang="de-DE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90C6A2-43FF-4452-B80E-84686F69C3A3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479425" y="1484588"/>
            <a:ext cx="5400551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46574E79-D6DF-694C-AF0B-B4CCB5F42D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 rot="10800000">
            <a:off x="6064382" y="1484596"/>
            <a:ext cx="6113057" cy="532878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3F103CA9-8AD6-4544-B697-066657410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478800" y="6453000"/>
            <a:ext cx="9326146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 kern="900" baseline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A3B185D1-49A3-7546-950C-C093993A8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442000" y="6453000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F7C1C7E-65ED-4CD3-BB3E-6E27C9B652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4445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3F034BA-6B93-7845-98DA-16FFB497D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882" y="0"/>
            <a:ext cx="12191118" cy="6857504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F2A4CF4-F40B-4E8A-9194-82C4992C3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529376" y="2925000"/>
            <a:ext cx="7742624" cy="24480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buFont typeface="+mn-lt" panose="020B0604020202020204" pitchFamily="34" charset="0"/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Font typeface="+mn-lt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2pPr>
            <a:lvl3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4pPr>
            <a:lvl5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5pPr>
            <a:lvl6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6pPr>
            <a:lvl7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7pPr>
            <a:lvl8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8pPr>
            <a:lvl9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„Hier steht ein aussagekräftiges Zitat, mehrzeilig möglich“</a:t>
            </a:r>
          </a:p>
          <a:p>
            <a:pPr lvl="1"/>
            <a:r>
              <a:rPr lang="de-DE" dirty="0"/>
              <a:t>– Autor*in</a:t>
            </a:r>
          </a:p>
        </p:txBody>
      </p:sp>
    </p:spTree>
    <p:extLst>
      <p:ext uri="{BB962C8B-B14F-4D97-AF65-F5344CB8AC3E}">
        <p14:creationId xmlns:p14="http://schemas.microsoft.com/office/powerpoint/2010/main" val="1309426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80">
          <p15:clr>
            <a:srgbClr val="FBAE40"/>
          </p15:clr>
        </p15:guide>
        <p15:guide id="3" orient="horz" pos="13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FB304-618D-40B7-940D-69DE27A219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de-DE" dirty="0"/>
              <a:t>Überschrift einzeilig </a:t>
            </a:r>
            <a:r>
              <a:rPr lang="de-DE" dirty="0" err="1"/>
              <a:t>40pt</a:t>
            </a:r>
            <a:r>
              <a:rPr lang="de-DE" dirty="0"/>
              <a:t> (zweizeilig </a:t>
            </a:r>
            <a:r>
              <a:rPr lang="de-DE" dirty="0" err="1"/>
              <a:t>24pt</a:t>
            </a:r>
            <a:r>
              <a:rPr lang="de-DE" dirty="0"/>
              <a:t>)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8C1C1B3-2B43-47F5-9FA0-80C6D4477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6078476" y="1484313"/>
            <a:ext cx="6114740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>
                <a:tab pos="2687638" algn="l"/>
              </a:tabLst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4"/>
            <a:r>
              <a:rPr lang="de-DE"/>
              <a:t>Bild einfügen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4C7612-0C84-4376-B998-B34EAE1F544D}"/>
              </a:ext>
            </a:extLst>
          </p:cNvPr>
          <p:cNvSpPr>
            <a:spLocks noGrp="1"/>
          </p:cNvSpPr>
          <p:nvPr>
            <p:ph sz="quarter" idx="14"/>
          </p:nvPr>
        </p:nvSpPr>
        <p:spPr bwMode="black">
          <a:xfrm>
            <a:off x="479425" y="1484313"/>
            <a:ext cx="5472575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4C23A359-A166-6041-A7B7-DCE018AE1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478800" y="6453000"/>
            <a:ext cx="9326146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 kern="900" baseline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0BEBCFC1-43A7-4346-96A2-796F9DE01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442000" y="6453000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F7C1C7E-65ED-4CD3-BB3E-6E27C9B652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86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lang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48E673EF-7D81-46BF-B450-0CBD30E9B8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546112 w 12192000"/>
              <a:gd name="connsiteY7" fmla="*/ 4509000 h 6858000"/>
              <a:gd name="connsiteX8" fmla="*/ 1691816 w 12192000"/>
              <a:gd name="connsiteY8" fmla="*/ 4509000 h 6858000"/>
              <a:gd name="connsiteX9" fmla="*/ 1699674 w 12192000"/>
              <a:gd name="connsiteY9" fmla="*/ 4509000 h 6858000"/>
              <a:gd name="connsiteX10" fmla="*/ 1861287 w 12192000"/>
              <a:gd name="connsiteY10" fmla="*/ 4509000 h 6858000"/>
              <a:gd name="connsiteX11" fmla="*/ 1869932 w 12192000"/>
              <a:gd name="connsiteY11" fmla="*/ 4509000 h 6858000"/>
              <a:gd name="connsiteX12" fmla="*/ 2227928 w 12192000"/>
              <a:gd name="connsiteY12" fmla="*/ 4509000 h 6858000"/>
              <a:gd name="connsiteX13" fmla="*/ 2238276 w 12192000"/>
              <a:gd name="connsiteY13" fmla="*/ 4509000 h 6858000"/>
              <a:gd name="connsiteX14" fmla="*/ 2594568 w 12192000"/>
              <a:gd name="connsiteY14" fmla="*/ 4509000 h 6858000"/>
              <a:gd name="connsiteX15" fmla="*/ 2606619 w 12192000"/>
              <a:gd name="connsiteY15" fmla="*/ 4509000 h 6858000"/>
              <a:gd name="connsiteX16" fmla="*/ 2764039 w 12192000"/>
              <a:gd name="connsiteY16" fmla="*/ 4509000 h 6858000"/>
              <a:gd name="connsiteX17" fmla="*/ 2776877 w 12192000"/>
              <a:gd name="connsiteY17" fmla="*/ 4509000 h 6858000"/>
              <a:gd name="connsiteX18" fmla="*/ 2916890 w 12192000"/>
              <a:gd name="connsiteY18" fmla="*/ 4509000 h 6858000"/>
              <a:gd name="connsiteX19" fmla="*/ 2930438 w 12192000"/>
              <a:gd name="connsiteY19" fmla="*/ 4509000 h 6858000"/>
              <a:gd name="connsiteX20" fmla="*/ 6257159 w 12192000"/>
              <a:gd name="connsiteY20" fmla="*/ 4509000 h 6858000"/>
              <a:gd name="connsiteX21" fmla="*/ 6286220 w 12192000"/>
              <a:gd name="connsiteY21" fmla="*/ 4509000 h 6858000"/>
              <a:gd name="connsiteX22" fmla="*/ 6979034 w 12192000"/>
              <a:gd name="connsiteY22" fmla="*/ 3819388 h 6858000"/>
              <a:gd name="connsiteX23" fmla="*/ 6979034 w 12192000"/>
              <a:gd name="connsiteY23" fmla="*/ 3140165 h 6858000"/>
              <a:gd name="connsiteX24" fmla="*/ 7671849 w 12192000"/>
              <a:gd name="connsiteY24" fmla="*/ 2450553 h 6858000"/>
              <a:gd name="connsiteX25" fmla="*/ 8029891 w 12192000"/>
              <a:gd name="connsiteY25" fmla="*/ 2450553 h 6858000"/>
              <a:gd name="connsiteX26" fmla="*/ 8067185 w 12192000"/>
              <a:gd name="connsiteY26" fmla="*/ 2450553 h 6858000"/>
              <a:gd name="connsiteX27" fmla="*/ 8759999 w 12192000"/>
              <a:gd name="connsiteY27" fmla="*/ 1760941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691816 w 12192000"/>
              <a:gd name="connsiteY7" fmla="*/ 4509000 h 6858000"/>
              <a:gd name="connsiteX8" fmla="*/ 1699674 w 12192000"/>
              <a:gd name="connsiteY8" fmla="*/ 4509000 h 6858000"/>
              <a:gd name="connsiteX9" fmla="*/ 1861287 w 12192000"/>
              <a:gd name="connsiteY9" fmla="*/ 4509000 h 6858000"/>
              <a:gd name="connsiteX10" fmla="*/ 1869932 w 12192000"/>
              <a:gd name="connsiteY10" fmla="*/ 4509000 h 6858000"/>
              <a:gd name="connsiteX11" fmla="*/ 2227928 w 12192000"/>
              <a:gd name="connsiteY11" fmla="*/ 4509000 h 6858000"/>
              <a:gd name="connsiteX12" fmla="*/ 2238276 w 12192000"/>
              <a:gd name="connsiteY12" fmla="*/ 4509000 h 6858000"/>
              <a:gd name="connsiteX13" fmla="*/ 2594568 w 12192000"/>
              <a:gd name="connsiteY13" fmla="*/ 4509000 h 6858000"/>
              <a:gd name="connsiteX14" fmla="*/ 2606619 w 12192000"/>
              <a:gd name="connsiteY14" fmla="*/ 4509000 h 6858000"/>
              <a:gd name="connsiteX15" fmla="*/ 2764039 w 12192000"/>
              <a:gd name="connsiteY15" fmla="*/ 4509000 h 6858000"/>
              <a:gd name="connsiteX16" fmla="*/ 2776877 w 12192000"/>
              <a:gd name="connsiteY16" fmla="*/ 4509000 h 6858000"/>
              <a:gd name="connsiteX17" fmla="*/ 2916890 w 12192000"/>
              <a:gd name="connsiteY17" fmla="*/ 4509000 h 6858000"/>
              <a:gd name="connsiteX18" fmla="*/ 2930438 w 12192000"/>
              <a:gd name="connsiteY18" fmla="*/ 4509000 h 6858000"/>
              <a:gd name="connsiteX19" fmla="*/ 6257159 w 12192000"/>
              <a:gd name="connsiteY19" fmla="*/ 4509000 h 6858000"/>
              <a:gd name="connsiteX20" fmla="*/ 6286220 w 12192000"/>
              <a:gd name="connsiteY20" fmla="*/ 4509000 h 6858000"/>
              <a:gd name="connsiteX21" fmla="*/ 6979034 w 12192000"/>
              <a:gd name="connsiteY21" fmla="*/ 3819388 h 6858000"/>
              <a:gd name="connsiteX22" fmla="*/ 6979034 w 12192000"/>
              <a:gd name="connsiteY22" fmla="*/ 3140165 h 6858000"/>
              <a:gd name="connsiteX23" fmla="*/ 7671849 w 12192000"/>
              <a:gd name="connsiteY23" fmla="*/ 2450553 h 6858000"/>
              <a:gd name="connsiteX24" fmla="*/ 8029891 w 12192000"/>
              <a:gd name="connsiteY24" fmla="*/ 2450553 h 6858000"/>
              <a:gd name="connsiteX25" fmla="*/ 8067185 w 12192000"/>
              <a:gd name="connsiteY25" fmla="*/ 2450553 h 6858000"/>
              <a:gd name="connsiteX26" fmla="*/ 8759999 w 12192000"/>
              <a:gd name="connsiteY26" fmla="*/ 1760941 h 6858000"/>
              <a:gd name="connsiteX27" fmla="*/ 8759999 w 12192000"/>
              <a:gd name="connsiteY27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691816 w 12192000"/>
              <a:gd name="connsiteY7" fmla="*/ 4509000 h 6858000"/>
              <a:gd name="connsiteX8" fmla="*/ 1861287 w 12192000"/>
              <a:gd name="connsiteY8" fmla="*/ 4509000 h 6858000"/>
              <a:gd name="connsiteX9" fmla="*/ 1869932 w 12192000"/>
              <a:gd name="connsiteY9" fmla="*/ 4509000 h 6858000"/>
              <a:gd name="connsiteX10" fmla="*/ 2227928 w 12192000"/>
              <a:gd name="connsiteY10" fmla="*/ 4509000 h 6858000"/>
              <a:gd name="connsiteX11" fmla="*/ 2238276 w 12192000"/>
              <a:gd name="connsiteY11" fmla="*/ 4509000 h 6858000"/>
              <a:gd name="connsiteX12" fmla="*/ 2594568 w 12192000"/>
              <a:gd name="connsiteY12" fmla="*/ 4509000 h 6858000"/>
              <a:gd name="connsiteX13" fmla="*/ 2606619 w 12192000"/>
              <a:gd name="connsiteY13" fmla="*/ 4509000 h 6858000"/>
              <a:gd name="connsiteX14" fmla="*/ 2764039 w 12192000"/>
              <a:gd name="connsiteY14" fmla="*/ 4509000 h 6858000"/>
              <a:gd name="connsiteX15" fmla="*/ 2776877 w 12192000"/>
              <a:gd name="connsiteY15" fmla="*/ 4509000 h 6858000"/>
              <a:gd name="connsiteX16" fmla="*/ 2916890 w 12192000"/>
              <a:gd name="connsiteY16" fmla="*/ 4509000 h 6858000"/>
              <a:gd name="connsiteX17" fmla="*/ 2930438 w 12192000"/>
              <a:gd name="connsiteY17" fmla="*/ 4509000 h 6858000"/>
              <a:gd name="connsiteX18" fmla="*/ 6257159 w 12192000"/>
              <a:gd name="connsiteY18" fmla="*/ 4509000 h 6858000"/>
              <a:gd name="connsiteX19" fmla="*/ 6286220 w 12192000"/>
              <a:gd name="connsiteY19" fmla="*/ 4509000 h 6858000"/>
              <a:gd name="connsiteX20" fmla="*/ 6979034 w 12192000"/>
              <a:gd name="connsiteY20" fmla="*/ 3819388 h 6858000"/>
              <a:gd name="connsiteX21" fmla="*/ 6979034 w 12192000"/>
              <a:gd name="connsiteY21" fmla="*/ 3140165 h 6858000"/>
              <a:gd name="connsiteX22" fmla="*/ 7671849 w 12192000"/>
              <a:gd name="connsiteY22" fmla="*/ 2450553 h 6858000"/>
              <a:gd name="connsiteX23" fmla="*/ 8029891 w 12192000"/>
              <a:gd name="connsiteY23" fmla="*/ 2450553 h 6858000"/>
              <a:gd name="connsiteX24" fmla="*/ 8067185 w 12192000"/>
              <a:gd name="connsiteY24" fmla="*/ 2450553 h 6858000"/>
              <a:gd name="connsiteX25" fmla="*/ 8759999 w 12192000"/>
              <a:gd name="connsiteY25" fmla="*/ 1760941 h 6858000"/>
              <a:gd name="connsiteX26" fmla="*/ 8759999 w 12192000"/>
              <a:gd name="connsiteY26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861287 w 12192000"/>
              <a:gd name="connsiteY7" fmla="*/ 4509000 h 6858000"/>
              <a:gd name="connsiteX8" fmla="*/ 1869932 w 12192000"/>
              <a:gd name="connsiteY8" fmla="*/ 4509000 h 6858000"/>
              <a:gd name="connsiteX9" fmla="*/ 2227928 w 12192000"/>
              <a:gd name="connsiteY9" fmla="*/ 4509000 h 6858000"/>
              <a:gd name="connsiteX10" fmla="*/ 2238276 w 12192000"/>
              <a:gd name="connsiteY10" fmla="*/ 4509000 h 6858000"/>
              <a:gd name="connsiteX11" fmla="*/ 2594568 w 12192000"/>
              <a:gd name="connsiteY11" fmla="*/ 4509000 h 6858000"/>
              <a:gd name="connsiteX12" fmla="*/ 2606619 w 12192000"/>
              <a:gd name="connsiteY12" fmla="*/ 4509000 h 6858000"/>
              <a:gd name="connsiteX13" fmla="*/ 2764039 w 12192000"/>
              <a:gd name="connsiteY13" fmla="*/ 4509000 h 6858000"/>
              <a:gd name="connsiteX14" fmla="*/ 2776877 w 12192000"/>
              <a:gd name="connsiteY14" fmla="*/ 4509000 h 6858000"/>
              <a:gd name="connsiteX15" fmla="*/ 2916890 w 12192000"/>
              <a:gd name="connsiteY15" fmla="*/ 4509000 h 6858000"/>
              <a:gd name="connsiteX16" fmla="*/ 2930438 w 12192000"/>
              <a:gd name="connsiteY16" fmla="*/ 4509000 h 6858000"/>
              <a:gd name="connsiteX17" fmla="*/ 6257159 w 12192000"/>
              <a:gd name="connsiteY17" fmla="*/ 4509000 h 6858000"/>
              <a:gd name="connsiteX18" fmla="*/ 6286220 w 12192000"/>
              <a:gd name="connsiteY18" fmla="*/ 4509000 h 6858000"/>
              <a:gd name="connsiteX19" fmla="*/ 6979034 w 12192000"/>
              <a:gd name="connsiteY19" fmla="*/ 3819388 h 6858000"/>
              <a:gd name="connsiteX20" fmla="*/ 6979034 w 12192000"/>
              <a:gd name="connsiteY20" fmla="*/ 3140165 h 6858000"/>
              <a:gd name="connsiteX21" fmla="*/ 7671849 w 12192000"/>
              <a:gd name="connsiteY21" fmla="*/ 2450553 h 6858000"/>
              <a:gd name="connsiteX22" fmla="*/ 8029891 w 12192000"/>
              <a:gd name="connsiteY22" fmla="*/ 2450553 h 6858000"/>
              <a:gd name="connsiteX23" fmla="*/ 8067185 w 12192000"/>
              <a:gd name="connsiteY23" fmla="*/ 2450553 h 6858000"/>
              <a:gd name="connsiteX24" fmla="*/ 8759999 w 12192000"/>
              <a:gd name="connsiteY24" fmla="*/ 1760941 h 6858000"/>
              <a:gd name="connsiteX25" fmla="*/ 8759999 w 12192000"/>
              <a:gd name="connsiteY25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861287 w 12192000"/>
              <a:gd name="connsiteY7" fmla="*/ 4509000 h 6858000"/>
              <a:gd name="connsiteX8" fmla="*/ 2227928 w 12192000"/>
              <a:gd name="connsiteY8" fmla="*/ 4509000 h 6858000"/>
              <a:gd name="connsiteX9" fmla="*/ 2238276 w 12192000"/>
              <a:gd name="connsiteY9" fmla="*/ 4509000 h 6858000"/>
              <a:gd name="connsiteX10" fmla="*/ 2594568 w 12192000"/>
              <a:gd name="connsiteY10" fmla="*/ 4509000 h 6858000"/>
              <a:gd name="connsiteX11" fmla="*/ 2606619 w 12192000"/>
              <a:gd name="connsiteY11" fmla="*/ 4509000 h 6858000"/>
              <a:gd name="connsiteX12" fmla="*/ 2764039 w 12192000"/>
              <a:gd name="connsiteY12" fmla="*/ 4509000 h 6858000"/>
              <a:gd name="connsiteX13" fmla="*/ 2776877 w 12192000"/>
              <a:gd name="connsiteY13" fmla="*/ 4509000 h 6858000"/>
              <a:gd name="connsiteX14" fmla="*/ 2916890 w 12192000"/>
              <a:gd name="connsiteY14" fmla="*/ 4509000 h 6858000"/>
              <a:gd name="connsiteX15" fmla="*/ 2930438 w 12192000"/>
              <a:gd name="connsiteY15" fmla="*/ 4509000 h 6858000"/>
              <a:gd name="connsiteX16" fmla="*/ 6257159 w 12192000"/>
              <a:gd name="connsiteY16" fmla="*/ 4509000 h 6858000"/>
              <a:gd name="connsiteX17" fmla="*/ 6286220 w 12192000"/>
              <a:gd name="connsiteY17" fmla="*/ 4509000 h 6858000"/>
              <a:gd name="connsiteX18" fmla="*/ 6979034 w 12192000"/>
              <a:gd name="connsiteY18" fmla="*/ 3819388 h 6858000"/>
              <a:gd name="connsiteX19" fmla="*/ 6979034 w 12192000"/>
              <a:gd name="connsiteY19" fmla="*/ 3140165 h 6858000"/>
              <a:gd name="connsiteX20" fmla="*/ 7671849 w 12192000"/>
              <a:gd name="connsiteY20" fmla="*/ 2450553 h 6858000"/>
              <a:gd name="connsiteX21" fmla="*/ 8029891 w 12192000"/>
              <a:gd name="connsiteY21" fmla="*/ 2450553 h 6858000"/>
              <a:gd name="connsiteX22" fmla="*/ 8067185 w 12192000"/>
              <a:gd name="connsiteY22" fmla="*/ 2450553 h 6858000"/>
              <a:gd name="connsiteX23" fmla="*/ 8759999 w 12192000"/>
              <a:gd name="connsiteY23" fmla="*/ 1760941 h 6858000"/>
              <a:gd name="connsiteX24" fmla="*/ 8759999 w 12192000"/>
              <a:gd name="connsiteY24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238276 w 12192000"/>
              <a:gd name="connsiteY8" fmla="*/ 4509000 h 6858000"/>
              <a:gd name="connsiteX9" fmla="*/ 2594568 w 12192000"/>
              <a:gd name="connsiteY9" fmla="*/ 4509000 h 6858000"/>
              <a:gd name="connsiteX10" fmla="*/ 2606619 w 12192000"/>
              <a:gd name="connsiteY10" fmla="*/ 4509000 h 6858000"/>
              <a:gd name="connsiteX11" fmla="*/ 2764039 w 12192000"/>
              <a:gd name="connsiteY11" fmla="*/ 4509000 h 6858000"/>
              <a:gd name="connsiteX12" fmla="*/ 2776877 w 12192000"/>
              <a:gd name="connsiteY12" fmla="*/ 4509000 h 6858000"/>
              <a:gd name="connsiteX13" fmla="*/ 2916890 w 12192000"/>
              <a:gd name="connsiteY13" fmla="*/ 4509000 h 6858000"/>
              <a:gd name="connsiteX14" fmla="*/ 2930438 w 12192000"/>
              <a:gd name="connsiteY14" fmla="*/ 4509000 h 6858000"/>
              <a:gd name="connsiteX15" fmla="*/ 6257159 w 12192000"/>
              <a:gd name="connsiteY15" fmla="*/ 4509000 h 6858000"/>
              <a:gd name="connsiteX16" fmla="*/ 6286220 w 12192000"/>
              <a:gd name="connsiteY16" fmla="*/ 4509000 h 6858000"/>
              <a:gd name="connsiteX17" fmla="*/ 6979034 w 12192000"/>
              <a:gd name="connsiteY17" fmla="*/ 3819388 h 6858000"/>
              <a:gd name="connsiteX18" fmla="*/ 6979034 w 12192000"/>
              <a:gd name="connsiteY18" fmla="*/ 3140165 h 6858000"/>
              <a:gd name="connsiteX19" fmla="*/ 7671849 w 12192000"/>
              <a:gd name="connsiteY19" fmla="*/ 2450553 h 6858000"/>
              <a:gd name="connsiteX20" fmla="*/ 8029891 w 12192000"/>
              <a:gd name="connsiteY20" fmla="*/ 2450553 h 6858000"/>
              <a:gd name="connsiteX21" fmla="*/ 8067185 w 12192000"/>
              <a:gd name="connsiteY21" fmla="*/ 2450553 h 6858000"/>
              <a:gd name="connsiteX22" fmla="*/ 8759999 w 12192000"/>
              <a:gd name="connsiteY22" fmla="*/ 1760941 h 6858000"/>
              <a:gd name="connsiteX23" fmla="*/ 8759999 w 12192000"/>
              <a:gd name="connsiteY23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606619 w 12192000"/>
              <a:gd name="connsiteY9" fmla="*/ 4509000 h 6858000"/>
              <a:gd name="connsiteX10" fmla="*/ 2764039 w 12192000"/>
              <a:gd name="connsiteY10" fmla="*/ 4509000 h 6858000"/>
              <a:gd name="connsiteX11" fmla="*/ 2776877 w 12192000"/>
              <a:gd name="connsiteY11" fmla="*/ 4509000 h 6858000"/>
              <a:gd name="connsiteX12" fmla="*/ 2916890 w 12192000"/>
              <a:gd name="connsiteY12" fmla="*/ 4509000 h 6858000"/>
              <a:gd name="connsiteX13" fmla="*/ 2930438 w 12192000"/>
              <a:gd name="connsiteY13" fmla="*/ 4509000 h 6858000"/>
              <a:gd name="connsiteX14" fmla="*/ 6257159 w 12192000"/>
              <a:gd name="connsiteY14" fmla="*/ 4509000 h 6858000"/>
              <a:gd name="connsiteX15" fmla="*/ 6286220 w 12192000"/>
              <a:gd name="connsiteY15" fmla="*/ 4509000 h 6858000"/>
              <a:gd name="connsiteX16" fmla="*/ 6979034 w 12192000"/>
              <a:gd name="connsiteY16" fmla="*/ 3819388 h 6858000"/>
              <a:gd name="connsiteX17" fmla="*/ 6979034 w 12192000"/>
              <a:gd name="connsiteY17" fmla="*/ 3140165 h 6858000"/>
              <a:gd name="connsiteX18" fmla="*/ 7671849 w 12192000"/>
              <a:gd name="connsiteY18" fmla="*/ 2450553 h 6858000"/>
              <a:gd name="connsiteX19" fmla="*/ 8029891 w 12192000"/>
              <a:gd name="connsiteY19" fmla="*/ 2450553 h 6858000"/>
              <a:gd name="connsiteX20" fmla="*/ 8067185 w 12192000"/>
              <a:gd name="connsiteY20" fmla="*/ 2450553 h 6858000"/>
              <a:gd name="connsiteX21" fmla="*/ 8759999 w 12192000"/>
              <a:gd name="connsiteY21" fmla="*/ 1760941 h 6858000"/>
              <a:gd name="connsiteX22" fmla="*/ 8759999 w 12192000"/>
              <a:gd name="connsiteY22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764039 w 12192000"/>
              <a:gd name="connsiteY9" fmla="*/ 4509000 h 6858000"/>
              <a:gd name="connsiteX10" fmla="*/ 2776877 w 12192000"/>
              <a:gd name="connsiteY10" fmla="*/ 4509000 h 6858000"/>
              <a:gd name="connsiteX11" fmla="*/ 2916890 w 12192000"/>
              <a:gd name="connsiteY11" fmla="*/ 4509000 h 6858000"/>
              <a:gd name="connsiteX12" fmla="*/ 2930438 w 12192000"/>
              <a:gd name="connsiteY12" fmla="*/ 4509000 h 6858000"/>
              <a:gd name="connsiteX13" fmla="*/ 6257159 w 12192000"/>
              <a:gd name="connsiteY13" fmla="*/ 4509000 h 6858000"/>
              <a:gd name="connsiteX14" fmla="*/ 6286220 w 12192000"/>
              <a:gd name="connsiteY14" fmla="*/ 4509000 h 6858000"/>
              <a:gd name="connsiteX15" fmla="*/ 6979034 w 12192000"/>
              <a:gd name="connsiteY15" fmla="*/ 3819388 h 6858000"/>
              <a:gd name="connsiteX16" fmla="*/ 6979034 w 12192000"/>
              <a:gd name="connsiteY16" fmla="*/ 3140165 h 6858000"/>
              <a:gd name="connsiteX17" fmla="*/ 7671849 w 12192000"/>
              <a:gd name="connsiteY17" fmla="*/ 2450553 h 6858000"/>
              <a:gd name="connsiteX18" fmla="*/ 8029891 w 12192000"/>
              <a:gd name="connsiteY18" fmla="*/ 2450553 h 6858000"/>
              <a:gd name="connsiteX19" fmla="*/ 8067185 w 12192000"/>
              <a:gd name="connsiteY19" fmla="*/ 2450553 h 6858000"/>
              <a:gd name="connsiteX20" fmla="*/ 8759999 w 12192000"/>
              <a:gd name="connsiteY20" fmla="*/ 1760941 h 6858000"/>
              <a:gd name="connsiteX21" fmla="*/ 8759999 w 12192000"/>
              <a:gd name="connsiteY21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764039 w 12192000"/>
              <a:gd name="connsiteY9" fmla="*/ 4509000 h 6858000"/>
              <a:gd name="connsiteX10" fmla="*/ 2916890 w 12192000"/>
              <a:gd name="connsiteY10" fmla="*/ 4509000 h 6858000"/>
              <a:gd name="connsiteX11" fmla="*/ 2930438 w 12192000"/>
              <a:gd name="connsiteY11" fmla="*/ 4509000 h 6858000"/>
              <a:gd name="connsiteX12" fmla="*/ 6257159 w 12192000"/>
              <a:gd name="connsiteY12" fmla="*/ 4509000 h 6858000"/>
              <a:gd name="connsiteX13" fmla="*/ 6286220 w 12192000"/>
              <a:gd name="connsiteY13" fmla="*/ 4509000 h 6858000"/>
              <a:gd name="connsiteX14" fmla="*/ 6979034 w 12192000"/>
              <a:gd name="connsiteY14" fmla="*/ 3819388 h 6858000"/>
              <a:gd name="connsiteX15" fmla="*/ 6979034 w 12192000"/>
              <a:gd name="connsiteY15" fmla="*/ 3140165 h 6858000"/>
              <a:gd name="connsiteX16" fmla="*/ 7671849 w 12192000"/>
              <a:gd name="connsiteY16" fmla="*/ 2450553 h 6858000"/>
              <a:gd name="connsiteX17" fmla="*/ 8029891 w 12192000"/>
              <a:gd name="connsiteY17" fmla="*/ 2450553 h 6858000"/>
              <a:gd name="connsiteX18" fmla="*/ 8067185 w 12192000"/>
              <a:gd name="connsiteY18" fmla="*/ 2450553 h 6858000"/>
              <a:gd name="connsiteX19" fmla="*/ 8759999 w 12192000"/>
              <a:gd name="connsiteY19" fmla="*/ 1760941 h 6858000"/>
              <a:gd name="connsiteX20" fmla="*/ 8759999 w 12192000"/>
              <a:gd name="connsiteY20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916890 w 12192000"/>
              <a:gd name="connsiteY9" fmla="*/ 4509000 h 6858000"/>
              <a:gd name="connsiteX10" fmla="*/ 2930438 w 12192000"/>
              <a:gd name="connsiteY10" fmla="*/ 4509000 h 6858000"/>
              <a:gd name="connsiteX11" fmla="*/ 6257159 w 12192000"/>
              <a:gd name="connsiteY11" fmla="*/ 4509000 h 6858000"/>
              <a:gd name="connsiteX12" fmla="*/ 6286220 w 12192000"/>
              <a:gd name="connsiteY12" fmla="*/ 4509000 h 6858000"/>
              <a:gd name="connsiteX13" fmla="*/ 6979034 w 12192000"/>
              <a:gd name="connsiteY13" fmla="*/ 3819388 h 6858000"/>
              <a:gd name="connsiteX14" fmla="*/ 6979034 w 12192000"/>
              <a:gd name="connsiteY14" fmla="*/ 3140165 h 6858000"/>
              <a:gd name="connsiteX15" fmla="*/ 7671849 w 12192000"/>
              <a:gd name="connsiteY15" fmla="*/ 2450553 h 6858000"/>
              <a:gd name="connsiteX16" fmla="*/ 8029891 w 12192000"/>
              <a:gd name="connsiteY16" fmla="*/ 2450553 h 6858000"/>
              <a:gd name="connsiteX17" fmla="*/ 8067185 w 12192000"/>
              <a:gd name="connsiteY17" fmla="*/ 2450553 h 6858000"/>
              <a:gd name="connsiteX18" fmla="*/ 8759999 w 12192000"/>
              <a:gd name="connsiteY18" fmla="*/ 1760941 h 6858000"/>
              <a:gd name="connsiteX19" fmla="*/ 8759999 w 12192000"/>
              <a:gd name="connsiteY19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916890 w 12192000"/>
              <a:gd name="connsiteY9" fmla="*/ 4509000 h 6858000"/>
              <a:gd name="connsiteX10" fmla="*/ 6257159 w 12192000"/>
              <a:gd name="connsiteY10" fmla="*/ 4509000 h 6858000"/>
              <a:gd name="connsiteX11" fmla="*/ 6286220 w 12192000"/>
              <a:gd name="connsiteY11" fmla="*/ 4509000 h 6858000"/>
              <a:gd name="connsiteX12" fmla="*/ 6979034 w 12192000"/>
              <a:gd name="connsiteY12" fmla="*/ 3819388 h 6858000"/>
              <a:gd name="connsiteX13" fmla="*/ 6979034 w 12192000"/>
              <a:gd name="connsiteY13" fmla="*/ 3140165 h 6858000"/>
              <a:gd name="connsiteX14" fmla="*/ 7671849 w 12192000"/>
              <a:gd name="connsiteY14" fmla="*/ 2450553 h 6858000"/>
              <a:gd name="connsiteX15" fmla="*/ 8029891 w 12192000"/>
              <a:gd name="connsiteY15" fmla="*/ 2450553 h 6858000"/>
              <a:gd name="connsiteX16" fmla="*/ 8067185 w 12192000"/>
              <a:gd name="connsiteY16" fmla="*/ 2450553 h 6858000"/>
              <a:gd name="connsiteX17" fmla="*/ 8759999 w 12192000"/>
              <a:gd name="connsiteY17" fmla="*/ 1760941 h 6858000"/>
              <a:gd name="connsiteX18" fmla="*/ 8759999 w 12192000"/>
              <a:gd name="connsiteY18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916890 w 12192000"/>
              <a:gd name="connsiteY8" fmla="*/ 4509000 h 6858000"/>
              <a:gd name="connsiteX9" fmla="*/ 6257159 w 12192000"/>
              <a:gd name="connsiteY9" fmla="*/ 4509000 h 6858000"/>
              <a:gd name="connsiteX10" fmla="*/ 6286220 w 12192000"/>
              <a:gd name="connsiteY10" fmla="*/ 4509000 h 6858000"/>
              <a:gd name="connsiteX11" fmla="*/ 6979034 w 12192000"/>
              <a:gd name="connsiteY11" fmla="*/ 3819388 h 6858000"/>
              <a:gd name="connsiteX12" fmla="*/ 6979034 w 12192000"/>
              <a:gd name="connsiteY12" fmla="*/ 3140165 h 6858000"/>
              <a:gd name="connsiteX13" fmla="*/ 7671849 w 12192000"/>
              <a:gd name="connsiteY13" fmla="*/ 2450553 h 6858000"/>
              <a:gd name="connsiteX14" fmla="*/ 8029891 w 12192000"/>
              <a:gd name="connsiteY14" fmla="*/ 2450553 h 6858000"/>
              <a:gd name="connsiteX15" fmla="*/ 8067185 w 12192000"/>
              <a:gd name="connsiteY15" fmla="*/ 2450553 h 6858000"/>
              <a:gd name="connsiteX16" fmla="*/ 8759999 w 12192000"/>
              <a:gd name="connsiteY16" fmla="*/ 1760941 h 6858000"/>
              <a:gd name="connsiteX17" fmla="*/ 8759999 w 12192000"/>
              <a:gd name="connsiteY17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6257159 w 12192000"/>
              <a:gd name="connsiteY8" fmla="*/ 4509000 h 6858000"/>
              <a:gd name="connsiteX9" fmla="*/ 6286220 w 12192000"/>
              <a:gd name="connsiteY9" fmla="*/ 4509000 h 6858000"/>
              <a:gd name="connsiteX10" fmla="*/ 6979034 w 12192000"/>
              <a:gd name="connsiteY10" fmla="*/ 3819388 h 6858000"/>
              <a:gd name="connsiteX11" fmla="*/ 6979034 w 12192000"/>
              <a:gd name="connsiteY11" fmla="*/ 3140165 h 6858000"/>
              <a:gd name="connsiteX12" fmla="*/ 7671849 w 12192000"/>
              <a:gd name="connsiteY12" fmla="*/ 2450553 h 6858000"/>
              <a:gd name="connsiteX13" fmla="*/ 8029891 w 12192000"/>
              <a:gd name="connsiteY13" fmla="*/ 2450553 h 6858000"/>
              <a:gd name="connsiteX14" fmla="*/ 8067185 w 12192000"/>
              <a:gd name="connsiteY14" fmla="*/ 2450553 h 6858000"/>
              <a:gd name="connsiteX15" fmla="*/ 8759999 w 12192000"/>
              <a:gd name="connsiteY15" fmla="*/ 1760941 h 6858000"/>
              <a:gd name="connsiteX16" fmla="*/ 8759999 w 12192000"/>
              <a:gd name="connsiteY16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6257159 w 12192000"/>
              <a:gd name="connsiteY7" fmla="*/ 4509000 h 6858000"/>
              <a:gd name="connsiteX8" fmla="*/ 6286220 w 12192000"/>
              <a:gd name="connsiteY8" fmla="*/ 4509000 h 6858000"/>
              <a:gd name="connsiteX9" fmla="*/ 6979034 w 12192000"/>
              <a:gd name="connsiteY9" fmla="*/ 3819388 h 6858000"/>
              <a:gd name="connsiteX10" fmla="*/ 6979034 w 12192000"/>
              <a:gd name="connsiteY10" fmla="*/ 3140165 h 6858000"/>
              <a:gd name="connsiteX11" fmla="*/ 7671849 w 12192000"/>
              <a:gd name="connsiteY11" fmla="*/ 2450553 h 6858000"/>
              <a:gd name="connsiteX12" fmla="*/ 8029891 w 12192000"/>
              <a:gd name="connsiteY12" fmla="*/ 2450553 h 6858000"/>
              <a:gd name="connsiteX13" fmla="*/ 8067185 w 12192000"/>
              <a:gd name="connsiteY13" fmla="*/ 2450553 h 6858000"/>
              <a:gd name="connsiteX14" fmla="*/ 8759999 w 12192000"/>
              <a:gd name="connsiteY14" fmla="*/ 1760941 h 6858000"/>
              <a:gd name="connsiteX15" fmla="*/ 8759999 w 12192000"/>
              <a:gd name="connsiteY15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6257159 w 12192000"/>
              <a:gd name="connsiteY6" fmla="*/ 4509000 h 6858000"/>
              <a:gd name="connsiteX7" fmla="*/ 6286220 w 12192000"/>
              <a:gd name="connsiteY7" fmla="*/ 4509000 h 6858000"/>
              <a:gd name="connsiteX8" fmla="*/ 6979034 w 12192000"/>
              <a:gd name="connsiteY8" fmla="*/ 3819388 h 6858000"/>
              <a:gd name="connsiteX9" fmla="*/ 6979034 w 12192000"/>
              <a:gd name="connsiteY9" fmla="*/ 3140165 h 6858000"/>
              <a:gd name="connsiteX10" fmla="*/ 7671849 w 12192000"/>
              <a:gd name="connsiteY10" fmla="*/ 2450553 h 6858000"/>
              <a:gd name="connsiteX11" fmla="*/ 8029891 w 12192000"/>
              <a:gd name="connsiteY11" fmla="*/ 2450553 h 6858000"/>
              <a:gd name="connsiteX12" fmla="*/ 8067185 w 12192000"/>
              <a:gd name="connsiteY12" fmla="*/ 2450553 h 6858000"/>
              <a:gd name="connsiteX13" fmla="*/ 8759999 w 12192000"/>
              <a:gd name="connsiteY13" fmla="*/ 1760941 h 6858000"/>
              <a:gd name="connsiteX14" fmla="*/ 8759999 w 12192000"/>
              <a:gd name="connsiteY14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6257159 w 12192000"/>
              <a:gd name="connsiteY6" fmla="*/ 4509000 h 6858000"/>
              <a:gd name="connsiteX7" fmla="*/ 6979034 w 12192000"/>
              <a:gd name="connsiteY7" fmla="*/ 3819388 h 6858000"/>
              <a:gd name="connsiteX8" fmla="*/ 6979034 w 12192000"/>
              <a:gd name="connsiteY8" fmla="*/ 3140165 h 6858000"/>
              <a:gd name="connsiteX9" fmla="*/ 7671849 w 12192000"/>
              <a:gd name="connsiteY9" fmla="*/ 2450553 h 6858000"/>
              <a:gd name="connsiteX10" fmla="*/ 8029891 w 12192000"/>
              <a:gd name="connsiteY10" fmla="*/ 2450553 h 6858000"/>
              <a:gd name="connsiteX11" fmla="*/ 8067185 w 12192000"/>
              <a:gd name="connsiteY11" fmla="*/ 2450553 h 6858000"/>
              <a:gd name="connsiteX12" fmla="*/ 8759999 w 12192000"/>
              <a:gd name="connsiteY12" fmla="*/ 1760941 h 6858000"/>
              <a:gd name="connsiteX13" fmla="*/ 8759999 w 12192000"/>
              <a:gd name="connsiteY13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6979034 w 12192000"/>
              <a:gd name="connsiteY6" fmla="*/ 3819388 h 6858000"/>
              <a:gd name="connsiteX7" fmla="*/ 6979034 w 12192000"/>
              <a:gd name="connsiteY7" fmla="*/ 3140165 h 6858000"/>
              <a:gd name="connsiteX8" fmla="*/ 7671849 w 12192000"/>
              <a:gd name="connsiteY8" fmla="*/ 2450553 h 6858000"/>
              <a:gd name="connsiteX9" fmla="*/ 8029891 w 12192000"/>
              <a:gd name="connsiteY9" fmla="*/ 2450553 h 6858000"/>
              <a:gd name="connsiteX10" fmla="*/ 8067185 w 12192000"/>
              <a:gd name="connsiteY10" fmla="*/ 2450553 h 6858000"/>
              <a:gd name="connsiteX11" fmla="*/ 8759999 w 12192000"/>
              <a:gd name="connsiteY11" fmla="*/ 1760941 h 6858000"/>
              <a:gd name="connsiteX12" fmla="*/ 8759999 w 12192000"/>
              <a:gd name="connsiteY12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6979034 w 12192000"/>
              <a:gd name="connsiteY6" fmla="*/ 3140165 h 6858000"/>
              <a:gd name="connsiteX7" fmla="*/ 7671849 w 12192000"/>
              <a:gd name="connsiteY7" fmla="*/ 2450553 h 6858000"/>
              <a:gd name="connsiteX8" fmla="*/ 8029891 w 12192000"/>
              <a:gd name="connsiteY8" fmla="*/ 2450553 h 6858000"/>
              <a:gd name="connsiteX9" fmla="*/ 8067185 w 12192000"/>
              <a:gd name="connsiteY9" fmla="*/ 2450553 h 6858000"/>
              <a:gd name="connsiteX10" fmla="*/ 8759999 w 12192000"/>
              <a:gd name="connsiteY10" fmla="*/ 1760941 h 6858000"/>
              <a:gd name="connsiteX11" fmla="*/ 8759999 w 12192000"/>
              <a:gd name="connsiteY11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7671849 w 12192000"/>
              <a:gd name="connsiteY6" fmla="*/ 2450553 h 6858000"/>
              <a:gd name="connsiteX7" fmla="*/ 8029891 w 12192000"/>
              <a:gd name="connsiteY7" fmla="*/ 2450553 h 6858000"/>
              <a:gd name="connsiteX8" fmla="*/ 8067185 w 12192000"/>
              <a:gd name="connsiteY8" fmla="*/ 2450553 h 6858000"/>
              <a:gd name="connsiteX9" fmla="*/ 8759999 w 12192000"/>
              <a:gd name="connsiteY9" fmla="*/ 1760941 h 6858000"/>
              <a:gd name="connsiteX10" fmla="*/ 8759999 w 12192000"/>
              <a:gd name="connsiteY10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8029891 w 12192000"/>
              <a:gd name="connsiteY6" fmla="*/ 2450553 h 6858000"/>
              <a:gd name="connsiteX7" fmla="*/ 8067185 w 12192000"/>
              <a:gd name="connsiteY7" fmla="*/ 2450553 h 6858000"/>
              <a:gd name="connsiteX8" fmla="*/ 8759999 w 12192000"/>
              <a:gd name="connsiteY8" fmla="*/ 1760941 h 6858000"/>
              <a:gd name="connsiteX9" fmla="*/ 8759999 w 12192000"/>
              <a:gd name="connsiteY9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8029891 w 12192000"/>
              <a:gd name="connsiteY6" fmla="*/ 2450553 h 6858000"/>
              <a:gd name="connsiteX7" fmla="*/ 8759999 w 12192000"/>
              <a:gd name="connsiteY7" fmla="*/ 1760941 h 6858000"/>
              <a:gd name="connsiteX8" fmla="*/ 8759999 w 12192000"/>
              <a:gd name="connsiteY8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8759999 w 12192000"/>
              <a:gd name="connsiteY6" fmla="*/ 1760941 h 6858000"/>
              <a:gd name="connsiteX7" fmla="*/ 8759999 w 12192000"/>
              <a:gd name="connsiteY7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8759999 w 12192000"/>
              <a:gd name="connsiteY6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9145 w 12192000"/>
              <a:gd name="connsiteY5" fmla="*/ 10152 h 6858000"/>
              <a:gd name="connsiteX6" fmla="*/ 8759999 w 12192000"/>
              <a:gd name="connsiteY6" fmla="*/ 0 h 6858000"/>
              <a:gd name="connsiteX0" fmla="*/ 8759999 w 12192000"/>
              <a:gd name="connsiteY0" fmla="*/ 508523 h 7366523"/>
              <a:gd name="connsiteX1" fmla="*/ 12192000 w 12192000"/>
              <a:gd name="connsiteY1" fmla="*/ 508523 h 7366523"/>
              <a:gd name="connsiteX2" fmla="*/ 12192000 w 12192000"/>
              <a:gd name="connsiteY2" fmla="*/ 7366523 h 7366523"/>
              <a:gd name="connsiteX3" fmla="*/ 0 w 12192000"/>
              <a:gd name="connsiteY3" fmla="*/ 7366523 h 7366523"/>
              <a:gd name="connsiteX4" fmla="*/ 0 w 12192000"/>
              <a:gd name="connsiteY4" fmla="*/ 5017523 h 7366523"/>
              <a:gd name="connsiteX5" fmla="*/ 9145 w 12192000"/>
              <a:gd name="connsiteY5" fmla="*/ 518675 h 7366523"/>
              <a:gd name="connsiteX6" fmla="*/ 8759999 w 12192000"/>
              <a:gd name="connsiteY6" fmla="*/ 508523 h 7366523"/>
              <a:gd name="connsiteX0" fmla="*/ 8759999 w 12192000"/>
              <a:gd name="connsiteY0" fmla="*/ 568584 h 7426584"/>
              <a:gd name="connsiteX1" fmla="*/ 12192000 w 12192000"/>
              <a:gd name="connsiteY1" fmla="*/ 568584 h 7426584"/>
              <a:gd name="connsiteX2" fmla="*/ 12192000 w 12192000"/>
              <a:gd name="connsiteY2" fmla="*/ 7426584 h 7426584"/>
              <a:gd name="connsiteX3" fmla="*/ 0 w 12192000"/>
              <a:gd name="connsiteY3" fmla="*/ 7426584 h 7426584"/>
              <a:gd name="connsiteX4" fmla="*/ 0 w 12192000"/>
              <a:gd name="connsiteY4" fmla="*/ 5077584 h 7426584"/>
              <a:gd name="connsiteX5" fmla="*/ 9145 w 12192000"/>
              <a:gd name="connsiteY5" fmla="*/ 578736 h 7426584"/>
              <a:gd name="connsiteX6" fmla="*/ 8759999 w 12192000"/>
              <a:gd name="connsiteY6" fmla="*/ 568584 h 7426584"/>
              <a:gd name="connsiteX0" fmla="*/ 9145 w 12192000"/>
              <a:gd name="connsiteY0" fmla="*/ 10152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9145 w 12192000"/>
              <a:gd name="connsiteY5" fmla="*/ 10152 h 6858000"/>
              <a:gd name="connsiteX0" fmla="*/ 9145 w 12192000"/>
              <a:gd name="connsiteY0" fmla="*/ 10152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9145 w 12192000"/>
              <a:gd name="connsiteY4" fmla="*/ 101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9145" y="10152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ubicBezTo>
                  <a:pt x="3048" y="4575384"/>
                  <a:pt x="6097" y="2292768"/>
                  <a:pt x="9145" y="10152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/>
              <a:t>Bild einfügen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98504D7C-4189-7C4A-B9EA-A897A2DBA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352" y="934600"/>
            <a:ext cx="11836800" cy="6094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F4EDC520-2258-154A-BE9D-E07DDEB438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5999" y="5833800"/>
            <a:ext cx="3585600" cy="4680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55CF3A-8745-495B-9FFE-CE92A5F4D68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478800" y="1988840"/>
            <a:ext cx="6336000" cy="1944000"/>
          </a:xfrm>
        </p:spPr>
        <p:txBody>
          <a:bodyPr l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31B0A1-8DE4-4F87-9296-AE72B35697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78800" y="4112840"/>
            <a:ext cx="5472000" cy="504000"/>
          </a:xfrm>
        </p:spPr>
        <p:txBody>
          <a:bodyPr lIns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de-DE" dirty="0"/>
              <a:t>Untertitel | Autor*in | Ort | Datum</a:t>
            </a:r>
          </a:p>
        </p:txBody>
      </p:sp>
    </p:spTree>
    <p:extLst>
      <p:ext uri="{BB962C8B-B14F-4D97-AF65-F5344CB8AC3E}">
        <p14:creationId xmlns:p14="http://schemas.microsoft.com/office/powerpoint/2010/main" val="3567308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2E79-B5C3-4A51-9C68-88010755DD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de-DE" dirty="0"/>
              <a:t>Überschrift einzeilig </a:t>
            </a:r>
            <a:r>
              <a:rPr lang="de-DE" dirty="0" err="1"/>
              <a:t>40pt</a:t>
            </a:r>
            <a:r>
              <a:rPr lang="de-DE" dirty="0"/>
              <a:t> (zweizeilig </a:t>
            </a:r>
            <a:r>
              <a:rPr lang="de-DE" dirty="0" err="1"/>
              <a:t>24pt</a:t>
            </a:r>
            <a:r>
              <a:rPr lang="de-DE" dirty="0"/>
              <a:t>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CD48E90-58F3-40B4-B97C-453785FBBABC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8042901" y="1484313"/>
            <a:ext cx="3525099" cy="4752000"/>
          </a:xfrm>
        </p:spPr>
        <p:txBody>
          <a:bodyPr>
            <a:noAutofit/>
          </a:bodyPr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40AE5EC-538A-4BF1-ABC1-3EE1CF9C15F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479426" y="1485312"/>
            <a:ext cx="7344528" cy="4752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4"/>
            <a:r>
              <a:rPr lang="de-DE"/>
              <a:t>Bild einfügen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50F0558-63F2-5B47-888B-1CF890D74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478800" y="6453000"/>
            <a:ext cx="9326146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 kern="900" baseline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20A08EBA-CCA0-BD45-9DD2-2D2BD7182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442000" y="6453000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F7C1C7E-65ED-4CD3-BB3E-6E27C9B652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989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9322487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mit 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58364E8-4ECD-4C26-A5E5-021E95A628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479425" y="0"/>
            <a:ext cx="11712575" cy="6858000"/>
          </a:xfrm>
        </p:spPr>
        <p:txBody>
          <a:bodyPr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tabLst/>
              <a:defRPr sz="1000">
                <a:solidFill>
                  <a:schemeClr val="bg2"/>
                </a:solidFill>
                <a:latin typeface="+mn-lt"/>
              </a:defRPr>
            </a:lvl9pPr>
          </a:lstStyle>
          <a:p>
            <a:pPr lvl="0"/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846315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Inhalte mit High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CF5EE6-FFD8-44FD-9C80-95B68F34D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de-DE" dirty="0"/>
              <a:t>Überschrift einzeilig </a:t>
            </a:r>
            <a:r>
              <a:rPr lang="de-DE" dirty="0" err="1"/>
              <a:t>40pt</a:t>
            </a:r>
            <a:r>
              <a:rPr lang="de-DE" dirty="0"/>
              <a:t> (zweizeilig </a:t>
            </a:r>
            <a:r>
              <a:rPr lang="de-DE" dirty="0" err="1"/>
              <a:t>24pt</a:t>
            </a:r>
            <a:r>
              <a:rPr lang="de-DE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A968421-13D9-452E-9E1F-D6F5FE4699B5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479425" y="1484313"/>
            <a:ext cx="3600575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1FA861B-DD93-4B8B-8DB8-0BCD738A1724}"/>
              </a:ext>
            </a:extLst>
          </p:cNvPr>
          <p:cNvSpPr>
            <a:spLocks noGrp="1"/>
          </p:cNvSpPr>
          <p:nvPr>
            <p:ph sz="quarter" idx="13"/>
          </p:nvPr>
        </p:nvSpPr>
        <p:spPr bwMode="black">
          <a:xfrm>
            <a:off x="4223425" y="1484313"/>
            <a:ext cx="3600575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9EED2250-7C4A-4786-AAFC-BA534599C4B9}"/>
              </a:ext>
            </a:extLst>
          </p:cNvPr>
          <p:cNvSpPr/>
          <p:nvPr/>
        </p:nvSpPr>
        <p:spPr bwMode="grayWhite">
          <a:xfrm>
            <a:off x="8112000" y="1485000"/>
            <a:ext cx="3456000" cy="5373000"/>
          </a:xfrm>
          <a:custGeom>
            <a:avLst/>
            <a:gdLst>
              <a:gd name="connsiteX0" fmla="*/ 521984 w 3456000"/>
              <a:gd name="connsiteY0" fmla="*/ 0 h 5373000"/>
              <a:gd name="connsiteX1" fmla="*/ 2933364 w 3456000"/>
              <a:gd name="connsiteY1" fmla="*/ 0 h 5373000"/>
              <a:gd name="connsiteX2" fmla="*/ 3455348 w 3456000"/>
              <a:gd name="connsiteY2" fmla="*/ 522636 h 5373000"/>
              <a:gd name="connsiteX3" fmla="*/ 3455348 w 3456000"/>
              <a:gd name="connsiteY3" fmla="*/ 1800000 h 5373000"/>
              <a:gd name="connsiteX4" fmla="*/ 3456000 w 3456000"/>
              <a:gd name="connsiteY4" fmla="*/ 1800000 h 5373000"/>
              <a:gd name="connsiteX5" fmla="*/ 3456000 w 3456000"/>
              <a:gd name="connsiteY5" fmla="*/ 5373000 h 5373000"/>
              <a:gd name="connsiteX6" fmla="*/ 0 w 3456000"/>
              <a:gd name="connsiteY6" fmla="*/ 5373000 h 5373000"/>
              <a:gd name="connsiteX7" fmla="*/ 0 w 3456000"/>
              <a:gd name="connsiteY7" fmla="*/ 4820371 h 5373000"/>
              <a:gd name="connsiteX8" fmla="*/ 0 w 3456000"/>
              <a:gd name="connsiteY8" fmla="*/ 1800000 h 5373000"/>
              <a:gd name="connsiteX9" fmla="*/ 0 w 3456000"/>
              <a:gd name="connsiteY9" fmla="*/ 522636 h 5373000"/>
              <a:gd name="connsiteX10" fmla="*/ 521984 w 3456000"/>
              <a:gd name="connsiteY10" fmla="*/ 0 h 537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000" h="5373000">
                <a:moveTo>
                  <a:pt x="521984" y="0"/>
                </a:moveTo>
                <a:lnTo>
                  <a:pt x="2933364" y="0"/>
                </a:lnTo>
                <a:cubicBezTo>
                  <a:pt x="3223790" y="0"/>
                  <a:pt x="3455566" y="235469"/>
                  <a:pt x="3455348" y="522636"/>
                </a:cubicBezTo>
                <a:lnTo>
                  <a:pt x="3455348" y="1800000"/>
                </a:lnTo>
                <a:lnTo>
                  <a:pt x="3456000" y="1800000"/>
                </a:lnTo>
                <a:lnTo>
                  <a:pt x="3456000" y="5373000"/>
                </a:lnTo>
                <a:lnTo>
                  <a:pt x="0" y="5373000"/>
                </a:lnTo>
                <a:lnTo>
                  <a:pt x="0" y="4820371"/>
                </a:lnTo>
                <a:lnTo>
                  <a:pt x="0" y="1800000"/>
                </a:lnTo>
                <a:lnTo>
                  <a:pt x="0" y="522636"/>
                </a:lnTo>
                <a:cubicBezTo>
                  <a:pt x="0" y="231776"/>
                  <a:pt x="235251" y="0"/>
                  <a:pt x="521984" y="0"/>
                </a:cubicBezTo>
                <a:close/>
              </a:path>
            </a:pathLst>
          </a:custGeom>
          <a:solidFill>
            <a:srgbClr val="E20074"/>
          </a:solidFill>
          <a:ln w="2167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51E35917-C910-4744-96DF-422D74FCD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478800" y="6453000"/>
            <a:ext cx="9326146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 kern="900" baseline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2F57FED8-1C48-FA4E-AB8B-42306D33F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442000" y="6453000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F7C1C7E-65ED-4CD3-BB3E-6E27C9B652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200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nhalt mi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1334-0C30-417F-8C36-14E54C69E5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/>
        <p:txBody>
          <a:bodyPr>
            <a:noAutofit/>
          </a:bodyPr>
          <a:lstStyle>
            <a:lvl1pPr>
              <a:defRPr/>
            </a:lvl1pPr>
          </a:lstStyle>
          <a:p>
            <a:r>
              <a:rPr lang="de-DE" dirty="0"/>
              <a:t>Überschrift einzeilig </a:t>
            </a:r>
            <a:r>
              <a:rPr lang="de-DE" dirty="0" err="1"/>
              <a:t>40pt</a:t>
            </a:r>
            <a:r>
              <a:rPr lang="de-DE" dirty="0"/>
              <a:t> (zweizeilig </a:t>
            </a:r>
            <a:r>
              <a:rPr lang="de-DE" dirty="0" err="1"/>
              <a:t>24pt</a:t>
            </a:r>
            <a:r>
              <a:rPr lang="de-DE" dirty="0"/>
              <a:t>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90C6A2-43FF-4452-B80E-84686F69C3A3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479425" y="1484588"/>
            <a:ext cx="3600575" cy="4752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016A2F1E-AA29-4BA6-8F70-3BCCD073A91F}"/>
              </a:ext>
            </a:extLst>
          </p:cNvPr>
          <p:cNvSpPr/>
          <p:nvPr/>
        </p:nvSpPr>
        <p:spPr bwMode="grayWhite">
          <a:xfrm>
            <a:off x="4370020" y="1484999"/>
            <a:ext cx="7821980" cy="4257860"/>
          </a:xfrm>
          <a:custGeom>
            <a:avLst/>
            <a:gdLst>
              <a:gd name="connsiteX0" fmla="*/ 442664 w 7821980"/>
              <a:gd name="connsiteY0" fmla="*/ 0 h 4257860"/>
              <a:gd name="connsiteX1" fmla="*/ 7821980 w 7821980"/>
              <a:gd name="connsiteY1" fmla="*/ 0 h 4257860"/>
              <a:gd name="connsiteX2" fmla="*/ 7821980 w 7821980"/>
              <a:gd name="connsiteY2" fmla="*/ 4257860 h 4257860"/>
              <a:gd name="connsiteX3" fmla="*/ 442664 w 7821980"/>
              <a:gd name="connsiteY3" fmla="*/ 4257860 h 4257860"/>
              <a:gd name="connsiteX4" fmla="*/ 0 w 7821980"/>
              <a:gd name="connsiteY4" fmla="*/ 3814543 h 4257860"/>
              <a:gd name="connsiteX5" fmla="*/ 0 w 7821980"/>
              <a:gd name="connsiteY5" fmla="*/ 443317 h 4257860"/>
              <a:gd name="connsiteX6" fmla="*/ 442664 w 7821980"/>
              <a:gd name="connsiteY6" fmla="*/ 0 h 425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21980" h="4257860">
                <a:moveTo>
                  <a:pt x="442664" y="0"/>
                </a:moveTo>
                <a:lnTo>
                  <a:pt x="7821980" y="0"/>
                </a:lnTo>
                <a:lnTo>
                  <a:pt x="7821980" y="4257860"/>
                </a:lnTo>
                <a:lnTo>
                  <a:pt x="442664" y="4257860"/>
                </a:lnTo>
                <a:cubicBezTo>
                  <a:pt x="196451" y="4257860"/>
                  <a:pt x="0" y="4057831"/>
                  <a:pt x="0" y="3814543"/>
                </a:cubicBezTo>
                <a:lnTo>
                  <a:pt x="0" y="443317"/>
                </a:lnTo>
                <a:cubicBezTo>
                  <a:pt x="0" y="196777"/>
                  <a:pt x="199378" y="0"/>
                  <a:pt x="442664" y="0"/>
                </a:cubicBezTo>
                <a:close/>
              </a:path>
            </a:pathLst>
          </a:custGeom>
          <a:solidFill>
            <a:srgbClr val="E20074"/>
          </a:solidFill>
          <a:ln w="3019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0F78BCD-19BD-284D-A7A4-F6D6B578D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478800" y="6453000"/>
            <a:ext cx="9326146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 kern="900" baseline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61297F61-6F52-E040-9606-AACABB497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442000" y="6453000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F7C1C7E-65ED-4CD3-BB3E-6E27C9B652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035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apiteltrenner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287F2-4C81-49CB-BD75-94BEC6AF1B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79921" y="1989040"/>
            <a:ext cx="6623967" cy="504000"/>
          </a:xfrm>
        </p:spPr>
        <p:txBody>
          <a:bodyPr anchor="b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00</a:t>
            </a:r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E3FD7DC8-726A-46D4-A85A-BF1992E821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479425" y="2565160"/>
            <a:ext cx="6623967" cy="23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Eine </a:t>
            </a:r>
            <a:r>
              <a:rPr lang="de-DE" dirty="0" err="1"/>
              <a:t>Trennerseite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um die Kapitel </a:t>
            </a:r>
            <a:br>
              <a:rPr lang="de-DE" dirty="0"/>
            </a:br>
            <a:r>
              <a:rPr lang="de-DE" dirty="0"/>
              <a:t>zu unterscheiden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023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692ADA0-679C-43D9-930B-FB6BDFB479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79376" y="405000"/>
            <a:ext cx="3528392" cy="7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66070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Zitatfolie 0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F2A4CF4-F40B-4E8A-9194-82C4992C3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422800" y="2133128"/>
            <a:ext cx="7344000" cy="24480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buFont typeface="+mn-lt" panose="020B0604020202020204" pitchFamily="34" charset="0"/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Font typeface="+mn-lt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2pPr>
            <a:lvl3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4pPr>
            <a:lvl5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5pPr>
            <a:lvl6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6pPr>
            <a:lvl7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7pPr>
            <a:lvl8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8pPr>
            <a:lvl9pPr marL="0" indent="0" algn="r">
              <a:lnSpc>
                <a:spcPct val="8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„Hier steht ein aussagekräftiges Zitat, mehrzeilig möglich“</a:t>
            </a:r>
          </a:p>
          <a:p>
            <a:pPr lvl="1"/>
            <a:r>
              <a:rPr lang="de-DE" dirty="0"/>
              <a:t>– Autor*in</a:t>
            </a:r>
          </a:p>
        </p:txBody>
      </p:sp>
    </p:spTree>
    <p:extLst>
      <p:ext uri="{BB962C8B-B14F-4D97-AF65-F5344CB8AC3E}">
        <p14:creationId xmlns:p14="http://schemas.microsoft.com/office/powerpoint/2010/main" val="26216011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76E22-05DE-49AF-946F-5872E743D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34062D-B087-4A0D-80EA-BA708AD94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B21F4D-5FB2-474C-AE65-0E25A03A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155B-C77A-4754-8167-1A82864B5496}" type="datetimeFigureOut">
              <a:rPr lang="de-DE" smtClean="0"/>
              <a:t>02.06.2022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B71AF3-90EF-4627-9CDA-C4E0A93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8BAD2A-28E1-43CE-AAC8-635999B5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C1C7E-65ED-4CD3-BB3E-6E27C9B652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6644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84A0C8-7D85-4B28-8710-5704FDE3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de-DE"/>
              <a:t>03.05.2022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A696AD-8432-4342-A6AC-7D34A2E8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- IFS GmbH - BU PFV Daily - intern -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44F0FC-5C3A-4ABD-9082-9008644E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D44C2C6-9CD0-43A4-AEF8-0F30BF8483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2E602CA3-F8B7-420C-B20A-2D48892B84C2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305724" y="1562455"/>
            <a:ext cx="5677729" cy="426734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5E87823C-6D79-4FE8-B0B1-216E3189B4D2}"/>
              </a:ext>
            </a:extLst>
          </p:cNvPr>
          <p:cNvSpPr>
            <a:spLocks noGrp="1"/>
          </p:cNvSpPr>
          <p:nvPr>
            <p:ph sz="quarter" idx="14"/>
          </p:nvPr>
        </p:nvSpPr>
        <p:spPr bwMode="gray">
          <a:xfrm>
            <a:off x="6208309" y="1562455"/>
            <a:ext cx="5677729" cy="426734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2CC2681-F5CF-47D9-96AD-382A47BB1DB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186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kurz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D0926A59-3663-4198-92E6-B934EF6580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-24680" y="0"/>
            <a:ext cx="12240000" cy="6871859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773352 w 12192000"/>
              <a:gd name="connsiteY5" fmla="*/ 2944524 h 6858000"/>
              <a:gd name="connsiteX6" fmla="*/ 3978934 w 12192000"/>
              <a:gd name="connsiteY6" fmla="*/ 2944524 h 6858000"/>
              <a:gd name="connsiteX7" fmla="*/ 3317987 w 12192000"/>
              <a:gd name="connsiteY7" fmla="*/ 2282405 h 6858000"/>
              <a:gd name="connsiteX8" fmla="*/ 3317987 w 12192000"/>
              <a:gd name="connsiteY8" fmla="*/ 2147119 h 6858000"/>
              <a:gd name="connsiteX9" fmla="*/ 2657041 w 12192000"/>
              <a:gd name="connsiteY9" fmla="*/ 1485000 h 6858000"/>
              <a:gd name="connsiteX10" fmla="*/ 1289697 w 12192000"/>
              <a:gd name="connsiteY10" fmla="*/ 1485000 h 6858000"/>
              <a:gd name="connsiteX11" fmla="*/ 628750 w 12192000"/>
              <a:gd name="connsiteY11" fmla="*/ 2147119 h 6858000"/>
              <a:gd name="connsiteX12" fmla="*/ 628750 w 12192000"/>
              <a:gd name="connsiteY12" fmla="*/ 5399178 h 6858000"/>
              <a:gd name="connsiteX13" fmla="*/ 100965 w 12192000"/>
              <a:gd name="connsiteY13" fmla="*/ 6047839 h 6858000"/>
              <a:gd name="connsiteX14" fmla="*/ 0 w 12192000"/>
              <a:gd name="connsiteY14" fmla="*/ 6058043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773352 w 12192000"/>
              <a:gd name="connsiteY5" fmla="*/ 2944524 h 6858000"/>
              <a:gd name="connsiteX6" fmla="*/ 3978934 w 12192000"/>
              <a:gd name="connsiteY6" fmla="*/ 2944524 h 6858000"/>
              <a:gd name="connsiteX7" fmla="*/ 3317987 w 12192000"/>
              <a:gd name="connsiteY7" fmla="*/ 2282405 h 6858000"/>
              <a:gd name="connsiteX8" fmla="*/ 3317987 w 12192000"/>
              <a:gd name="connsiteY8" fmla="*/ 2147119 h 6858000"/>
              <a:gd name="connsiteX9" fmla="*/ 2657041 w 12192000"/>
              <a:gd name="connsiteY9" fmla="*/ 1485000 h 6858000"/>
              <a:gd name="connsiteX10" fmla="*/ 1289697 w 12192000"/>
              <a:gd name="connsiteY10" fmla="*/ 1485000 h 6858000"/>
              <a:gd name="connsiteX11" fmla="*/ 628750 w 12192000"/>
              <a:gd name="connsiteY11" fmla="*/ 5399178 h 6858000"/>
              <a:gd name="connsiteX12" fmla="*/ 100965 w 12192000"/>
              <a:gd name="connsiteY12" fmla="*/ 6047839 h 6858000"/>
              <a:gd name="connsiteX13" fmla="*/ 0 w 12192000"/>
              <a:gd name="connsiteY13" fmla="*/ 6058043 h 6858000"/>
              <a:gd name="connsiteX14" fmla="*/ 0 w 12192000"/>
              <a:gd name="connsiteY1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773352 w 12192000"/>
              <a:gd name="connsiteY5" fmla="*/ 2944524 h 6858000"/>
              <a:gd name="connsiteX6" fmla="*/ 3978934 w 12192000"/>
              <a:gd name="connsiteY6" fmla="*/ 2944524 h 6858000"/>
              <a:gd name="connsiteX7" fmla="*/ 3317987 w 12192000"/>
              <a:gd name="connsiteY7" fmla="*/ 2282405 h 6858000"/>
              <a:gd name="connsiteX8" fmla="*/ 3317987 w 12192000"/>
              <a:gd name="connsiteY8" fmla="*/ 2147119 h 6858000"/>
              <a:gd name="connsiteX9" fmla="*/ 2657041 w 12192000"/>
              <a:gd name="connsiteY9" fmla="*/ 1485000 h 6858000"/>
              <a:gd name="connsiteX10" fmla="*/ 628750 w 12192000"/>
              <a:gd name="connsiteY10" fmla="*/ 5399178 h 6858000"/>
              <a:gd name="connsiteX11" fmla="*/ 100965 w 12192000"/>
              <a:gd name="connsiteY11" fmla="*/ 6047839 h 6858000"/>
              <a:gd name="connsiteX12" fmla="*/ 0 w 12192000"/>
              <a:gd name="connsiteY12" fmla="*/ 6058043 h 6858000"/>
              <a:gd name="connsiteX13" fmla="*/ 0 w 12192000"/>
              <a:gd name="connsiteY13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773352 w 12192000"/>
              <a:gd name="connsiteY5" fmla="*/ 2944524 h 6858000"/>
              <a:gd name="connsiteX6" fmla="*/ 3978934 w 12192000"/>
              <a:gd name="connsiteY6" fmla="*/ 2944524 h 6858000"/>
              <a:gd name="connsiteX7" fmla="*/ 3317987 w 12192000"/>
              <a:gd name="connsiteY7" fmla="*/ 2282405 h 6858000"/>
              <a:gd name="connsiteX8" fmla="*/ 3317987 w 12192000"/>
              <a:gd name="connsiteY8" fmla="*/ 2147119 h 6858000"/>
              <a:gd name="connsiteX9" fmla="*/ 628750 w 12192000"/>
              <a:gd name="connsiteY9" fmla="*/ 5399178 h 6858000"/>
              <a:gd name="connsiteX10" fmla="*/ 100965 w 12192000"/>
              <a:gd name="connsiteY10" fmla="*/ 6047839 h 6858000"/>
              <a:gd name="connsiteX11" fmla="*/ 0 w 12192000"/>
              <a:gd name="connsiteY11" fmla="*/ 6058043 h 6858000"/>
              <a:gd name="connsiteX12" fmla="*/ 0 w 12192000"/>
              <a:gd name="connsiteY12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773352 w 12192000"/>
              <a:gd name="connsiteY5" fmla="*/ 2944524 h 6858000"/>
              <a:gd name="connsiteX6" fmla="*/ 3978934 w 12192000"/>
              <a:gd name="connsiteY6" fmla="*/ 2944524 h 6858000"/>
              <a:gd name="connsiteX7" fmla="*/ 3317987 w 12192000"/>
              <a:gd name="connsiteY7" fmla="*/ 2147119 h 6858000"/>
              <a:gd name="connsiteX8" fmla="*/ 628750 w 12192000"/>
              <a:gd name="connsiteY8" fmla="*/ 5399178 h 6858000"/>
              <a:gd name="connsiteX9" fmla="*/ 100965 w 12192000"/>
              <a:gd name="connsiteY9" fmla="*/ 6047839 h 6858000"/>
              <a:gd name="connsiteX10" fmla="*/ 0 w 12192000"/>
              <a:gd name="connsiteY10" fmla="*/ 6058043 h 6858000"/>
              <a:gd name="connsiteX11" fmla="*/ 0 w 12192000"/>
              <a:gd name="connsiteY11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773352 w 12192000"/>
              <a:gd name="connsiteY5" fmla="*/ 2944524 h 6858000"/>
              <a:gd name="connsiteX6" fmla="*/ 3978934 w 12192000"/>
              <a:gd name="connsiteY6" fmla="*/ 2944524 h 6858000"/>
              <a:gd name="connsiteX7" fmla="*/ 628750 w 12192000"/>
              <a:gd name="connsiteY7" fmla="*/ 5399178 h 6858000"/>
              <a:gd name="connsiteX8" fmla="*/ 100965 w 12192000"/>
              <a:gd name="connsiteY8" fmla="*/ 6047839 h 6858000"/>
              <a:gd name="connsiteX9" fmla="*/ 0 w 12192000"/>
              <a:gd name="connsiteY9" fmla="*/ 6058043 h 6858000"/>
              <a:gd name="connsiteX10" fmla="*/ 0 w 12192000"/>
              <a:gd name="connsiteY10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773352 w 12192000"/>
              <a:gd name="connsiteY5" fmla="*/ 2944524 h 6858000"/>
              <a:gd name="connsiteX6" fmla="*/ 628750 w 12192000"/>
              <a:gd name="connsiteY6" fmla="*/ 5399178 h 6858000"/>
              <a:gd name="connsiteX7" fmla="*/ 100965 w 12192000"/>
              <a:gd name="connsiteY7" fmla="*/ 6047839 h 6858000"/>
              <a:gd name="connsiteX8" fmla="*/ 0 w 12192000"/>
              <a:gd name="connsiteY8" fmla="*/ 6058043 h 6858000"/>
              <a:gd name="connsiteX9" fmla="*/ 0 w 12192000"/>
              <a:gd name="connsiteY9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28750 w 12192000"/>
              <a:gd name="connsiteY5" fmla="*/ 5399178 h 6858000"/>
              <a:gd name="connsiteX6" fmla="*/ 100965 w 12192000"/>
              <a:gd name="connsiteY6" fmla="*/ 6047839 h 6858000"/>
              <a:gd name="connsiteX7" fmla="*/ 0 w 12192000"/>
              <a:gd name="connsiteY7" fmla="*/ 6058043 h 6858000"/>
              <a:gd name="connsiteX8" fmla="*/ 0 w 12192000"/>
              <a:gd name="connsiteY8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628750 w 12192000"/>
              <a:gd name="connsiteY4" fmla="*/ 5399178 h 6858000"/>
              <a:gd name="connsiteX5" fmla="*/ 100965 w 12192000"/>
              <a:gd name="connsiteY5" fmla="*/ 6047839 h 6858000"/>
              <a:gd name="connsiteX6" fmla="*/ 0 w 12192000"/>
              <a:gd name="connsiteY6" fmla="*/ 6058043 h 6858000"/>
              <a:gd name="connsiteX7" fmla="*/ 0 w 12192000"/>
              <a:gd name="connsiteY7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100965 w 12192000"/>
              <a:gd name="connsiteY4" fmla="*/ 6047839 h 6858000"/>
              <a:gd name="connsiteX5" fmla="*/ 0 w 12192000"/>
              <a:gd name="connsiteY5" fmla="*/ 6058043 h 6858000"/>
              <a:gd name="connsiteX6" fmla="*/ 0 w 12192000"/>
              <a:gd name="connsiteY6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0 w 12192000"/>
              <a:gd name="connsiteY4" fmla="*/ 6058043 h 6858000"/>
              <a:gd name="connsiteX5" fmla="*/ 0 w 12192000"/>
              <a:gd name="connsiteY5" fmla="*/ 0 h 6858000"/>
              <a:gd name="connsiteX0" fmla="*/ 0 w 12192000"/>
              <a:gd name="connsiteY0" fmla="*/ 0 h 6862715"/>
              <a:gd name="connsiteX1" fmla="*/ 12192000 w 12192000"/>
              <a:gd name="connsiteY1" fmla="*/ 0 h 6862715"/>
              <a:gd name="connsiteX2" fmla="*/ 12192000 w 12192000"/>
              <a:gd name="connsiteY2" fmla="*/ 6858000 h 6862715"/>
              <a:gd name="connsiteX3" fmla="*/ 7434300 w 12192000"/>
              <a:gd name="connsiteY3" fmla="*/ 6858000 h 6862715"/>
              <a:gd name="connsiteX4" fmla="*/ 0 w 12192000"/>
              <a:gd name="connsiteY4" fmla="*/ 6862715 h 6862715"/>
              <a:gd name="connsiteX5" fmla="*/ 0 w 12192000"/>
              <a:gd name="connsiteY5" fmla="*/ 0 h 6862715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274320 w 12192000"/>
              <a:gd name="connsiteY4" fmla="*/ 6533531 h 6858000"/>
              <a:gd name="connsiteX5" fmla="*/ 0 w 12192000"/>
              <a:gd name="connsiteY5" fmla="*/ 0 h 6858000"/>
              <a:gd name="connsiteX0" fmla="*/ 64008 w 12256008"/>
              <a:gd name="connsiteY0" fmla="*/ 0 h 6862715"/>
              <a:gd name="connsiteX1" fmla="*/ 12256008 w 12256008"/>
              <a:gd name="connsiteY1" fmla="*/ 0 h 6862715"/>
              <a:gd name="connsiteX2" fmla="*/ 12256008 w 12256008"/>
              <a:gd name="connsiteY2" fmla="*/ 6858000 h 6862715"/>
              <a:gd name="connsiteX3" fmla="*/ 7498308 w 12256008"/>
              <a:gd name="connsiteY3" fmla="*/ 6858000 h 6862715"/>
              <a:gd name="connsiteX4" fmla="*/ 0 w 12256008"/>
              <a:gd name="connsiteY4" fmla="*/ 6862715 h 6862715"/>
              <a:gd name="connsiteX5" fmla="*/ 64008 w 12256008"/>
              <a:gd name="connsiteY5" fmla="*/ 0 h 6862715"/>
              <a:gd name="connsiteX0" fmla="*/ 64008 w 12256008"/>
              <a:gd name="connsiteY0" fmla="*/ 0 h 6862715"/>
              <a:gd name="connsiteX1" fmla="*/ 12256008 w 12256008"/>
              <a:gd name="connsiteY1" fmla="*/ 0 h 6862715"/>
              <a:gd name="connsiteX2" fmla="*/ 12256008 w 12256008"/>
              <a:gd name="connsiteY2" fmla="*/ 6858000 h 6862715"/>
              <a:gd name="connsiteX3" fmla="*/ 0 w 12256008"/>
              <a:gd name="connsiteY3" fmla="*/ 6862715 h 6862715"/>
              <a:gd name="connsiteX4" fmla="*/ 64008 w 12256008"/>
              <a:gd name="connsiteY4" fmla="*/ 0 h 6862715"/>
              <a:gd name="connsiteX0" fmla="*/ 27432 w 12256008"/>
              <a:gd name="connsiteY0" fmla="*/ 0 h 6871859"/>
              <a:gd name="connsiteX1" fmla="*/ 12256008 w 12256008"/>
              <a:gd name="connsiteY1" fmla="*/ 9144 h 6871859"/>
              <a:gd name="connsiteX2" fmla="*/ 12256008 w 12256008"/>
              <a:gd name="connsiteY2" fmla="*/ 6867144 h 6871859"/>
              <a:gd name="connsiteX3" fmla="*/ 0 w 12256008"/>
              <a:gd name="connsiteY3" fmla="*/ 6871859 h 6871859"/>
              <a:gd name="connsiteX4" fmla="*/ 27432 w 12256008"/>
              <a:gd name="connsiteY4" fmla="*/ 0 h 687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6008" h="6871859">
                <a:moveTo>
                  <a:pt x="27432" y="0"/>
                </a:moveTo>
                <a:lnTo>
                  <a:pt x="12256008" y="9144"/>
                </a:lnTo>
                <a:lnTo>
                  <a:pt x="12256008" y="6867144"/>
                </a:lnTo>
                <a:lnTo>
                  <a:pt x="0" y="6871859"/>
                </a:lnTo>
                <a:lnTo>
                  <a:pt x="2743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6" name="Textplatzhalter 21">
            <a:extLst>
              <a:ext uri="{FF2B5EF4-FFF2-40B4-BE49-F238E27FC236}">
                <a16:creationId xmlns:a16="http://schemas.microsoft.com/office/drawing/2014/main" id="{58E97A73-6FE8-0E45-8970-E6FAEF62D4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36000" y="396000"/>
            <a:ext cx="7459200" cy="6501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5DB660-BEA6-4B99-9720-1536CF7D2DAE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478800" y="3429000"/>
            <a:ext cx="5544000" cy="1224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891937-CC24-41A9-9EB6-06AEE112B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78800" y="4816050"/>
            <a:ext cx="5544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de-DE" dirty="0"/>
              <a:t>Untertitel | Autor*in | Ort | Datum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D89C466A-57F1-6147-B088-0C6B7F8D65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5999" y="5833800"/>
            <a:ext cx="3585600" cy="4680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7563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tement Visual 2 gross Logo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F39DE651-2549-46A9-B3B4-7BECF549E96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" y="1"/>
            <a:ext cx="12192000" cy="6858000"/>
          </a:xfrm>
        </p:spPr>
        <p:txBody>
          <a:bodyPr/>
          <a:lstStyle>
            <a:lvl1pPr marL="0" marR="0" indent="0" algn="l" defTabSz="91421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21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Bild einfügen</a:t>
            </a:r>
          </a:p>
          <a:p>
            <a:endParaRPr lang="de-DE"/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7102AB00-77BA-4A19-8749-130980DB33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04746" y="1"/>
            <a:ext cx="11887255" cy="6858000"/>
          </a:xfrm>
          <a:blipFill>
            <a:blip r:embed="rId2"/>
            <a:stretch>
              <a:fillRect l="-16197" t="-14895" r="-11507" b="-11906"/>
            </a:stretch>
          </a:blipFill>
        </p:spPr>
        <p:txBody>
          <a:bodyPr anchor="ctr"/>
          <a:lstStyle>
            <a:lvl1pPr>
              <a:defRPr sz="106" b="0"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.</a:t>
            </a:r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6B827DAE-C0F2-45F1-BCA0-78FACB7183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761863" y="1978724"/>
            <a:ext cx="6149896" cy="907232"/>
          </a:xfrm>
        </p:spPr>
        <p:txBody>
          <a:bodyPr/>
          <a:lstStyle>
            <a:lvl1pPr>
              <a:lnSpc>
                <a:spcPct val="90000"/>
              </a:lnSpc>
              <a:defRPr sz="3174" b="0">
                <a:solidFill>
                  <a:schemeClr val="bg1"/>
                </a:solidFill>
                <a:latin typeface="+mj-lt"/>
                <a:ea typeface="TeleGrotesk Next" pitchFamily="2" charset="0"/>
                <a:cs typeface="TeleGrotesk Next" pitchFamily="2" charset="0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platzhalter 12">
            <a:extLst>
              <a:ext uri="{FF2B5EF4-FFF2-40B4-BE49-F238E27FC236}">
                <a16:creationId xmlns:a16="http://schemas.microsoft.com/office/drawing/2014/main" id="{E17DF6D3-427D-44FE-9475-CBAAC4E059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761863" y="1693083"/>
            <a:ext cx="6149896" cy="253151"/>
          </a:xfrm>
        </p:spPr>
        <p:txBody>
          <a:bodyPr/>
          <a:lstStyle>
            <a:lvl1pPr>
              <a:defRPr sz="1693" b="0">
                <a:solidFill>
                  <a:schemeClr val="bg1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8BD7985-7253-452D-99F2-66624092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03.05.2022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5B80BC10-AB10-44EB-B58F-34524A2D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- IFS GmbH - BU PFV Daily - intern -</a:t>
            </a:r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311319F-786E-4F65-AA07-5EFAD0A6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44C2C6-9CD0-43A4-AEF8-0F30BF8483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6F073422-B432-47C0-8D13-C72794681C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761863" y="2966212"/>
            <a:ext cx="6149896" cy="2198704"/>
          </a:xfrm>
        </p:spPr>
        <p:txBody>
          <a:bodyPr/>
          <a:lstStyle>
            <a:lvl1pPr>
              <a:defRPr sz="1693" b="0">
                <a:solidFill>
                  <a:schemeClr val="bg1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1AB7D86A-31DE-4767-867A-5AB87E468B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04745" y="6248231"/>
            <a:ext cx="3368240" cy="38099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 sz="106">
                <a:solidFill>
                  <a:schemeClr val="bg2"/>
                </a:solidFill>
              </a:defRPr>
            </a:lvl1pPr>
          </a:lstStyle>
          <a:p>
            <a:pPr lvl="0"/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65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kurz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D0926A59-3663-4198-92E6-B934EF6580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-24680" y="0"/>
            <a:ext cx="12240000" cy="6871859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773352 w 12192000"/>
              <a:gd name="connsiteY5" fmla="*/ 2944524 h 6858000"/>
              <a:gd name="connsiteX6" fmla="*/ 3978934 w 12192000"/>
              <a:gd name="connsiteY6" fmla="*/ 2944524 h 6858000"/>
              <a:gd name="connsiteX7" fmla="*/ 3317987 w 12192000"/>
              <a:gd name="connsiteY7" fmla="*/ 2282405 h 6858000"/>
              <a:gd name="connsiteX8" fmla="*/ 3317987 w 12192000"/>
              <a:gd name="connsiteY8" fmla="*/ 2147119 h 6858000"/>
              <a:gd name="connsiteX9" fmla="*/ 2657041 w 12192000"/>
              <a:gd name="connsiteY9" fmla="*/ 1485000 h 6858000"/>
              <a:gd name="connsiteX10" fmla="*/ 1289697 w 12192000"/>
              <a:gd name="connsiteY10" fmla="*/ 1485000 h 6858000"/>
              <a:gd name="connsiteX11" fmla="*/ 628750 w 12192000"/>
              <a:gd name="connsiteY11" fmla="*/ 2147119 h 6858000"/>
              <a:gd name="connsiteX12" fmla="*/ 628750 w 12192000"/>
              <a:gd name="connsiteY12" fmla="*/ 5399178 h 6858000"/>
              <a:gd name="connsiteX13" fmla="*/ 100965 w 12192000"/>
              <a:gd name="connsiteY13" fmla="*/ 6047839 h 6858000"/>
              <a:gd name="connsiteX14" fmla="*/ 0 w 12192000"/>
              <a:gd name="connsiteY14" fmla="*/ 6058043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773352 w 12192000"/>
              <a:gd name="connsiteY5" fmla="*/ 2944524 h 6858000"/>
              <a:gd name="connsiteX6" fmla="*/ 3978934 w 12192000"/>
              <a:gd name="connsiteY6" fmla="*/ 2944524 h 6858000"/>
              <a:gd name="connsiteX7" fmla="*/ 3317987 w 12192000"/>
              <a:gd name="connsiteY7" fmla="*/ 2282405 h 6858000"/>
              <a:gd name="connsiteX8" fmla="*/ 3317987 w 12192000"/>
              <a:gd name="connsiteY8" fmla="*/ 2147119 h 6858000"/>
              <a:gd name="connsiteX9" fmla="*/ 2657041 w 12192000"/>
              <a:gd name="connsiteY9" fmla="*/ 1485000 h 6858000"/>
              <a:gd name="connsiteX10" fmla="*/ 1289697 w 12192000"/>
              <a:gd name="connsiteY10" fmla="*/ 1485000 h 6858000"/>
              <a:gd name="connsiteX11" fmla="*/ 628750 w 12192000"/>
              <a:gd name="connsiteY11" fmla="*/ 5399178 h 6858000"/>
              <a:gd name="connsiteX12" fmla="*/ 100965 w 12192000"/>
              <a:gd name="connsiteY12" fmla="*/ 6047839 h 6858000"/>
              <a:gd name="connsiteX13" fmla="*/ 0 w 12192000"/>
              <a:gd name="connsiteY13" fmla="*/ 6058043 h 6858000"/>
              <a:gd name="connsiteX14" fmla="*/ 0 w 12192000"/>
              <a:gd name="connsiteY1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773352 w 12192000"/>
              <a:gd name="connsiteY5" fmla="*/ 2944524 h 6858000"/>
              <a:gd name="connsiteX6" fmla="*/ 3978934 w 12192000"/>
              <a:gd name="connsiteY6" fmla="*/ 2944524 h 6858000"/>
              <a:gd name="connsiteX7" fmla="*/ 3317987 w 12192000"/>
              <a:gd name="connsiteY7" fmla="*/ 2282405 h 6858000"/>
              <a:gd name="connsiteX8" fmla="*/ 3317987 w 12192000"/>
              <a:gd name="connsiteY8" fmla="*/ 2147119 h 6858000"/>
              <a:gd name="connsiteX9" fmla="*/ 2657041 w 12192000"/>
              <a:gd name="connsiteY9" fmla="*/ 1485000 h 6858000"/>
              <a:gd name="connsiteX10" fmla="*/ 628750 w 12192000"/>
              <a:gd name="connsiteY10" fmla="*/ 5399178 h 6858000"/>
              <a:gd name="connsiteX11" fmla="*/ 100965 w 12192000"/>
              <a:gd name="connsiteY11" fmla="*/ 6047839 h 6858000"/>
              <a:gd name="connsiteX12" fmla="*/ 0 w 12192000"/>
              <a:gd name="connsiteY12" fmla="*/ 6058043 h 6858000"/>
              <a:gd name="connsiteX13" fmla="*/ 0 w 12192000"/>
              <a:gd name="connsiteY13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773352 w 12192000"/>
              <a:gd name="connsiteY5" fmla="*/ 2944524 h 6858000"/>
              <a:gd name="connsiteX6" fmla="*/ 3978934 w 12192000"/>
              <a:gd name="connsiteY6" fmla="*/ 2944524 h 6858000"/>
              <a:gd name="connsiteX7" fmla="*/ 3317987 w 12192000"/>
              <a:gd name="connsiteY7" fmla="*/ 2282405 h 6858000"/>
              <a:gd name="connsiteX8" fmla="*/ 3317987 w 12192000"/>
              <a:gd name="connsiteY8" fmla="*/ 2147119 h 6858000"/>
              <a:gd name="connsiteX9" fmla="*/ 628750 w 12192000"/>
              <a:gd name="connsiteY9" fmla="*/ 5399178 h 6858000"/>
              <a:gd name="connsiteX10" fmla="*/ 100965 w 12192000"/>
              <a:gd name="connsiteY10" fmla="*/ 6047839 h 6858000"/>
              <a:gd name="connsiteX11" fmla="*/ 0 w 12192000"/>
              <a:gd name="connsiteY11" fmla="*/ 6058043 h 6858000"/>
              <a:gd name="connsiteX12" fmla="*/ 0 w 12192000"/>
              <a:gd name="connsiteY12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773352 w 12192000"/>
              <a:gd name="connsiteY5" fmla="*/ 2944524 h 6858000"/>
              <a:gd name="connsiteX6" fmla="*/ 3978934 w 12192000"/>
              <a:gd name="connsiteY6" fmla="*/ 2944524 h 6858000"/>
              <a:gd name="connsiteX7" fmla="*/ 3317987 w 12192000"/>
              <a:gd name="connsiteY7" fmla="*/ 2147119 h 6858000"/>
              <a:gd name="connsiteX8" fmla="*/ 628750 w 12192000"/>
              <a:gd name="connsiteY8" fmla="*/ 5399178 h 6858000"/>
              <a:gd name="connsiteX9" fmla="*/ 100965 w 12192000"/>
              <a:gd name="connsiteY9" fmla="*/ 6047839 h 6858000"/>
              <a:gd name="connsiteX10" fmla="*/ 0 w 12192000"/>
              <a:gd name="connsiteY10" fmla="*/ 6058043 h 6858000"/>
              <a:gd name="connsiteX11" fmla="*/ 0 w 12192000"/>
              <a:gd name="connsiteY11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773352 w 12192000"/>
              <a:gd name="connsiteY5" fmla="*/ 2944524 h 6858000"/>
              <a:gd name="connsiteX6" fmla="*/ 3978934 w 12192000"/>
              <a:gd name="connsiteY6" fmla="*/ 2944524 h 6858000"/>
              <a:gd name="connsiteX7" fmla="*/ 628750 w 12192000"/>
              <a:gd name="connsiteY7" fmla="*/ 5399178 h 6858000"/>
              <a:gd name="connsiteX8" fmla="*/ 100965 w 12192000"/>
              <a:gd name="connsiteY8" fmla="*/ 6047839 h 6858000"/>
              <a:gd name="connsiteX9" fmla="*/ 0 w 12192000"/>
              <a:gd name="connsiteY9" fmla="*/ 6058043 h 6858000"/>
              <a:gd name="connsiteX10" fmla="*/ 0 w 12192000"/>
              <a:gd name="connsiteY10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773352 w 12192000"/>
              <a:gd name="connsiteY5" fmla="*/ 2944524 h 6858000"/>
              <a:gd name="connsiteX6" fmla="*/ 628750 w 12192000"/>
              <a:gd name="connsiteY6" fmla="*/ 5399178 h 6858000"/>
              <a:gd name="connsiteX7" fmla="*/ 100965 w 12192000"/>
              <a:gd name="connsiteY7" fmla="*/ 6047839 h 6858000"/>
              <a:gd name="connsiteX8" fmla="*/ 0 w 12192000"/>
              <a:gd name="connsiteY8" fmla="*/ 6058043 h 6858000"/>
              <a:gd name="connsiteX9" fmla="*/ 0 w 12192000"/>
              <a:gd name="connsiteY9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7434300 w 12192000"/>
              <a:gd name="connsiteY4" fmla="*/ 3606644 h 6858000"/>
              <a:gd name="connsiteX5" fmla="*/ 628750 w 12192000"/>
              <a:gd name="connsiteY5" fmla="*/ 5399178 h 6858000"/>
              <a:gd name="connsiteX6" fmla="*/ 100965 w 12192000"/>
              <a:gd name="connsiteY6" fmla="*/ 6047839 h 6858000"/>
              <a:gd name="connsiteX7" fmla="*/ 0 w 12192000"/>
              <a:gd name="connsiteY7" fmla="*/ 6058043 h 6858000"/>
              <a:gd name="connsiteX8" fmla="*/ 0 w 12192000"/>
              <a:gd name="connsiteY8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628750 w 12192000"/>
              <a:gd name="connsiteY4" fmla="*/ 5399178 h 6858000"/>
              <a:gd name="connsiteX5" fmla="*/ 100965 w 12192000"/>
              <a:gd name="connsiteY5" fmla="*/ 6047839 h 6858000"/>
              <a:gd name="connsiteX6" fmla="*/ 0 w 12192000"/>
              <a:gd name="connsiteY6" fmla="*/ 6058043 h 6858000"/>
              <a:gd name="connsiteX7" fmla="*/ 0 w 12192000"/>
              <a:gd name="connsiteY7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100965 w 12192000"/>
              <a:gd name="connsiteY4" fmla="*/ 6047839 h 6858000"/>
              <a:gd name="connsiteX5" fmla="*/ 0 w 12192000"/>
              <a:gd name="connsiteY5" fmla="*/ 6058043 h 6858000"/>
              <a:gd name="connsiteX6" fmla="*/ 0 w 12192000"/>
              <a:gd name="connsiteY6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0 w 12192000"/>
              <a:gd name="connsiteY4" fmla="*/ 6058043 h 6858000"/>
              <a:gd name="connsiteX5" fmla="*/ 0 w 12192000"/>
              <a:gd name="connsiteY5" fmla="*/ 0 h 6858000"/>
              <a:gd name="connsiteX0" fmla="*/ 0 w 12192000"/>
              <a:gd name="connsiteY0" fmla="*/ 0 h 6862715"/>
              <a:gd name="connsiteX1" fmla="*/ 12192000 w 12192000"/>
              <a:gd name="connsiteY1" fmla="*/ 0 h 6862715"/>
              <a:gd name="connsiteX2" fmla="*/ 12192000 w 12192000"/>
              <a:gd name="connsiteY2" fmla="*/ 6858000 h 6862715"/>
              <a:gd name="connsiteX3" fmla="*/ 7434300 w 12192000"/>
              <a:gd name="connsiteY3" fmla="*/ 6858000 h 6862715"/>
              <a:gd name="connsiteX4" fmla="*/ 0 w 12192000"/>
              <a:gd name="connsiteY4" fmla="*/ 6862715 h 6862715"/>
              <a:gd name="connsiteX5" fmla="*/ 0 w 12192000"/>
              <a:gd name="connsiteY5" fmla="*/ 0 h 6862715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434300 w 12192000"/>
              <a:gd name="connsiteY3" fmla="*/ 6858000 h 6858000"/>
              <a:gd name="connsiteX4" fmla="*/ 274320 w 12192000"/>
              <a:gd name="connsiteY4" fmla="*/ 6533531 h 6858000"/>
              <a:gd name="connsiteX5" fmla="*/ 0 w 12192000"/>
              <a:gd name="connsiteY5" fmla="*/ 0 h 6858000"/>
              <a:gd name="connsiteX0" fmla="*/ 64008 w 12256008"/>
              <a:gd name="connsiteY0" fmla="*/ 0 h 6862715"/>
              <a:gd name="connsiteX1" fmla="*/ 12256008 w 12256008"/>
              <a:gd name="connsiteY1" fmla="*/ 0 h 6862715"/>
              <a:gd name="connsiteX2" fmla="*/ 12256008 w 12256008"/>
              <a:gd name="connsiteY2" fmla="*/ 6858000 h 6862715"/>
              <a:gd name="connsiteX3" fmla="*/ 7498308 w 12256008"/>
              <a:gd name="connsiteY3" fmla="*/ 6858000 h 6862715"/>
              <a:gd name="connsiteX4" fmla="*/ 0 w 12256008"/>
              <a:gd name="connsiteY4" fmla="*/ 6862715 h 6862715"/>
              <a:gd name="connsiteX5" fmla="*/ 64008 w 12256008"/>
              <a:gd name="connsiteY5" fmla="*/ 0 h 6862715"/>
              <a:gd name="connsiteX0" fmla="*/ 64008 w 12256008"/>
              <a:gd name="connsiteY0" fmla="*/ 0 h 6862715"/>
              <a:gd name="connsiteX1" fmla="*/ 12256008 w 12256008"/>
              <a:gd name="connsiteY1" fmla="*/ 0 h 6862715"/>
              <a:gd name="connsiteX2" fmla="*/ 12256008 w 12256008"/>
              <a:gd name="connsiteY2" fmla="*/ 6858000 h 6862715"/>
              <a:gd name="connsiteX3" fmla="*/ 0 w 12256008"/>
              <a:gd name="connsiteY3" fmla="*/ 6862715 h 6862715"/>
              <a:gd name="connsiteX4" fmla="*/ 64008 w 12256008"/>
              <a:gd name="connsiteY4" fmla="*/ 0 h 6862715"/>
              <a:gd name="connsiteX0" fmla="*/ 27432 w 12256008"/>
              <a:gd name="connsiteY0" fmla="*/ 0 h 6871859"/>
              <a:gd name="connsiteX1" fmla="*/ 12256008 w 12256008"/>
              <a:gd name="connsiteY1" fmla="*/ 9144 h 6871859"/>
              <a:gd name="connsiteX2" fmla="*/ 12256008 w 12256008"/>
              <a:gd name="connsiteY2" fmla="*/ 6867144 h 6871859"/>
              <a:gd name="connsiteX3" fmla="*/ 0 w 12256008"/>
              <a:gd name="connsiteY3" fmla="*/ 6871859 h 6871859"/>
              <a:gd name="connsiteX4" fmla="*/ 27432 w 12256008"/>
              <a:gd name="connsiteY4" fmla="*/ 0 h 687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6008" h="6871859">
                <a:moveTo>
                  <a:pt x="27432" y="0"/>
                </a:moveTo>
                <a:lnTo>
                  <a:pt x="12256008" y="9144"/>
                </a:lnTo>
                <a:lnTo>
                  <a:pt x="12256008" y="6867144"/>
                </a:lnTo>
                <a:lnTo>
                  <a:pt x="0" y="6871859"/>
                </a:lnTo>
                <a:lnTo>
                  <a:pt x="2743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buFont typeface="+mn-lt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+mn-lt" panose="020B0604020202020204" pitchFamily="34" charset="0"/>
              <a:buNone/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6" name="Textplatzhalter 21">
            <a:extLst>
              <a:ext uri="{FF2B5EF4-FFF2-40B4-BE49-F238E27FC236}">
                <a16:creationId xmlns:a16="http://schemas.microsoft.com/office/drawing/2014/main" id="{58E97A73-6FE8-0E45-8970-E6FAEF62D4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27384" y="370259"/>
            <a:ext cx="7459200" cy="6501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5DB660-BEA6-4B99-9720-1536CF7D2DAE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478800" y="3429000"/>
            <a:ext cx="5544000" cy="1224000"/>
          </a:xfrm>
        </p:spPr>
        <p:txBody>
          <a:bodyPr lIns="0" b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891937-CC24-41A9-9EB6-06AEE112BE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78800" y="4816050"/>
            <a:ext cx="5544000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r>
              <a:rPr lang="de-DE" dirty="0"/>
              <a:t>Untertitel | Autor*in | Ort | Datum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E062169D-7E42-F94F-B1B0-AB496E5275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5999" y="5833800"/>
            <a:ext cx="3585600" cy="4680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43063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9B00DF0-ACEE-5B4B-A27B-799D6954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F4EDC520-2258-154A-BE9D-E07DDEB438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5999" y="5833800"/>
            <a:ext cx="3585600" cy="4680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55CF3A-8745-495B-9FFE-CE92A5F4D68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478800" y="1988840"/>
            <a:ext cx="6336000" cy="1944000"/>
          </a:xfrm>
        </p:spPr>
        <p:txBody>
          <a:bodyPr l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31B0A1-8DE4-4F87-9296-AE72B35697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78800" y="4112840"/>
            <a:ext cx="5472000" cy="504000"/>
          </a:xfrm>
        </p:spPr>
        <p:txBody>
          <a:bodyPr lIns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de-DE" dirty="0"/>
              <a:t>Untertitel | Autor*in | Ort | Datum</a:t>
            </a:r>
          </a:p>
        </p:txBody>
      </p:sp>
    </p:spTree>
    <p:extLst>
      <p:ext uri="{BB962C8B-B14F-4D97-AF65-F5344CB8AC3E}">
        <p14:creationId xmlns:p14="http://schemas.microsoft.com/office/powerpoint/2010/main" val="371971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el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F4EDC520-2258-154A-BE9D-E07DDEB438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5999" y="5833800"/>
            <a:ext cx="3585600" cy="46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55CF3A-8745-495B-9FFE-CE92A5F4D68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478800" y="1988840"/>
            <a:ext cx="6336000" cy="1944000"/>
          </a:xfrm>
        </p:spPr>
        <p:txBody>
          <a:bodyPr lIns="0" anchor="b"/>
          <a:lstStyle>
            <a:lvl1pPr algn="l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31B0A1-8DE4-4F87-9296-AE72B35697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78800" y="4112840"/>
            <a:ext cx="5472000" cy="504000"/>
          </a:xfrm>
        </p:spPr>
        <p:txBody>
          <a:bodyPr lIns="0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 b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de-DE" dirty="0"/>
              <a:t>Untertitel | Autor*in | Ort | Datum</a:t>
            </a:r>
          </a:p>
        </p:txBody>
      </p:sp>
    </p:spTree>
    <p:extLst>
      <p:ext uri="{BB962C8B-B14F-4D97-AF65-F5344CB8AC3E}">
        <p14:creationId xmlns:p14="http://schemas.microsoft.com/office/powerpoint/2010/main" val="93704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trenn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21">
            <a:extLst>
              <a:ext uri="{FF2B5EF4-FFF2-40B4-BE49-F238E27FC236}">
                <a16:creationId xmlns:a16="http://schemas.microsoft.com/office/drawing/2014/main" id="{B695740E-45A7-8641-AB5C-927DD5F3D8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4576"/>
            <a:ext cx="12192000" cy="6858000"/>
          </a:xfrm>
          <a:custGeom>
            <a:avLst/>
            <a:gdLst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546112 w 12192000"/>
              <a:gd name="connsiteY7" fmla="*/ 4509000 h 6858000"/>
              <a:gd name="connsiteX8" fmla="*/ 1691816 w 12192000"/>
              <a:gd name="connsiteY8" fmla="*/ 4509000 h 6858000"/>
              <a:gd name="connsiteX9" fmla="*/ 1699674 w 12192000"/>
              <a:gd name="connsiteY9" fmla="*/ 4509000 h 6858000"/>
              <a:gd name="connsiteX10" fmla="*/ 1861287 w 12192000"/>
              <a:gd name="connsiteY10" fmla="*/ 4509000 h 6858000"/>
              <a:gd name="connsiteX11" fmla="*/ 1869932 w 12192000"/>
              <a:gd name="connsiteY11" fmla="*/ 4509000 h 6858000"/>
              <a:gd name="connsiteX12" fmla="*/ 2227928 w 12192000"/>
              <a:gd name="connsiteY12" fmla="*/ 4509000 h 6858000"/>
              <a:gd name="connsiteX13" fmla="*/ 2238276 w 12192000"/>
              <a:gd name="connsiteY13" fmla="*/ 4509000 h 6858000"/>
              <a:gd name="connsiteX14" fmla="*/ 2594568 w 12192000"/>
              <a:gd name="connsiteY14" fmla="*/ 4509000 h 6858000"/>
              <a:gd name="connsiteX15" fmla="*/ 2606619 w 12192000"/>
              <a:gd name="connsiteY15" fmla="*/ 4509000 h 6858000"/>
              <a:gd name="connsiteX16" fmla="*/ 2764039 w 12192000"/>
              <a:gd name="connsiteY16" fmla="*/ 4509000 h 6858000"/>
              <a:gd name="connsiteX17" fmla="*/ 2776877 w 12192000"/>
              <a:gd name="connsiteY17" fmla="*/ 4509000 h 6858000"/>
              <a:gd name="connsiteX18" fmla="*/ 2916890 w 12192000"/>
              <a:gd name="connsiteY18" fmla="*/ 4509000 h 6858000"/>
              <a:gd name="connsiteX19" fmla="*/ 2930438 w 12192000"/>
              <a:gd name="connsiteY19" fmla="*/ 4509000 h 6858000"/>
              <a:gd name="connsiteX20" fmla="*/ 6257159 w 12192000"/>
              <a:gd name="connsiteY20" fmla="*/ 4509000 h 6858000"/>
              <a:gd name="connsiteX21" fmla="*/ 6286220 w 12192000"/>
              <a:gd name="connsiteY21" fmla="*/ 4509000 h 6858000"/>
              <a:gd name="connsiteX22" fmla="*/ 6979034 w 12192000"/>
              <a:gd name="connsiteY22" fmla="*/ 3819388 h 6858000"/>
              <a:gd name="connsiteX23" fmla="*/ 6979034 w 12192000"/>
              <a:gd name="connsiteY23" fmla="*/ 3140165 h 6858000"/>
              <a:gd name="connsiteX24" fmla="*/ 7671849 w 12192000"/>
              <a:gd name="connsiteY24" fmla="*/ 2450553 h 6858000"/>
              <a:gd name="connsiteX25" fmla="*/ 8029891 w 12192000"/>
              <a:gd name="connsiteY25" fmla="*/ 2450553 h 6858000"/>
              <a:gd name="connsiteX26" fmla="*/ 8067185 w 12192000"/>
              <a:gd name="connsiteY26" fmla="*/ 2450553 h 6858000"/>
              <a:gd name="connsiteX27" fmla="*/ 8759999 w 12192000"/>
              <a:gd name="connsiteY27" fmla="*/ 1760941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691816 w 12192000"/>
              <a:gd name="connsiteY7" fmla="*/ 4509000 h 6858000"/>
              <a:gd name="connsiteX8" fmla="*/ 1699674 w 12192000"/>
              <a:gd name="connsiteY8" fmla="*/ 4509000 h 6858000"/>
              <a:gd name="connsiteX9" fmla="*/ 1861287 w 12192000"/>
              <a:gd name="connsiteY9" fmla="*/ 4509000 h 6858000"/>
              <a:gd name="connsiteX10" fmla="*/ 1869932 w 12192000"/>
              <a:gd name="connsiteY10" fmla="*/ 4509000 h 6858000"/>
              <a:gd name="connsiteX11" fmla="*/ 2227928 w 12192000"/>
              <a:gd name="connsiteY11" fmla="*/ 4509000 h 6858000"/>
              <a:gd name="connsiteX12" fmla="*/ 2238276 w 12192000"/>
              <a:gd name="connsiteY12" fmla="*/ 4509000 h 6858000"/>
              <a:gd name="connsiteX13" fmla="*/ 2594568 w 12192000"/>
              <a:gd name="connsiteY13" fmla="*/ 4509000 h 6858000"/>
              <a:gd name="connsiteX14" fmla="*/ 2606619 w 12192000"/>
              <a:gd name="connsiteY14" fmla="*/ 4509000 h 6858000"/>
              <a:gd name="connsiteX15" fmla="*/ 2764039 w 12192000"/>
              <a:gd name="connsiteY15" fmla="*/ 4509000 h 6858000"/>
              <a:gd name="connsiteX16" fmla="*/ 2776877 w 12192000"/>
              <a:gd name="connsiteY16" fmla="*/ 4509000 h 6858000"/>
              <a:gd name="connsiteX17" fmla="*/ 2916890 w 12192000"/>
              <a:gd name="connsiteY17" fmla="*/ 4509000 h 6858000"/>
              <a:gd name="connsiteX18" fmla="*/ 2930438 w 12192000"/>
              <a:gd name="connsiteY18" fmla="*/ 4509000 h 6858000"/>
              <a:gd name="connsiteX19" fmla="*/ 6257159 w 12192000"/>
              <a:gd name="connsiteY19" fmla="*/ 4509000 h 6858000"/>
              <a:gd name="connsiteX20" fmla="*/ 6286220 w 12192000"/>
              <a:gd name="connsiteY20" fmla="*/ 4509000 h 6858000"/>
              <a:gd name="connsiteX21" fmla="*/ 6979034 w 12192000"/>
              <a:gd name="connsiteY21" fmla="*/ 3819388 h 6858000"/>
              <a:gd name="connsiteX22" fmla="*/ 6979034 w 12192000"/>
              <a:gd name="connsiteY22" fmla="*/ 3140165 h 6858000"/>
              <a:gd name="connsiteX23" fmla="*/ 7671849 w 12192000"/>
              <a:gd name="connsiteY23" fmla="*/ 2450553 h 6858000"/>
              <a:gd name="connsiteX24" fmla="*/ 8029891 w 12192000"/>
              <a:gd name="connsiteY24" fmla="*/ 2450553 h 6858000"/>
              <a:gd name="connsiteX25" fmla="*/ 8067185 w 12192000"/>
              <a:gd name="connsiteY25" fmla="*/ 2450553 h 6858000"/>
              <a:gd name="connsiteX26" fmla="*/ 8759999 w 12192000"/>
              <a:gd name="connsiteY26" fmla="*/ 1760941 h 6858000"/>
              <a:gd name="connsiteX27" fmla="*/ 8759999 w 12192000"/>
              <a:gd name="connsiteY27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691816 w 12192000"/>
              <a:gd name="connsiteY7" fmla="*/ 4509000 h 6858000"/>
              <a:gd name="connsiteX8" fmla="*/ 1861287 w 12192000"/>
              <a:gd name="connsiteY8" fmla="*/ 4509000 h 6858000"/>
              <a:gd name="connsiteX9" fmla="*/ 1869932 w 12192000"/>
              <a:gd name="connsiteY9" fmla="*/ 4509000 h 6858000"/>
              <a:gd name="connsiteX10" fmla="*/ 2227928 w 12192000"/>
              <a:gd name="connsiteY10" fmla="*/ 4509000 h 6858000"/>
              <a:gd name="connsiteX11" fmla="*/ 2238276 w 12192000"/>
              <a:gd name="connsiteY11" fmla="*/ 4509000 h 6858000"/>
              <a:gd name="connsiteX12" fmla="*/ 2594568 w 12192000"/>
              <a:gd name="connsiteY12" fmla="*/ 4509000 h 6858000"/>
              <a:gd name="connsiteX13" fmla="*/ 2606619 w 12192000"/>
              <a:gd name="connsiteY13" fmla="*/ 4509000 h 6858000"/>
              <a:gd name="connsiteX14" fmla="*/ 2764039 w 12192000"/>
              <a:gd name="connsiteY14" fmla="*/ 4509000 h 6858000"/>
              <a:gd name="connsiteX15" fmla="*/ 2776877 w 12192000"/>
              <a:gd name="connsiteY15" fmla="*/ 4509000 h 6858000"/>
              <a:gd name="connsiteX16" fmla="*/ 2916890 w 12192000"/>
              <a:gd name="connsiteY16" fmla="*/ 4509000 h 6858000"/>
              <a:gd name="connsiteX17" fmla="*/ 2930438 w 12192000"/>
              <a:gd name="connsiteY17" fmla="*/ 4509000 h 6858000"/>
              <a:gd name="connsiteX18" fmla="*/ 6257159 w 12192000"/>
              <a:gd name="connsiteY18" fmla="*/ 4509000 h 6858000"/>
              <a:gd name="connsiteX19" fmla="*/ 6286220 w 12192000"/>
              <a:gd name="connsiteY19" fmla="*/ 4509000 h 6858000"/>
              <a:gd name="connsiteX20" fmla="*/ 6979034 w 12192000"/>
              <a:gd name="connsiteY20" fmla="*/ 3819388 h 6858000"/>
              <a:gd name="connsiteX21" fmla="*/ 6979034 w 12192000"/>
              <a:gd name="connsiteY21" fmla="*/ 3140165 h 6858000"/>
              <a:gd name="connsiteX22" fmla="*/ 7671849 w 12192000"/>
              <a:gd name="connsiteY22" fmla="*/ 2450553 h 6858000"/>
              <a:gd name="connsiteX23" fmla="*/ 8029891 w 12192000"/>
              <a:gd name="connsiteY23" fmla="*/ 2450553 h 6858000"/>
              <a:gd name="connsiteX24" fmla="*/ 8067185 w 12192000"/>
              <a:gd name="connsiteY24" fmla="*/ 2450553 h 6858000"/>
              <a:gd name="connsiteX25" fmla="*/ 8759999 w 12192000"/>
              <a:gd name="connsiteY25" fmla="*/ 1760941 h 6858000"/>
              <a:gd name="connsiteX26" fmla="*/ 8759999 w 12192000"/>
              <a:gd name="connsiteY26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861287 w 12192000"/>
              <a:gd name="connsiteY7" fmla="*/ 4509000 h 6858000"/>
              <a:gd name="connsiteX8" fmla="*/ 1869932 w 12192000"/>
              <a:gd name="connsiteY8" fmla="*/ 4509000 h 6858000"/>
              <a:gd name="connsiteX9" fmla="*/ 2227928 w 12192000"/>
              <a:gd name="connsiteY9" fmla="*/ 4509000 h 6858000"/>
              <a:gd name="connsiteX10" fmla="*/ 2238276 w 12192000"/>
              <a:gd name="connsiteY10" fmla="*/ 4509000 h 6858000"/>
              <a:gd name="connsiteX11" fmla="*/ 2594568 w 12192000"/>
              <a:gd name="connsiteY11" fmla="*/ 4509000 h 6858000"/>
              <a:gd name="connsiteX12" fmla="*/ 2606619 w 12192000"/>
              <a:gd name="connsiteY12" fmla="*/ 4509000 h 6858000"/>
              <a:gd name="connsiteX13" fmla="*/ 2764039 w 12192000"/>
              <a:gd name="connsiteY13" fmla="*/ 4509000 h 6858000"/>
              <a:gd name="connsiteX14" fmla="*/ 2776877 w 12192000"/>
              <a:gd name="connsiteY14" fmla="*/ 4509000 h 6858000"/>
              <a:gd name="connsiteX15" fmla="*/ 2916890 w 12192000"/>
              <a:gd name="connsiteY15" fmla="*/ 4509000 h 6858000"/>
              <a:gd name="connsiteX16" fmla="*/ 2930438 w 12192000"/>
              <a:gd name="connsiteY16" fmla="*/ 4509000 h 6858000"/>
              <a:gd name="connsiteX17" fmla="*/ 6257159 w 12192000"/>
              <a:gd name="connsiteY17" fmla="*/ 4509000 h 6858000"/>
              <a:gd name="connsiteX18" fmla="*/ 6286220 w 12192000"/>
              <a:gd name="connsiteY18" fmla="*/ 4509000 h 6858000"/>
              <a:gd name="connsiteX19" fmla="*/ 6979034 w 12192000"/>
              <a:gd name="connsiteY19" fmla="*/ 3819388 h 6858000"/>
              <a:gd name="connsiteX20" fmla="*/ 6979034 w 12192000"/>
              <a:gd name="connsiteY20" fmla="*/ 3140165 h 6858000"/>
              <a:gd name="connsiteX21" fmla="*/ 7671849 w 12192000"/>
              <a:gd name="connsiteY21" fmla="*/ 2450553 h 6858000"/>
              <a:gd name="connsiteX22" fmla="*/ 8029891 w 12192000"/>
              <a:gd name="connsiteY22" fmla="*/ 2450553 h 6858000"/>
              <a:gd name="connsiteX23" fmla="*/ 8067185 w 12192000"/>
              <a:gd name="connsiteY23" fmla="*/ 2450553 h 6858000"/>
              <a:gd name="connsiteX24" fmla="*/ 8759999 w 12192000"/>
              <a:gd name="connsiteY24" fmla="*/ 1760941 h 6858000"/>
              <a:gd name="connsiteX25" fmla="*/ 8759999 w 12192000"/>
              <a:gd name="connsiteY25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861287 w 12192000"/>
              <a:gd name="connsiteY7" fmla="*/ 4509000 h 6858000"/>
              <a:gd name="connsiteX8" fmla="*/ 2227928 w 12192000"/>
              <a:gd name="connsiteY8" fmla="*/ 4509000 h 6858000"/>
              <a:gd name="connsiteX9" fmla="*/ 2238276 w 12192000"/>
              <a:gd name="connsiteY9" fmla="*/ 4509000 h 6858000"/>
              <a:gd name="connsiteX10" fmla="*/ 2594568 w 12192000"/>
              <a:gd name="connsiteY10" fmla="*/ 4509000 h 6858000"/>
              <a:gd name="connsiteX11" fmla="*/ 2606619 w 12192000"/>
              <a:gd name="connsiteY11" fmla="*/ 4509000 h 6858000"/>
              <a:gd name="connsiteX12" fmla="*/ 2764039 w 12192000"/>
              <a:gd name="connsiteY12" fmla="*/ 4509000 h 6858000"/>
              <a:gd name="connsiteX13" fmla="*/ 2776877 w 12192000"/>
              <a:gd name="connsiteY13" fmla="*/ 4509000 h 6858000"/>
              <a:gd name="connsiteX14" fmla="*/ 2916890 w 12192000"/>
              <a:gd name="connsiteY14" fmla="*/ 4509000 h 6858000"/>
              <a:gd name="connsiteX15" fmla="*/ 2930438 w 12192000"/>
              <a:gd name="connsiteY15" fmla="*/ 4509000 h 6858000"/>
              <a:gd name="connsiteX16" fmla="*/ 6257159 w 12192000"/>
              <a:gd name="connsiteY16" fmla="*/ 4509000 h 6858000"/>
              <a:gd name="connsiteX17" fmla="*/ 6286220 w 12192000"/>
              <a:gd name="connsiteY17" fmla="*/ 4509000 h 6858000"/>
              <a:gd name="connsiteX18" fmla="*/ 6979034 w 12192000"/>
              <a:gd name="connsiteY18" fmla="*/ 3819388 h 6858000"/>
              <a:gd name="connsiteX19" fmla="*/ 6979034 w 12192000"/>
              <a:gd name="connsiteY19" fmla="*/ 3140165 h 6858000"/>
              <a:gd name="connsiteX20" fmla="*/ 7671849 w 12192000"/>
              <a:gd name="connsiteY20" fmla="*/ 2450553 h 6858000"/>
              <a:gd name="connsiteX21" fmla="*/ 8029891 w 12192000"/>
              <a:gd name="connsiteY21" fmla="*/ 2450553 h 6858000"/>
              <a:gd name="connsiteX22" fmla="*/ 8067185 w 12192000"/>
              <a:gd name="connsiteY22" fmla="*/ 2450553 h 6858000"/>
              <a:gd name="connsiteX23" fmla="*/ 8759999 w 12192000"/>
              <a:gd name="connsiteY23" fmla="*/ 1760941 h 6858000"/>
              <a:gd name="connsiteX24" fmla="*/ 8759999 w 12192000"/>
              <a:gd name="connsiteY24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238276 w 12192000"/>
              <a:gd name="connsiteY8" fmla="*/ 4509000 h 6858000"/>
              <a:gd name="connsiteX9" fmla="*/ 2594568 w 12192000"/>
              <a:gd name="connsiteY9" fmla="*/ 4509000 h 6858000"/>
              <a:gd name="connsiteX10" fmla="*/ 2606619 w 12192000"/>
              <a:gd name="connsiteY10" fmla="*/ 4509000 h 6858000"/>
              <a:gd name="connsiteX11" fmla="*/ 2764039 w 12192000"/>
              <a:gd name="connsiteY11" fmla="*/ 4509000 h 6858000"/>
              <a:gd name="connsiteX12" fmla="*/ 2776877 w 12192000"/>
              <a:gd name="connsiteY12" fmla="*/ 4509000 h 6858000"/>
              <a:gd name="connsiteX13" fmla="*/ 2916890 w 12192000"/>
              <a:gd name="connsiteY13" fmla="*/ 4509000 h 6858000"/>
              <a:gd name="connsiteX14" fmla="*/ 2930438 w 12192000"/>
              <a:gd name="connsiteY14" fmla="*/ 4509000 h 6858000"/>
              <a:gd name="connsiteX15" fmla="*/ 6257159 w 12192000"/>
              <a:gd name="connsiteY15" fmla="*/ 4509000 h 6858000"/>
              <a:gd name="connsiteX16" fmla="*/ 6286220 w 12192000"/>
              <a:gd name="connsiteY16" fmla="*/ 4509000 h 6858000"/>
              <a:gd name="connsiteX17" fmla="*/ 6979034 w 12192000"/>
              <a:gd name="connsiteY17" fmla="*/ 3819388 h 6858000"/>
              <a:gd name="connsiteX18" fmla="*/ 6979034 w 12192000"/>
              <a:gd name="connsiteY18" fmla="*/ 3140165 h 6858000"/>
              <a:gd name="connsiteX19" fmla="*/ 7671849 w 12192000"/>
              <a:gd name="connsiteY19" fmla="*/ 2450553 h 6858000"/>
              <a:gd name="connsiteX20" fmla="*/ 8029891 w 12192000"/>
              <a:gd name="connsiteY20" fmla="*/ 2450553 h 6858000"/>
              <a:gd name="connsiteX21" fmla="*/ 8067185 w 12192000"/>
              <a:gd name="connsiteY21" fmla="*/ 2450553 h 6858000"/>
              <a:gd name="connsiteX22" fmla="*/ 8759999 w 12192000"/>
              <a:gd name="connsiteY22" fmla="*/ 1760941 h 6858000"/>
              <a:gd name="connsiteX23" fmla="*/ 8759999 w 12192000"/>
              <a:gd name="connsiteY23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606619 w 12192000"/>
              <a:gd name="connsiteY9" fmla="*/ 4509000 h 6858000"/>
              <a:gd name="connsiteX10" fmla="*/ 2764039 w 12192000"/>
              <a:gd name="connsiteY10" fmla="*/ 4509000 h 6858000"/>
              <a:gd name="connsiteX11" fmla="*/ 2776877 w 12192000"/>
              <a:gd name="connsiteY11" fmla="*/ 4509000 h 6858000"/>
              <a:gd name="connsiteX12" fmla="*/ 2916890 w 12192000"/>
              <a:gd name="connsiteY12" fmla="*/ 4509000 h 6858000"/>
              <a:gd name="connsiteX13" fmla="*/ 2930438 w 12192000"/>
              <a:gd name="connsiteY13" fmla="*/ 4509000 h 6858000"/>
              <a:gd name="connsiteX14" fmla="*/ 6257159 w 12192000"/>
              <a:gd name="connsiteY14" fmla="*/ 4509000 h 6858000"/>
              <a:gd name="connsiteX15" fmla="*/ 6286220 w 12192000"/>
              <a:gd name="connsiteY15" fmla="*/ 4509000 h 6858000"/>
              <a:gd name="connsiteX16" fmla="*/ 6979034 w 12192000"/>
              <a:gd name="connsiteY16" fmla="*/ 3819388 h 6858000"/>
              <a:gd name="connsiteX17" fmla="*/ 6979034 w 12192000"/>
              <a:gd name="connsiteY17" fmla="*/ 3140165 h 6858000"/>
              <a:gd name="connsiteX18" fmla="*/ 7671849 w 12192000"/>
              <a:gd name="connsiteY18" fmla="*/ 2450553 h 6858000"/>
              <a:gd name="connsiteX19" fmla="*/ 8029891 w 12192000"/>
              <a:gd name="connsiteY19" fmla="*/ 2450553 h 6858000"/>
              <a:gd name="connsiteX20" fmla="*/ 8067185 w 12192000"/>
              <a:gd name="connsiteY20" fmla="*/ 2450553 h 6858000"/>
              <a:gd name="connsiteX21" fmla="*/ 8759999 w 12192000"/>
              <a:gd name="connsiteY21" fmla="*/ 1760941 h 6858000"/>
              <a:gd name="connsiteX22" fmla="*/ 8759999 w 12192000"/>
              <a:gd name="connsiteY22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764039 w 12192000"/>
              <a:gd name="connsiteY9" fmla="*/ 4509000 h 6858000"/>
              <a:gd name="connsiteX10" fmla="*/ 2776877 w 12192000"/>
              <a:gd name="connsiteY10" fmla="*/ 4509000 h 6858000"/>
              <a:gd name="connsiteX11" fmla="*/ 2916890 w 12192000"/>
              <a:gd name="connsiteY11" fmla="*/ 4509000 h 6858000"/>
              <a:gd name="connsiteX12" fmla="*/ 2930438 w 12192000"/>
              <a:gd name="connsiteY12" fmla="*/ 4509000 h 6858000"/>
              <a:gd name="connsiteX13" fmla="*/ 6257159 w 12192000"/>
              <a:gd name="connsiteY13" fmla="*/ 4509000 h 6858000"/>
              <a:gd name="connsiteX14" fmla="*/ 6286220 w 12192000"/>
              <a:gd name="connsiteY14" fmla="*/ 4509000 h 6858000"/>
              <a:gd name="connsiteX15" fmla="*/ 6979034 w 12192000"/>
              <a:gd name="connsiteY15" fmla="*/ 3819388 h 6858000"/>
              <a:gd name="connsiteX16" fmla="*/ 6979034 w 12192000"/>
              <a:gd name="connsiteY16" fmla="*/ 3140165 h 6858000"/>
              <a:gd name="connsiteX17" fmla="*/ 7671849 w 12192000"/>
              <a:gd name="connsiteY17" fmla="*/ 2450553 h 6858000"/>
              <a:gd name="connsiteX18" fmla="*/ 8029891 w 12192000"/>
              <a:gd name="connsiteY18" fmla="*/ 2450553 h 6858000"/>
              <a:gd name="connsiteX19" fmla="*/ 8067185 w 12192000"/>
              <a:gd name="connsiteY19" fmla="*/ 2450553 h 6858000"/>
              <a:gd name="connsiteX20" fmla="*/ 8759999 w 12192000"/>
              <a:gd name="connsiteY20" fmla="*/ 1760941 h 6858000"/>
              <a:gd name="connsiteX21" fmla="*/ 8759999 w 12192000"/>
              <a:gd name="connsiteY21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764039 w 12192000"/>
              <a:gd name="connsiteY9" fmla="*/ 4509000 h 6858000"/>
              <a:gd name="connsiteX10" fmla="*/ 2916890 w 12192000"/>
              <a:gd name="connsiteY10" fmla="*/ 4509000 h 6858000"/>
              <a:gd name="connsiteX11" fmla="*/ 2930438 w 12192000"/>
              <a:gd name="connsiteY11" fmla="*/ 4509000 h 6858000"/>
              <a:gd name="connsiteX12" fmla="*/ 6257159 w 12192000"/>
              <a:gd name="connsiteY12" fmla="*/ 4509000 h 6858000"/>
              <a:gd name="connsiteX13" fmla="*/ 6286220 w 12192000"/>
              <a:gd name="connsiteY13" fmla="*/ 4509000 h 6858000"/>
              <a:gd name="connsiteX14" fmla="*/ 6979034 w 12192000"/>
              <a:gd name="connsiteY14" fmla="*/ 3819388 h 6858000"/>
              <a:gd name="connsiteX15" fmla="*/ 6979034 w 12192000"/>
              <a:gd name="connsiteY15" fmla="*/ 3140165 h 6858000"/>
              <a:gd name="connsiteX16" fmla="*/ 7671849 w 12192000"/>
              <a:gd name="connsiteY16" fmla="*/ 2450553 h 6858000"/>
              <a:gd name="connsiteX17" fmla="*/ 8029891 w 12192000"/>
              <a:gd name="connsiteY17" fmla="*/ 2450553 h 6858000"/>
              <a:gd name="connsiteX18" fmla="*/ 8067185 w 12192000"/>
              <a:gd name="connsiteY18" fmla="*/ 2450553 h 6858000"/>
              <a:gd name="connsiteX19" fmla="*/ 8759999 w 12192000"/>
              <a:gd name="connsiteY19" fmla="*/ 1760941 h 6858000"/>
              <a:gd name="connsiteX20" fmla="*/ 8759999 w 12192000"/>
              <a:gd name="connsiteY20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916890 w 12192000"/>
              <a:gd name="connsiteY9" fmla="*/ 4509000 h 6858000"/>
              <a:gd name="connsiteX10" fmla="*/ 2930438 w 12192000"/>
              <a:gd name="connsiteY10" fmla="*/ 4509000 h 6858000"/>
              <a:gd name="connsiteX11" fmla="*/ 6257159 w 12192000"/>
              <a:gd name="connsiteY11" fmla="*/ 4509000 h 6858000"/>
              <a:gd name="connsiteX12" fmla="*/ 6286220 w 12192000"/>
              <a:gd name="connsiteY12" fmla="*/ 4509000 h 6858000"/>
              <a:gd name="connsiteX13" fmla="*/ 6979034 w 12192000"/>
              <a:gd name="connsiteY13" fmla="*/ 3819388 h 6858000"/>
              <a:gd name="connsiteX14" fmla="*/ 6979034 w 12192000"/>
              <a:gd name="connsiteY14" fmla="*/ 3140165 h 6858000"/>
              <a:gd name="connsiteX15" fmla="*/ 7671849 w 12192000"/>
              <a:gd name="connsiteY15" fmla="*/ 2450553 h 6858000"/>
              <a:gd name="connsiteX16" fmla="*/ 8029891 w 12192000"/>
              <a:gd name="connsiteY16" fmla="*/ 2450553 h 6858000"/>
              <a:gd name="connsiteX17" fmla="*/ 8067185 w 12192000"/>
              <a:gd name="connsiteY17" fmla="*/ 2450553 h 6858000"/>
              <a:gd name="connsiteX18" fmla="*/ 8759999 w 12192000"/>
              <a:gd name="connsiteY18" fmla="*/ 1760941 h 6858000"/>
              <a:gd name="connsiteX19" fmla="*/ 8759999 w 12192000"/>
              <a:gd name="connsiteY19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916890 w 12192000"/>
              <a:gd name="connsiteY9" fmla="*/ 4509000 h 6858000"/>
              <a:gd name="connsiteX10" fmla="*/ 6257159 w 12192000"/>
              <a:gd name="connsiteY10" fmla="*/ 4509000 h 6858000"/>
              <a:gd name="connsiteX11" fmla="*/ 6286220 w 12192000"/>
              <a:gd name="connsiteY11" fmla="*/ 4509000 h 6858000"/>
              <a:gd name="connsiteX12" fmla="*/ 6979034 w 12192000"/>
              <a:gd name="connsiteY12" fmla="*/ 3819388 h 6858000"/>
              <a:gd name="connsiteX13" fmla="*/ 6979034 w 12192000"/>
              <a:gd name="connsiteY13" fmla="*/ 3140165 h 6858000"/>
              <a:gd name="connsiteX14" fmla="*/ 7671849 w 12192000"/>
              <a:gd name="connsiteY14" fmla="*/ 2450553 h 6858000"/>
              <a:gd name="connsiteX15" fmla="*/ 8029891 w 12192000"/>
              <a:gd name="connsiteY15" fmla="*/ 2450553 h 6858000"/>
              <a:gd name="connsiteX16" fmla="*/ 8067185 w 12192000"/>
              <a:gd name="connsiteY16" fmla="*/ 2450553 h 6858000"/>
              <a:gd name="connsiteX17" fmla="*/ 8759999 w 12192000"/>
              <a:gd name="connsiteY17" fmla="*/ 1760941 h 6858000"/>
              <a:gd name="connsiteX18" fmla="*/ 8759999 w 12192000"/>
              <a:gd name="connsiteY18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916890 w 12192000"/>
              <a:gd name="connsiteY8" fmla="*/ 4509000 h 6858000"/>
              <a:gd name="connsiteX9" fmla="*/ 6257159 w 12192000"/>
              <a:gd name="connsiteY9" fmla="*/ 4509000 h 6858000"/>
              <a:gd name="connsiteX10" fmla="*/ 6286220 w 12192000"/>
              <a:gd name="connsiteY10" fmla="*/ 4509000 h 6858000"/>
              <a:gd name="connsiteX11" fmla="*/ 6979034 w 12192000"/>
              <a:gd name="connsiteY11" fmla="*/ 3819388 h 6858000"/>
              <a:gd name="connsiteX12" fmla="*/ 6979034 w 12192000"/>
              <a:gd name="connsiteY12" fmla="*/ 3140165 h 6858000"/>
              <a:gd name="connsiteX13" fmla="*/ 7671849 w 12192000"/>
              <a:gd name="connsiteY13" fmla="*/ 2450553 h 6858000"/>
              <a:gd name="connsiteX14" fmla="*/ 8029891 w 12192000"/>
              <a:gd name="connsiteY14" fmla="*/ 2450553 h 6858000"/>
              <a:gd name="connsiteX15" fmla="*/ 8067185 w 12192000"/>
              <a:gd name="connsiteY15" fmla="*/ 2450553 h 6858000"/>
              <a:gd name="connsiteX16" fmla="*/ 8759999 w 12192000"/>
              <a:gd name="connsiteY16" fmla="*/ 1760941 h 6858000"/>
              <a:gd name="connsiteX17" fmla="*/ 8759999 w 12192000"/>
              <a:gd name="connsiteY17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6257159 w 12192000"/>
              <a:gd name="connsiteY8" fmla="*/ 4509000 h 6858000"/>
              <a:gd name="connsiteX9" fmla="*/ 6286220 w 12192000"/>
              <a:gd name="connsiteY9" fmla="*/ 4509000 h 6858000"/>
              <a:gd name="connsiteX10" fmla="*/ 6979034 w 12192000"/>
              <a:gd name="connsiteY10" fmla="*/ 3819388 h 6858000"/>
              <a:gd name="connsiteX11" fmla="*/ 6979034 w 12192000"/>
              <a:gd name="connsiteY11" fmla="*/ 3140165 h 6858000"/>
              <a:gd name="connsiteX12" fmla="*/ 7671849 w 12192000"/>
              <a:gd name="connsiteY12" fmla="*/ 2450553 h 6858000"/>
              <a:gd name="connsiteX13" fmla="*/ 8029891 w 12192000"/>
              <a:gd name="connsiteY13" fmla="*/ 2450553 h 6858000"/>
              <a:gd name="connsiteX14" fmla="*/ 8067185 w 12192000"/>
              <a:gd name="connsiteY14" fmla="*/ 2450553 h 6858000"/>
              <a:gd name="connsiteX15" fmla="*/ 8759999 w 12192000"/>
              <a:gd name="connsiteY15" fmla="*/ 1760941 h 6858000"/>
              <a:gd name="connsiteX16" fmla="*/ 8759999 w 12192000"/>
              <a:gd name="connsiteY16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6257159 w 12192000"/>
              <a:gd name="connsiteY7" fmla="*/ 4509000 h 6858000"/>
              <a:gd name="connsiteX8" fmla="*/ 6286220 w 12192000"/>
              <a:gd name="connsiteY8" fmla="*/ 4509000 h 6858000"/>
              <a:gd name="connsiteX9" fmla="*/ 6979034 w 12192000"/>
              <a:gd name="connsiteY9" fmla="*/ 3819388 h 6858000"/>
              <a:gd name="connsiteX10" fmla="*/ 6979034 w 12192000"/>
              <a:gd name="connsiteY10" fmla="*/ 3140165 h 6858000"/>
              <a:gd name="connsiteX11" fmla="*/ 7671849 w 12192000"/>
              <a:gd name="connsiteY11" fmla="*/ 2450553 h 6858000"/>
              <a:gd name="connsiteX12" fmla="*/ 8029891 w 12192000"/>
              <a:gd name="connsiteY12" fmla="*/ 2450553 h 6858000"/>
              <a:gd name="connsiteX13" fmla="*/ 8067185 w 12192000"/>
              <a:gd name="connsiteY13" fmla="*/ 2450553 h 6858000"/>
              <a:gd name="connsiteX14" fmla="*/ 8759999 w 12192000"/>
              <a:gd name="connsiteY14" fmla="*/ 1760941 h 6858000"/>
              <a:gd name="connsiteX15" fmla="*/ 8759999 w 12192000"/>
              <a:gd name="connsiteY15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6257159 w 12192000"/>
              <a:gd name="connsiteY6" fmla="*/ 4509000 h 6858000"/>
              <a:gd name="connsiteX7" fmla="*/ 6286220 w 12192000"/>
              <a:gd name="connsiteY7" fmla="*/ 4509000 h 6858000"/>
              <a:gd name="connsiteX8" fmla="*/ 6979034 w 12192000"/>
              <a:gd name="connsiteY8" fmla="*/ 3819388 h 6858000"/>
              <a:gd name="connsiteX9" fmla="*/ 6979034 w 12192000"/>
              <a:gd name="connsiteY9" fmla="*/ 3140165 h 6858000"/>
              <a:gd name="connsiteX10" fmla="*/ 7671849 w 12192000"/>
              <a:gd name="connsiteY10" fmla="*/ 2450553 h 6858000"/>
              <a:gd name="connsiteX11" fmla="*/ 8029891 w 12192000"/>
              <a:gd name="connsiteY11" fmla="*/ 2450553 h 6858000"/>
              <a:gd name="connsiteX12" fmla="*/ 8067185 w 12192000"/>
              <a:gd name="connsiteY12" fmla="*/ 2450553 h 6858000"/>
              <a:gd name="connsiteX13" fmla="*/ 8759999 w 12192000"/>
              <a:gd name="connsiteY13" fmla="*/ 1760941 h 6858000"/>
              <a:gd name="connsiteX14" fmla="*/ 8759999 w 12192000"/>
              <a:gd name="connsiteY14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6257159 w 12192000"/>
              <a:gd name="connsiteY6" fmla="*/ 4509000 h 6858000"/>
              <a:gd name="connsiteX7" fmla="*/ 6979034 w 12192000"/>
              <a:gd name="connsiteY7" fmla="*/ 3819388 h 6858000"/>
              <a:gd name="connsiteX8" fmla="*/ 6979034 w 12192000"/>
              <a:gd name="connsiteY8" fmla="*/ 3140165 h 6858000"/>
              <a:gd name="connsiteX9" fmla="*/ 7671849 w 12192000"/>
              <a:gd name="connsiteY9" fmla="*/ 2450553 h 6858000"/>
              <a:gd name="connsiteX10" fmla="*/ 8029891 w 12192000"/>
              <a:gd name="connsiteY10" fmla="*/ 2450553 h 6858000"/>
              <a:gd name="connsiteX11" fmla="*/ 8067185 w 12192000"/>
              <a:gd name="connsiteY11" fmla="*/ 2450553 h 6858000"/>
              <a:gd name="connsiteX12" fmla="*/ 8759999 w 12192000"/>
              <a:gd name="connsiteY12" fmla="*/ 1760941 h 6858000"/>
              <a:gd name="connsiteX13" fmla="*/ 8759999 w 12192000"/>
              <a:gd name="connsiteY13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6979034 w 12192000"/>
              <a:gd name="connsiteY6" fmla="*/ 3819388 h 6858000"/>
              <a:gd name="connsiteX7" fmla="*/ 6979034 w 12192000"/>
              <a:gd name="connsiteY7" fmla="*/ 3140165 h 6858000"/>
              <a:gd name="connsiteX8" fmla="*/ 7671849 w 12192000"/>
              <a:gd name="connsiteY8" fmla="*/ 2450553 h 6858000"/>
              <a:gd name="connsiteX9" fmla="*/ 8029891 w 12192000"/>
              <a:gd name="connsiteY9" fmla="*/ 2450553 h 6858000"/>
              <a:gd name="connsiteX10" fmla="*/ 8067185 w 12192000"/>
              <a:gd name="connsiteY10" fmla="*/ 2450553 h 6858000"/>
              <a:gd name="connsiteX11" fmla="*/ 8759999 w 12192000"/>
              <a:gd name="connsiteY11" fmla="*/ 1760941 h 6858000"/>
              <a:gd name="connsiteX12" fmla="*/ 8759999 w 12192000"/>
              <a:gd name="connsiteY12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6979034 w 12192000"/>
              <a:gd name="connsiteY6" fmla="*/ 3140165 h 6858000"/>
              <a:gd name="connsiteX7" fmla="*/ 7671849 w 12192000"/>
              <a:gd name="connsiteY7" fmla="*/ 2450553 h 6858000"/>
              <a:gd name="connsiteX8" fmla="*/ 8029891 w 12192000"/>
              <a:gd name="connsiteY8" fmla="*/ 2450553 h 6858000"/>
              <a:gd name="connsiteX9" fmla="*/ 8067185 w 12192000"/>
              <a:gd name="connsiteY9" fmla="*/ 2450553 h 6858000"/>
              <a:gd name="connsiteX10" fmla="*/ 8759999 w 12192000"/>
              <a:gd name="connsiteY10" fmla="*/ 1760941 h 6858000"/>
              <a:gd name="connsiteX11" fmla="*/ 8759999 w 12192000"/>
              <a:gd name="connsiteY11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7671849 w 12192000"/>
              <a:gd name="connsiteY6" fmla="*/ 2450553 h 6858000"/>
              <a:gd name="connsiteX7" fmla="*/ 8029891 w 12192000"/>
              <a:gd name="connsiteY7" fmla="*/ 2450553 h 6858000"/>
              <a:gd name="connsiteX8" fmla="*/ 8067185 w 12192000"/>
              <a:gd name="connsiteY8" fmla="*/ 2450553 h 6858000"/>
              <a:gd name="connsiteX9" fmla="*/ 8759999 w 12192000"/>
              <a:gd name="connsiteY9" fmla="*/ 1760941 h 6858000"/>
              <a:gd name="connsiteX10" fmla="*/ 8759999 w 12192000"/>
              <a:gd name="connsiteY10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8029891 w 12192000"/>
              <a:gd name="connsiteY6" fmla="*/ 2450553 h 6858000"/>
              <a:gd name="connsiteX7" fmla="*/ 8067185 w 12192000"/>
              <a:gd name="connsiteY7" fmla="*/ 2450553 h 6858000"/>
              <a:gd name="connsiteX8" fmla="*/ 8759999 w 12192000"/>
              <a:gd name="connsiteY8" fmla="*/ 1760941 h 6858000"/>
              <a:gd name="connsiteX9" fmla="*/ 8759999 w 12192000"/>
              <a:gd name="connsiteY9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8029891 w 12192000"/>
              <a:gd name="connsiteY6" fmla="*/ 2450553 h 6858000"/>
              <a:gd name="connsiteX7" fmla="*/ 8759999 w 12192000"/>
              <a:gd name="connsiteY7" fmla="*/ 1760941 h 6858000"/>
              <a:gd name="connsiteX8" fmla="*/ 8759999 w 12192000"/>
              <a:gd name="connsiteY8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8759999 w 12192000"/>
              <a:gd name="connsiteY6" fmla="*/ 1760941 h 6858000"/>
              <a:gd name="connsiteX7" fmla="*/ 8759999 w 12192000"/>
              <a:gd name="connsiteY7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8759999 w 12192000"/>
              <a:gd name="connsiteY6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9145 w 12192000"/>
              <a:gd name="connsiteY5" fmla="*/ 10152 h 6858000"/>
              <a:gd name="connsiteX6" fmla="*/ 8759999 w 12192000"/>
              <a:gd name="connsiteY6" fmla="*/ 0 h 6858000"/>
              <a:gd name="connsiteX0" fmla="*/ 8759999 w 12192000"/>
              <a:gd name="connsiteY0" fmla="*/ 508523 h 7366523"/>
              <a:gd name="connsiteX1" fmla="*/ 12192000 w 12192000"/>
              <a:gd name="connsiteY1" fmla="*/ 508523 h 7366523"/>
              <a:gd name="connsiteX2" fmla="*/ 12192000 w 12192000"/>
              <a:gd name="connsiteY2" fmla="*/ 7366523 h 7366523"/>
              <a:gd name="connsiteX3" fmla="*/ 0 w 12192000"/>
              <a:gd name="connsiteY3" fmla="*/ 7366523 h 7366523"/>
              <a:gd name="connsiteX4" fmla="*/ 0 w 12192000"/>
              <a:gd name="connsiteY4" fmla="*/ 5017523 h 7366523"/>
              <a:gd name="connsiteX5" fmla="*/ 9145 w 12192000"/>
              <a:gd name="connsiteY5" fmla="*/ 518675 h 7366523"/>
              <a:gd name="connsiteX6" fmla="*/ 8759999 w 12192000"/>
              <a:gd name="connsiteY6" fmla="*/ 508523 h 7366523"/>
              <a:gd name="connsiteX0" fmla="*/ 8759999 w 12192000"/>
              <a:gd name="connsiteY0" fmla="*/ 568584 h 7426584"/>
              <a:gd name="connsiteX1" fmla="*/ 12192000 w 12192000"/>
              <a:gd name="connsiteY1" fmla="*/ 568584 h 7426584"/>
              <a:gd name="connsiteX2" fmla="*/ 12192000 w 12192000"/>
              <a:gd name="connsiteY2" fmla="*/ 7426584 h 7426584"/>
              <a:gd name="connsiteX3" fmla="*/ 0 w 12192000"/>
              <a:gd name="connsiteY3" fmla="*/ 7426584 h 7426584"/>
              <a:gd name="connsiteX4" fmla="*/ 0 w 12192000"/>
              <a:gd name="connsiteY4" fmla="*/ 5077584 h 7426584"/>
              <a:gd name="connsiteX5" fmla="*/ 9145 w 12192000"/>
              <a:gd name="connsiteY5" fmla="*/ 578736 h 7426584"/>
              <a:gd name="connsiteX6" fmla="*/ 8759999 w 12192000"/>
              <a:gd name="connsiteY6" fmla="*/ 568584 h 7426584"/>
              <a:gd name="connsiteX0" fmla="*/ 9145 w 12192000"/>
              <a:gd name="connsiteY0" fmla="*/ 10152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9145 w 12192000"/>
              <a:gd name="connsiteY5" fmla="*/ 10152 h 6858000"/>
              <a:gd name="connsiteX0" fmla="*/ 9145 w 12192000"/>
              <a:gd name="connsiteY0" fmla="*/ 10152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9145 w 12192000"/>
              <a:gd name="connsiteY4" fmla="*/ 101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9145" y="10152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ubicBezTo>
                  <a:pt x="3048" y="4575384"/>
                  <a:pt x="6097" y="2292768"/>
                  <a:pt x="9145" y="10152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/>
              <a:t>Bild einfügen</a:t>
            </a:r>
          </a:p>
        </p:txBody>
      </p:sp>
      <p:sp>
        <p:nvSpPr>
          <p:cNvPr id="7" name="Textplatzhalter 21">
            <a:extLst>
              <a:ext uri="{FF2B5EF4-FFF2-40B4-BE49-F238E27FC236}">
                <a16:creationId xmlns:a16="http://schemas.microsoft.com/office/drawing/2014/main" id="{ACED6C9B-5DB2-C34F-9C08-4A4187E962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-424202" y="302861"/>
            <a:ext cx="12143937" cy="6252278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5287F2-4C81-49CB-BD75-94BEC6AF1B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087888" y="1989000"/>
            <a:ext cx="6480112" cy="2448000"/>
          </a:xfrm>
        </p:spPr>
        <p:txBody>
          <a:bodyPr anchor="b"/>
          <a:lstStyle>
            <a:lvl1pPr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Eine </a:t>
            </a:r>
            <a:r>
              <a:rPr lang="de-DE" dirty="0" err="1"/>
              <a:t>Trennerseite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um die Kapitel </a:t>
            </a:r>
            <a:br>
              <a:rPr lang="de-DE" dirty="0"/>
            </a:br>
            <a:r>
              <a:rPr lang="de-DE" dirty="0"/>
              <a:t>zu unterscheiden</a:t>
            </a:r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E3FD7DC8-726A-46D4-A85A-BF1992E821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5087888" y="4604814"/>
            <a:ext cx="6480112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de-DE" dirty="0"/>
              <a:t>Hier könnte eine kurze Kapitelbeschreibung stehen.</a:t>
            </a:r>
          </a:p>
        </p:txBody>
      </p:sp>
    </p:spTree>
    <p:extLst>
      <p:ext uri="{BB962C8B-B14F-4D97-AF65-F5344CB8AC3E}">
        <p14:creationId xmlns:p14="http://schemas.microsoft.com/office/powerpoint/2010/main" val="1744353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trenn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21">
            <a:extLst>
              <a:ext uri="{FF2B5EF4-FFF2-40B4-BE49-F238E27FC236}">
                <a16:creationId xmlns:a16="http://schemas.microsoft.com/office/drawing/2014/main" id="{C60153EE-0FC6-D548-9B4F-95CBDD9C43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4576"/>
            <a:ext cx="12192000" cy="6858000"/>
          </a:xfrm>
          <a:custGeom>
            <a:avLst/>
            <a:gdLst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546112 w 12192000"/>
              <a:gd name="connsiteY7" fmla="*/ 4509000 h 6858000"/>
              <a:gd name="connsiteX8" fmla="*/ 1691816 w 12192000"/>
              <a:gd name="connsiteY8" fmla="*/ 4509000 h 6858000"/>
              <a:gd name="connsiteX9" fmla="*/ 1699674 w 12192000"/>
              <a:gd name="connsiteY9" fmla="*/ 4509000 h 6858000"/>
              <a:gd name="connsiteX10" fmla="*/ 1861287 w 12192000"/>
              <a:gd name="connsiteY10" fmla="*/ 4509000 h 6858000"/>
              <a:gd name="connsiteX11" fmla="*/ 1869932 w 12192000"/>
              <a:gd name="connsiteY11" fmla="*/ 4509000 h 6858000"/>
              <a:gd name="connsiteX12" fmla="*/ 2227928 w 12192000"/>
              <a:gd name="connsiteY12" fmla="*/ 4509000 h 6858000"/>
              <a:gd name="connsiteX13" fmla="*/ 2238276 w 12192000"/>
              <a:gd name="connsiteY13" fmla="*/ 4509000 h 6858000"/>
              <a:gd name="connsiteX14" fmla="*/ 2594568 w 12192000"/>
              <a:gd name="connsiteY14" fmla="*/ 4509000 h 6858000"/>
              <a:gd name="connsiteX15" fmla="*/ 2606619 w 12192000"/>
              <a:gd name="connsiteY15" fmla="*/ 4509000 h 6858000"/>
              <a:gd name="connsiteX16" fmla="*/ 2764039 w 12192000"/>
              <a:gd name="connsiteY16" fmla="*/ 4509000 h 6858000"/>
              <a:gd name="connsiteX17" fmla="*/ 2776877 w 12192000"/>
              <a:gd name="connsiteY17" fmla="*/ 4509000 h 6858000"/>
              <a:gd name="connsiteX18" fmla="*/ 2916890 w 12192000"/>
              <a:gd name="connsiteY18" fmla="*/ 4509000 h 6858000"/>
              <a:gd name="connsiteX19" fmla="*/ 2930438 w 12192000"/>
              <a:gd name="connsiteY19" fmla="*/ 4509000 h 6858000"/>
              <a:gd name="connsiteX20" fmla="*/ 6257159 w 12192000"/>
              <a:gd name="connsiteY20" fmla="*/ 4509000 h 6858000"/>
              <a:gd name="connsiteX21" fmla="*/ 6286220 w 12192000"/>
              <a:gd name="connsiteY21" fmla="*/ 4509000 h 6858000"/>
              <a:gd name="connsiteX22" fmla="*/ 6979034 w 12192000"/>
              <a:gd name="connsiteY22" fmla="*/ 3819388 h 6858000"/>
              <a:gd name="connsiteX23" fmla="*/ 6979034 w 12192000"/>
              <a:gd name="connsiteY23" fmla="*/ 3140165 h 6858000"/>
              <a:gd name="connsiteX24" fmla="*/ 7671849 w 12192000"/>
              <a:gd name="connsiteY24" fmla="*/ 2450553 h 6858000"/>
              <a:gd name="connsiteX25" fmla="*/ 8029891 w 12192000"/>
              <a:gd name="connsiteY25" fmla="*/ 2450553 h 6858000"/>
              <a:gd name="connsiteX26" fmla="*/ 8067185 w 12192000"/>
              <a:gd name="connsiteY26" fmla="*/ 2450553 h 6858000"/>
              <a:gd name="connsiteX27" fmla="*/ 8759999 w 12192000"/>
              <a:gd name="connsiteY27" fmla="*/ 1760941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691816 w 12192000"/>
              <a:gd name="connsiteY7" fmla="*/ 4509000 h 6858000"/>
              <a:gd name="connsiteX8" fmla="*/ 1699674 w 12192000"/>
              <a:gd name="connsiteY8" fmla="*/ 4509000 h 6858000"/>
              <a:gd name="connsiteX9" fmla="*/ 1861287 w 12192000"/>
              <a:gd name="connsiteY9" fmla="*/ 4509000 h 6858000"/>
              <a:gd name="connsiteX10" fmla="*/ 1869932 w 12192000"/>
              <a:gd name="connsiteY10" fmla="*/ 4509000 h 6858000"/>
              <a:gd name="connsiteX11" fmla="*/ 2227928 w 12192000"/>
              <a:gd name="connsiteY11" fmla="*/ 4509000 h 6858000"/>
              <a:gd name="connsiteX12" fmla="*/ 2238276 w 12192000"/>
              <a:gd name="connsiteY12" fmla="*/ 4509000 h 6858000"/>
              <a:gd name="connsiteX13" fmla="*/ 2594568 w 12192000"/>
              <a:gd name="connsiteY13" fmla="*/ 4509000 h 6858000"/>
              <a:gd name="connsiteX14" fmla="*/ 2606619 w 12192000"/>
              <a:gd name="connsiteY14" fmla="*/ 4509000 h 6858000"/>
              <a:gd name="connsiteX15" fmla="*/ 2764039 w 12192000"/>
              <a:gd name="connsiteY15" fmla="*/ 4509000 h 6858000"/>
              <a:gd name="connsiteX16" fmla="*/ 2776877 w 12192000"/>
              <a:gd name="connsiteY16" fmla="*/ 4509000 h 6858000"/>
              <a:gd name="connsiteX17" fmla="*/ 2916890 w 12192000"/>
              <a:gd name="connsiteY17" fmla="*/ 4509000 h 6858000"/>
              <a:gd name="connsiteX18" fmla="*/ 2930438 w 12192000"/>
              <a:gd name="connsiteY18" fmla="*/ 4509000 h 6858000"/>
              <a:gd name="connsiteX19" fmla="*/ 6257159 w 12192000"/>
              <a:gd name="connsiteY19" fmla="*/ 4509000 h 6858000"/>
              <a:gd name="connsiteX20" fmla="*/ 6286220 w 12192000"/>
              <a:gd name="connsiteY20" fmla="*/ 4509000 h 6858000"/>
              <a:gd name="connsiteX21" fmla="*/ 6979034 w 12192000"/>
              <a:gd name="connsiteY21" fmla="*/ 3819388 h 6858000"/>
              <a:gd name="connsiteX22" fmla="*/ 6979034 w 12192000"/>
              <a:gd name="connsiteY22" fmla="*/ 3140165 h 6858000"/>
              <a:gd name="connsiteX23" fmla="*/ 7671849 w 12192000"/>
              <a:gd name="connsiteY23" fmla="*/ 2450553 h 6858000"/>
              <a:gd name="connsiteX24" fmla="*/ 8029891 w 12192000"/>
              <a:gd name="connsiteY24" fmla="*/ 2450553 h 6858000"/>
              <a:gd name="connsiteX25" fmla="*/ 8067185 w 12192000"/>
              <a:gd name="connsiteY25" fmla="*/ 2450553 h 6858000"/>
              <a:gd name="connsiteX26" fmla="*/ 8759999 w 12192000"/>
              <a:gd name="connsiteY26" fmla="*/ 1760941 h 6858000"/>
              <a:gd name="connsiteX27" fmla="*/ 8759999 w 12192000"/>
              <a:gd name="connsiteY27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691816 w 12192000"/>
              <a:gd name="connsiteY7" fmla="*/ 4509000 h 6858000"/>
              <a:gd name="connsiteX8" fmla="*/ 1861287 w 12192000"/>
              <a:gd name="connsiteY8" fmla="*/ 4509000 h 6858000"/>
              <a:gd name="connsiteX9" fmla="*/ 1869932 w 12192000"/>
              <a:gd name="connsiteY9" fmla="*/ 4509000 h 6858000"/>
              <a:gd name="connsiteX10" fmla="*/ 2227928 w 12192000"/>
              <a:gd name="connsiteY10" fmla="*/ 4509000 h 6858000"/>
              <a:gd name="connsiteX11" fmla="*/ 2238276 w 12192000"/>
              <a:gd name="connsiteY11" fmla="*/ 4509000 h 6858000"/>
              <a:gd name="connsiteX12" fmla="*/ 2594568 w 12192000"/>
              <a:gd name="connsiteY12" fmla="*/ 4509000 h 6858000"/>
              <a:gd name="connsiteX13" fmla="*/ 2606619 w 12192000"/>
              <a:gd name="connsiteY13" fmla="*/ 4509000 h 6858000"/>
              <a:gd name="connsiteX14" fmla="*/ 2764039 w 12192000"/>
              <a:gd name="connsiteY14" fmla="*/ 4509000 h 6858000"/>
              <a:gd name="connsiteX15" fmla="*/ 2776877 w 12192000"/>
              <a:gd name="connsiteY15" fmla="*/ 4509000 h 6858000"/>
              <a:gd name="connsiteX16" fmla="*/ 2916890 w 12192000"/>
              <a:gd name="connsiteY16" fmla="*/ 4509000 h 6858000"/>
              <a:gd name="connsiteX17" fmla="*/ 2930438 w 12192000"/>
              <a:gd name="connsiteY17" fmla="*/ 4509000 h 6858000"/>
              <a:gd name="connsiteX18" fmla="*/ 6257159 w 12192000"/>
              <a:gd name="connsiteY18" fmla="*/ 4509000 h 6858000"/>
              <a:gd name="connsiteX19" fmla="*/ 6286220 w 12192000"/>
              <a:gd name="connsiteY19" fmla="*/ 4509000 h 6858000"/>
              <a:gd name="connsiteX20" fmla="*/ 6979034 w 12192000"/>
              <a:gd name="connsiteY20" fmla="*/ 3819388 h 6858000"/>
              <a:gd name="connsiteX21" fmla="*/ 6979034 w 12192000"/>
              <a:gd name="connsiteY21" fmla="*/ 3140165 h 6858000"/>
              <a:gd name="connsiteX22" fmla="*/ 7671849 w 12192000"/>
              <a:gd name="connsiteY22" fmla="*/ 2450553 h 6858000"/>
              <a:gd name="connsiteX23" fmla="*/ 8029891 w 12192000"/>
              <a:gd name="connsiteY23" fmla="*/ 2450553 h 6858000"/>
              <a:gd name="connsiteX24" fmla="*/ 8067185 w 12192000"/>
              <a:gd name="connsiteY24" fmla="*/ 2450553 h 6858000"/>
              <a:gd name="connsiteX25" fmla="*/ 8759999 w 12192000"/>
              <a:gd name="connsiteY25" fmla="*/ 1760941 h 6858000"/>
              <a:gd name="connsiteX26" fmla="*/ 8759999 w 12192000"/>
              <a:gd name="connsiteY26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861287 w 12192000"/>
              <a:gd name="connsiteY7" fmla="*/ 4509000 h 6858000"/>
              <a:gd name="connsiteX8" fmla="*/ 1869932 w 12192000"/>
              <a:gd name="connsiteY8" fmla="*/ 4509000 h 6858000"/>
              <a:gd name="connsiteX9" fmla="*/ 2227928 w 12192000"/>
              <a:gd name="connsiteY9" fmla="*/ 4509000 h 6858000"/>
              <a:gd name="connsiteX10" fmla="*/ 2238276 w 12192000"/>
              <a:gd name="connsiteY10" fmla="*/ 4509000 h 6858000"/>
              <a:gd name="connsiteX11" fmla="*/ 2594568 w 12192000"/>
              <a:gd name="connsiteY11" fmla="*/ 4509000 h 6858000"/>
              <a:gd name="connsiteX12" fmla="*/ 2606619 w 12192000"/>
              <a:gd name="connsiteY12" fmla="*/ 4509000 h 6858000"/>
              <a:gd name="connsiteX13" fmla="*/ 2764039 w 12192000"/>
              <a:gd name="connsiteY13" fmla="*/ 4509000 h 6858000"/>
              <a:gd name="connsiteX14" fmla="*/ 2776877 w 12192000"/>
              <a:gd name="connsiteY14" fmla="*/ 4509000 h 6858000"/>
              <a:gd name="connsiteX15" fmla="*/ 2916890 w 12192000"/>
              <a:gd name="connsiteY15" fmla="*/ 4509000 h 6858000"/>
              <a:gd name="connsiteX16" fmla="*/ 2930438 w 12192000"/>
              <a:gd name="connsiteY16" fmla="*/ 4509000 h 6858000"/>
              <a:gd name="connsiteX17" fmla="*/ 6257159 w 12192000"/>
              <a:gd name="connsiteY17" fmla="*/ 4509000 h 6858000"/>
              <a:gd name="connsiteX18" fmla="*/ 6286220 w 12192000"/>
              <a:gd name="connsiteY18" fmla="*/ 4509000 h 6858000"/>
              <a:gd name="connsiteX19" fmla="*/ 6979034 w 12192000"/>
              <a:gd name="connsiteY19" fmla="*/ 3819388 h 6858000"/>
              <a:gd name="connsiteX20" fmla="*/ 6979034 w 12192000"/>
              <a:gd name="connsiteY20" fmla="*/ 3140165 h 6858000"/>
              <a:gd name="connsiteX21" fmla="*/ 7671849 w 12192000"/>
              <a:gd name="connsiteY21" fmla="*/ 2450553 h 6858000"/>
              <a:gd name="connsiteX22" fmla="*/ 8029891 w 12192000"/>
              <a:gd name="connsiteY22" fmla="*/ 2450553 h 6858000"/>
              <a:gd name="connsiteX23" fmla="*/ 8067185 w 12192000"/>
              <a:gd name="connsiteY23" fmla="*/ 2450553 h 6858000"/>
              <a:gd name="connsiteX24" fmla="*/ 8759999 w 12192000"/>
              <a:gd name="connsiteY24" fmla="*/ 1760941 h 6858000"/>
              <a:gd name="connsiteX25" fmla="*/ 8759999 w 12192000"/>
              <a:gd name="connsiteY25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861287 w 12192000"/>
              <a:gd name="connsiteY7" fmla="*/ 4509000 h 6858000"/>
              <a:gd name="connsiteX8" fmla="*/ 2227928 w 12192000"/>
              <a:gd name="connsiteY8" fmla="*/ 4509000 h 6858000"/>
              <a:gd name="connsiteX9" fmla="*/ 2238276 w 12192000"/>
              <a:gd name="connsiteY9" fmla="*/ 4509000 h 6858000"/>
              <a:gd name="connsiteX10" fmla="*/ 2594568 w 12192000"/>
              <a:gd name="connsiteY10" fmla="*/ 4509000 h 6858000"/>
              <a:gd name="connsiteX11" fmla="*/ 2606619 w 12192000"/>
              <a:gd name="connsiteY11" fmla="*/ 4509000 h 6858000"/>
              <a:gd name="connsiteX12" fmla="*/ 2764039 w 12192000"/>
              <a:gd name="connsiteY12" fmla="*/ 4509000 h 6858000"/>
              <a:gd name="connsiteX13" fmla="*/ 2776877 w 12192000"/>
              <a:gd name="connsiteY13" fmla="*/ 4509000 h 6858000"/>
              <a:gd name="connsiteX14" fmla="*/ 2916890 w 12192000"/>
              <a:gd name="connsiteY14" fmla="*/ 4509000 h 6858000"/>
              <a:gd name="connsiteX15" fmla="*/ 2930438 w 12192000"/>
              <a:gd name="connsiteY15" fmla="*/ 4509000 h 6858000"/>
              <a:gd name="connsiteX16" fmla="*/ 6257159 w 12192000"/>
              <a:gd name="connsiteY16" fmla="*/ 4509000 h 6858000"/>
              <a:gd name="connsiteX17" fmla="*/ 6286220 w 12192000"/>
              <a:gd name="connsiteY17" fmla="*/ 4509000 h 6858000"/>
              <a:gd name="connsiteX18" fmla="*/ 6979034 w 12192000"/>
              <a:gd name="connsiteY18" fmla="*/ 3819388 h 6858000"/>
              <a:gd name="connsiteX19" fmla="*/ 6979034 w 12192000"/>
              <a:gd name="connsiteY19" fmla="*/ 3140165 h 6858000"/>
              <a:gd name="connsiteX20" fmla="*/ 7671849 w 12192000"/>
              <a:gd name="connsiteY20" fmla="*/ 2450553 h 6858000"/>
              <a:gd name="connsiteX21" fmla="*/ 8029891 w 12192000"/>
              <a:gd name="connsiteY21" fmla="*/ 2450553 h 6858000"/>
              <a:gd name="connsiteX22" fmla="*/ 8067185 w 12192000"/>
              <a:gd name="connsiteY22" fmla="*/ 2450553 h 6858000"/>
              <a:gd name="connsiteX23" fmla="*/ 8759999 w 12192000"/>
              <a:gd name="connsiteY23" fmla="*/ 1760941 h 6858000"/>
              <a:gd name="connsiteX24" fmla="*/ 8759999 w 12192000"/>
              <a:gd name="connsiteY24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238276 w 12192000"/>
              <a:gd name="connsiteY8" fmla="*/ 4509000 h 6858000"/>
              <a:gd name="connsiteX9" fmla="*/ 2594568 w 12192000"/>
              <a:gd name="connsiteY9" fmla="*/ 4509000 h 6858000"/>
              <a:gd name="connsiteX10" fmla="*/ 2606619 w 12192000"/>
              <a:gd name="connsiteY10" fmla="*/ 4509000 h 6858000"/>
              <a:gd name="connsiteX11" fmla="*/ 2764039 w 12192000"/>
              <a:gd name="connsiteY11" fmla="*/ 4509000 h 6858000"/>
              <a:gd name="connsiteX12" fmla="*/ 2776877 w 12192000"/>
              <a:gd name="connsiteY12" fmla="*/ 4509000 h 6858000"/>
              <a:gd name="connsiteX13" fmla="*/ 2916890 w 12192000"/>
              <a:gd name="connsiteY13" fmla="*/ 4509000 h 6858000"/>
              <a:gd name="connsiteX14" fmla="*/ 2930438 w 12192000"/>
              <a:gd name="connsiteY14" fmla="*/ 4509000 h 6858000"/>
              <a:gd name="connsiteX15" fmla="*/ 6257159 w 12192000"/>
              <a:gd name="connsiteY15" fmla="*/ 4509000 h 6858000"/>
              <a:gd name="connsiteX16" fmla="*/ 6286220 w 12192000"/>
              <a:gd name="connsiteY16" fmla="*/ 4509000 h 6858000"/>
              <a:gd name="connsiteX17" fmla="*/ 6979034 w 12192000"/>
              <a:gd name="connsiteY17" fmla="*/ 3819388 h 6858000"/>
              <a:gd name="connsiteX18" fmla="*/ 6979034 w 12192000"/>
              <a:gd name="connsiteY18" fmla="*/ 3140165 h 6858000"/>
              <a:gd name="connsiteX19" fmla="*/ 7671849 w 12192000"/>
              <a:gd name="connsiteY19" fmla="*/ 2450553 h 6858000"/>
              <a:gd name="connsiteX20" fmla="*/ 8029891 w 12192000"/>
              <a:gd name="connsiteY20" fmla="*/ 2450553 h 6858000"/>
              <a:gd name="connsiteX21" fmla="*/ 8067185 w 12192000"/>
              <a:gd name="connsiteY21" fmla="*/ 2450553 h 6858000"/>
              <a:gd name="connsiteX22" fmla="*/ 8759999 w 12192000"/>
              <a:gd name="connsiteY22" fmla="*/ 1760941 h 6858000"/>
              <a:gd name="connsiteX23" fmla="*/ 8759999 w 12192000"/>
              <a:gd name="connsiteY23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606619 w 12192000"/>
              <a:gd name="connsiteY9" fmla="*/ 4509000 h 6858000"/>
              <a:gd name="connsiteX10" fmla="*/ 2764039 w 12192000"/>
              <a:gd name="connsiteY10" fmla="*/ 4509000 h 6858000"/>
              <a:gd name="connsiteX11" fmla="*/ 2776877 w 12192000"/>
              <a:gd name="connsiteY11" fmla="*/ 4509000 h 6858000"/>
              <a:gd name="connsiteX12" fmla="*/ 2916890 w 12192000"/>
              <a:gd name="connsiteY12" fmla="*/ 4509000 h 6858000"/>
              <a:gd name="connsiteX13" fmla="*/ 2930438 w 12192000"/>
              <a:gd name="connsiteY13" fmla="*/ 4509000 h 6858000"/>
              <a:gd name="connsiteX14" fmla="*/ 6257159 w 12192000"/>
              <a:gd name="connsiteY14" fmla="*/ 4509000 h 6858000"/>
              <a:gd name="connsiteX15" fmla="*/ 6286220 w 12192000"/>
              <a:gd name="connsiteY15" fmla="*/ 4509000 h 6858000"/>
              <a:gd name="connsiteX16" fmla="*/ 6979034 w 12192000"/>
              <a:gd name="connsiteY16" fmla="*/ 3819388 h 6858000"/>
              <a:gd name="connsiteX17" fmla="*/ 6979034 w 12192000"/>
              <a:gd name="connsiteY17" fmla="*/ 3140165 h 6858000"/>
              <a:gd name="connsiteX18" fmla="*/ 7671849 w 12192000"/>
              <a:gd name="connsiteY18" fmla="*/ 2450553 h 6858000"/>
              <a:gd name="connsiteX19" fmla="*/ 8029891 w 12192000"/>
              <a:gd name="connsiteY19" fmla="*/ 2450553 h 6858000"/>
              <a:gd name="connsiteX20" fmla="*/ 8067185 w 12192000"/>
              <a:gd name="connsiteY20" fmla="*/ 2450553 h 6858000"/>
              <a:gd name="connsiteX21" fmla="*/ 8759999 w 12192000"/>
              <a:gd name="connsiteY21" fmla="*/ 1760941 h 6858000"/>
              <a:gd name="connsiteX22" fmla="*/ 8759999 w 12192000"/>
              <a:gd name="connsiteY22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764039 w 12192000"/>
              <a:gd name="connsiteY9" fmla="*/ 4509000 h 6858000"/>
              <a:gd name="connsiteX10" fmla="*/ 2776877 w 12192000"/>
              <a:gd name="connsiteY10" fmla="*/ 4509000 h 6858000"/>
              <a:gd name="connsiteX11" fmla="*/ 2916890 w 12192000"/>
              <a:gd name="connsiteY11" fmla="*/ 4509000 h 6858000"/>
              <a:gd name="connsiteX12" fmla="*/ 2930438 w 12192000"/>
              <a:gd name="connsiteY12" fmla="*/ 4509000 h 6858000"/>
              <a:gd name="connsiteX13" fmla="*/ 6257159 w 12192000"/>
              <a:gd name="connsiteY13" fmla="*/ 4509000 h 6858000"/>
              <a:gd name="connsiteX14" fmla="*/ 6286220 w 12192000"/>
              <a:gd name="connsiteY14" fmla="*/ 4509000 h 6858000"/>
              <a:gd name="connsiteX15" fmla="*/ 6979034 w 12192000"/>
              <a:gd name="connsiteY15" fmla="*/ 3819388 h 6858000"/>
              <a:gd name="connsiteX16" fmla="*/ 6979034 w 12192000"/>
              <a:gd name="connsiteY16" fmla="*/ 3140165 h 6858000"/>
              <a:gd name="connsiteX17" fmla="*/ 7671849 w 12192000"/>
              <a:gd name="connsiteY17" fmla="*/ 2450553 h 6858000"/>
              <a:gd name="connsiteX18" fmla="*/ 8029891 w 12192000"/>
              <a:gd name="connsiteY18" fmla="*/ 2450553 h 6858000"/>
              <a:gd name="connsiteX19" fmla="*/ 8067185 w 12192000"/>
              <a:gd name="connsiteY19" fmla="*/ 2450553 h 6858000"/>
              <a:gd name="connsiteX20" fmla="*/ 8759999 w 12192000"/>
              <a:gd name="connsiteY20" fmla="*/ 1760941 h 6858000"/>
              <a:gd name="connsiteX21" fmla="*/ 8759999 w 12192000"/>
              <a:gd name="connsiteY21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764039 w 12192000"/>
              <a:gd name="connsiteY9" fmla="*/ 4509000 h 6858000"/>
              <a:gd name="connsiteX10" fmla="*/ 2916890 w 12192000"/>
              <a:gd name="connsiteY10" fmla="*/ 4509000 h 6858000"/>
              <a:gd name="connsiteX11" fmla="*/ 2930438 w 12192000"/>
              <a:gd name="connsiteY11" fmla="*/ 4509000 h 6858000"/>
              <a:gd name="connsiteX12" fmla="*/ 6257159 w 12192000"/>
              <a:gd name="connsiteY12" fmla="*/ 4509000 h 6858000"/>
              <a:gd name="connsiteX13" fmla="*/ 6286220 w 12192000"/>
              <a:gd name="connsiteY13" fmla="*/ 4509000 h 6858000"/>
              <a:gd name="connsiteX14" fmla="*/ 6979034 w 12192000"/>
              <a:gd name="connsiteY14" fmla="*/ 3819388 h 6858000"/>
              <a:gd name="connsiteX15" fmla="*/ 6979034 w 12192000"/>
              <a:gd name="connsiteY15" fmla="*/ 3140165 h 6858000"/>
              <a:gd name="connsiteX16" fmla="*/ 7671849 w 12192000"/>
              <a:gd name="connsiteY16" fmla="*/ 2450553 h 6858000"/>
              <a:gd name="connsiteX17" fmla="*/ 8029891 w 12192000"/>
              <a:gd name="connsiteY17" fmla="*/ 2450553 h 6858000"/>
              <a:gd name="connsiteX18" fmla="*/ 8067185 w 12192000"/>
              <a:gd name="connsiteY18" fmla="*/ 2450553 h 6858000"/>
              <a:gd name="connsiteX19" fmla="*/ 8759999 w 12192000"/>
              <a:gd name="connsiteY19" fmla="*/ 1760941 h 6858000"/>
              <a:gd name="connsiteX20" fmla="*/ 8759999 w 12192000"/>
              <a:gd name="connsiteY20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916890 w 12192000"/>
              <a:gd name="connsiteY9" fmla="*/ 4509000 h 6858000"/>
              <a:gd name="connsiteX10" fmla="*/ 2930438 w 12192000"/>
              <a:gd name="connsiteY10" fmla="*/ 4509000 h 6858000"/>
              <a:gd name="connsiteX11" fmla="*/ 6257159 w 12192000"/>
              <a:gd name="connsiteY11" fmla="*/ 4509000 h 6858000"/>
              <a:gd name="connsiteX12" fmla="*/ 6286220 w 12192000"/>
              <a:gd name="connsiteY12" fmla="*/ 4509000 h 6858000"/>
              <a:gd name="connsiteX13" fmla="*/ 6979034 w 12192000"/>
              <a:gd name="connsiteY13" fmla="*/ 3819388 h 6858000"/>
              <a:gd name="connsiteX14" fmla="*/ 6979034 w 12192000"/>
              <a:gd name="connsiteY14" fmla="*/ 3140165 h 6858000"/>
              <a:gd name="connsiteX15" fmla="*/ 7671849 w 12192000"/>
              <a:gd name="connsiteY15" fmla="*/ 2450553 h 6858000"/>
              <a:gd name="connsiteX16" fmla="*/ 8029891 w 12192000"/>
              <a:gd name="connsiteY16" fmla="*/ 2450553 h 6858000"/>
              <a:gd name="connsiteX17" fmla="*/ 8067185 w 12192000"/>
              <a:gd name="connsiteY17" fmla="*/ 2450553 h 6858000"/>
              <a:gd name="connsiteX18" fmla="*/ 8759999 w 12192000"/>
              <a:gd name="connsiteY18" fmla="*/ 1760941 h 6858000"/>
              <a:gd name="connsiteX19" fmla="*/ 8759999 w 12192000"/>
              <a:gd name="connsiteY19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916890 w 12192000"/>
              <a:gd name="connsiteY9" fmla="*/ 4509000 h 6858000"/>
              <a:gd name="connsiteX10" fmla="*/ 6257159 w 12192000"/>
              <a:gd name="connsiteY10" fmla="*/ 4509000 h 6858000"/>
              <a:gd name="connsiteX11" fmla="*/ 6286220 w 12192000"/>
              <a:gd name="connsiteY11" fmla="*/ 4509000 h 6858000"/>
              <a:gd name="connsiteX12" fmla="*/ 6979034 w 12192000"/>
              <a:gd name="connsiteY12" fmla="*/ 3819388 h 6858000"/>
              <a:gd name="connsiteX13" fmla="*/ 6979034 w 12192000"/>
              <a:gd name="connsiteY13" fmla="*/ 3140165 h 6858000"/>
              <a:gd name="connsiteX14" fmla="*/ 7671849 w 12192000"/>
              <a:gd name="connsiteY14" fmla="*/ 2450553 h 6858000"/>
              <a:gd name="connsiteX15" fmla="*/ 8029891 w 12192000"/>
              <a:gd name="connsiteY15" fmla="*/ 2450553 h 6858000"/>
              <a:gd name="connsiteX16" fmla="*/ 8067185 w 12192000"/>
              <a:gd name="connsiteY16" fmla="*/ 2450553 h 6858000"/>
              <a:gd name="connsiteX17" fmla="*/ 8759999 w 12192000"/>
              <a:gd name="connsiteY17" fmla="*/ 1760941 h 6858000"/>
              <a:gd name="connsiteX18" fmla="*/ 8759999 w 12192000"/>
              <a:gd name="connsiteY18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916890 w 12192000"/>
              <a:gd name="connsiteY8" fmla="*/ 4509000 h 6858000"/>
              <a:gd name="connsiteX9" fmla="*/ 6257159 w 12192000"/>
              <a:gd name="connsiteY9" fmla="*/ 4509000 h 6858000"/>
              <a:gd name="connsiteX10" fmla="*/ 6286220 w 12192000"/>
              <a:gd name="connsiteY10" fmla="*/ 4509000 h 6858000"/>
              <a:gd name="connsiteX11" fmla="*/ 6979034 w 12192000"/>
              <a:gd name="connsiteY11" fmla="*/ 3819388 h 6858000"/>
              <a:gd name="connsiteX12" fmla="*/ 6979034 w 12192000"/>
              <a:gd name="connsiteY12" fmla="*/ 3140165 h 6858000"/>
              <a:gd name="connsiteX13" fmla="*/ 7671849 w 12192000"/>
              <a:gd name="connsiteY13" fmla="*/ 2450553 h 6858000"/>
              <a:gd name="connsiteX14" fmla="*/ 8029891 w 12192000"/>
              <a:gd name="connsiteY14" fmla="*/ 2450553 h 6858000"/>
              <a:gd name="connsiteX15" fmla="*/ 8067185 w 12192000"/>
              <a:gd name="connsiteY15" fmla="*/ 2450553 h 6858000"/>
              <a:gd name="connsiteX16" fmla="*/ 8759999 w 12192000"/>
              <a:gd name="connsiteY16" fmla="*/ 1760941 h 6858000"/>
              <a:gd name="connsiteX17" fmla="*/ 8759999 w 12192000"/>
              <a:gd name="connsiteY17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6257159 w 12192000"/>
              <a:gd name="connsiteY8" fmla="*/ 4509000 h 6858000"/>
              <a:gd name="connsiteX9" fmla="*/ 6286220 w 12192000"/>
              <a:gd name="connsiteY9" fmla="*/ 4509000 h 6858000"/>
              <a:gd name="connsiteX10" fmla="*/ 6979034 w 12192000"/>
              <a:gd name="connsiteY10" fmla="*/ 3819388 h 6858000"/>
              <a:gd name="connsiteX11" fmla="*/ 6979034 w 12192000"/>
              <a:gd name="connsiteY11" fmla="*/ 3140165 h 6858000"/>
              <a:gd name="connsiteX12" fmla="*/ 7671849 w 12192000"/>
              <a:gd name="connsiteY12" fmla="*/ 2450553 h 6858000"/>
              <a:gd name="connsiteX13" fmla="*/ 8029891 w 12192000"/>
              <a:gd name="connsiteY13" fmla="*/ 2450553 h 6858000"/>
              <a:gd name="connsiteX14" fmla="*/ 8067185 w 12192000"/>
              <a:gd name="connsiteY14" fmla="*/ 2450553 h 6858000"/>
              <a:gd name="connsiteX15" fmla="*/ 8759999 w 12192000"/>
              <a:gd name="connsiteY15" fmla="*/ 1760941 h 6858000"/>
              <a:gd name="connsiteX16" fmla="*/ 8759999 w 12192000"/>
              <a:gd name="connsiteY16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6257159 w 12192000"/>
              <a:gd name="connsiteY7" fmla="*/ 4509000 h 6858000"/>
              <a:gd name="connsiteX8" fmla="*/ 6286220 w 12192000"/>
              <a:gd name="connsiteY8" fmla="*/ 4509000 h 6858000"/>
              <a:gd name="connsiteX9" fmla="*/ 6979034 w 12192000"/>
              <a:gd name="connsiteY9" fmla="*/ 3819388 h 6858000"/>
              <a:gd name="connsiteX10" fmla="*/ 6979034 w 12192000"/>
              <a:gd name="connsiteY10" fmla="*/ 3140165 h 6858000"/>
              <a:gd name="connsiteX11" fmla="*/ 7671849 w 12192000"/>
              <a:gd name="connsiteY11" fmla="*/ 2450553 h 6858000"/>
              <a:gd name="connsiteX12" fmla="*/ 8029891 w 12192000"/>
              <a:gd name="connsiteY12" fmla="*/ 2450553 h 6858000"/>
              <a:gd name="connsiteX13" fmla="*/ 8067185 w 12192000"/>
              <a:gd name="connsiteY13" fmla="*/ 2450553 h 6858000"/>
              <a:gd name="connsiteX14" fmla="*/ 8759999 w 12192000"/>
              <a:gd name="connsiteY14" fmla="*/ 1760941 h 6858000"/>
              <a:gd name="connsiteX15" fmla="*/ 8759999 w 12192000"/>
              <a:gd name="connsiteY15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6257159 w 12192000"/>
              <a:gd name="connsiteY6" fmla="*/ 4509000 h 6858000"/>
              <a:gd name="connsiteX7" fmla="*/ 6286220 w 12192000"/>
              <a:gd name="connsiteY7" fmla="*/ 4509000 h 6858000"/>
              <a:gd name="connsiteX8" fmla="*/ 6979034 w 12192000"/>
              <a:gd name="connsiteY8" fmla="*/ 3819388 h 6858000"/>
              <a:gd name="connsiteX9" fmla="*/ 6979034 w 12192000"/>
              <a:gd name="connsiteY9" fmla="*/ 3140165 h 6858000"/>
              <a:gd name="connsiteX10" fmla="*/ 7671849 w 12192000"/>
              <a:gd name="connsiteY10" fmla="*/ 2450553 h 6858000"/>
              <a:gd name="connsiteX11" fmla="*/ 8029891 w 12192000"/>
              <a:gd name="connsiteY11" fmla="*/ 2450553 h 6858000"/>
              <a:gd name="connsiteX12" fmla="*/ 8067185 w 12192000"/>
              <a:gd name="connsiteY12" fmla="*/ 2450553 h 6858000"/>
              <a:gd name="connsiteX13" fmla="*/ 8759999 w 12192000"/>
              <a:gd name="connsiteY13" fmla="*/ 1760941 h 6858000"/>
              <a:gd name="connsiteX14" fmla="*/ 8759999 w 12192000"/>
              <a:gd name="connsiteY14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6257159 w 12192000"/>
              <a:gd name="connsiteY6" fmla="*/ 4509000 h 6858000"/>
              <a:gd name="connsiteX7" fmla="*/ 6979034 w 12192000"/>
              <a:gd name="connsiteY7" fmla="*/ 3819388 h 6858000"/>
              <a:gd name="connsiteX8" fmla="*/ 6979034 w 12192000"/>
              <a:gd name="connsiteY8" fmla="*/ 3140165 h 6858000"/>
              <a:gd name="connsiteX9" fmla="*/ 7671849 w 12192000"/>
              <a:gd name="connsiteY9" fmla="*/ 2450553 h 6858000"/>
              <a:gd name="connsiteX10" fmla="*/ 8029891 w 12192000"/>
              <a:gd name="connsiteY10" fmla="*/ 2450553 h 6858000"/>
              <a:gd name="connsiteX11" fmla="*/ 8067185 w 12192000"/>
              <a:gd name="connsiteY11" fmla="*/ 2450553 h 6858000"/>
              <a:gd name="connsiteX12" fmla="*/ 8759999 w 12192000"/>
              <a:gd name="connsiteY12" fmla="*/ 1760941 h 6858000"/>
              <a:gd name="connsiteX13" fmla="*/ 8759999 w 12192000"/>
              <a:gd name="connsiteY13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6979034 w 12192000"/>
              <a:gd name="connsiteY6" fmla="*/ 3819388 h 6858000"/>
              <a:gd name="connsiteX7" fmla="*/ 6979034 w 12192000"/>
              <a:gd name="connsiteY7" fmla="*/ 3140165 h 6858000"/>
              <a:gd name="connsiteX8" fmla="*/ 7671849 w 12192000"/>
              <a:gd name="connsiteY8" fmla="*/ 2450553 h 6858000"/>
              <a:gd name="connsiteX9" fmla="*/ 8029891 w 12192000"/>
              <a:gd name="connsiteY9" fmla="*/ 2450553 h 6858000"/>
              <a:gd name="connsiteX10" fmla="*/ 8067185 w 12192000"/>
              <a:gd name="connsiteY10" fmla="*/ 2450553 h 6858000"/>
              <a:gd name="connsiteX11" fmla="*/ 8759999 w 12192000"/>
              <a:gd name="connsiteY11" fmla="*/ 1760941 h 6858000"/>
              <a:gd name="connsiteX12" fmla="*/ 8759999 w 12192000"/>
              <a:gd name="connsiteY12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6979034 w 12192000"/>
              <a:gd name="connsiteY6" fmla="*/ 3140165 h 6858000"/>
              <a:gd name="connsiteX7" fmla="*/ 7671849 w 12192000"/>
              <a:gd name="connsiteY7" fmla="*/ 2450553 h 6858000"/>
              <a:gd name="connsiteX8" fmla="*/ 8029891 w 12192000"/>
              <a:gd name="connsiteY8" fmla="*/ 2450553 h 6858000"/>
              <a:gd name="connsiteX9" fmla="*/ 8067185 w 12192000"/>
              <a:gd name="connsiteY9" fmla="*/ 2450553 h 6858000"/>
              <a:gd name="connsiteX10" fmla="*/ 8759999 w 12192000"/>
              <a:gd name="connsiteY10" fmla="*/ 1760941 h 6858000"/>
              <a:gd name="connsiteX11" fmla="*/ 8759999 w 12192000"/>
              <a:gd name="connsiteY11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7671849 w 12192000"/>
              <a:gd name="connsiteY6" fmla="*/ 2450553 h 6858000"/>
              <a:gd name="connsiteX7" fmla="*/ 8029891 w 12192000"/>
              <a:gd name="connsiteY7" fmla="*/ 2450553 h 6858000"/>
              <a:gd name="connsiteX8" fmla="*/ 8067185 w 12192000"/>
              <a:gd name="connsiteY8" fmla="*/ 2450553 h 6858000"/>
              <a:gd name="connsiteX9" fmla="*/ 8759999 w 12192000"/>
              <a:gd name="connsiteY9" fmla="*/ 1760941 h 6858000"/>
              <a:gd name="connsiteX10" fmla="*/ 8759999 w 12192000"/>
              <a:gd name="connsiteY10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8029891 w 12192000"/>
              <a:gd name="connsiteY6" fmla="*/ 2450553 h 6858000"/>
              <a:gd name="connsiteX7" fmla="*/ 8067185 w 12192000"/>
              <a:gd name="connsiteY7" fmla="*/ 2450553 h 6858000"/>
              <a:gd name="connsiteX8" fmla="*/ 8759999 w 12192000"/>
              <a:gd name="connsiteY8" fmla="*/ 1760941 h 6858000"/>
              <a:gd name="connsiteX9" fmla="*/ 8759999 w 12192000"/>
              <a:gd name="connsiteY9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8029891 w 12192000"/>
              <a:gd name="connsiteY6" fmla="*/ 2450553 h 6858000"/>
              <a:gd name="connsiteX7" fmla="*/ 8759999 w 12192000"/>
              <a:gd name="connsiteY7" fmla="*/ 1760941 h 6858000"/>
              <a:gd name="connsiteX8" fmla="*/ 8759999 w 12192000"/>
              <a:gd name="connsiteY8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8759999 w 12192000"/>
              <a:gd name="connsiteY6" fmla="*/ 1760941 h 6858000"/>
              <a:gd name="connsiteX7" fmla="*/ 8759999 w 12192000"/>
              <a:gd name="connsiteY7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8759999 w 12192000"/>
              <a:gd name="connsiteY6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9145 w 12192000"/>
              <a:gd name="connsiteY5" fmla="*/ 10152 h 6858000"/>
              <a:gd name="connsiteX6" fmla="*/ 8759999 w 12192000"/>
              <a:gd name="connsiteY6" fmla="*/ 0 h 6858000"/>
              <a:gd name="connsiteX0" fmla="*/ 8759999 w 12192000"/>
              <a:gd name="connsiteY0" fmla="*/ 508523 h 7366523"/>
              <a:gd name="connsiteX1" fmla="*/ 12192000 w 12192000"/>
              <a:gd name="connsiteY1" fmla="*/ 508523 h 7366523"/>
              <a:gd name="connsiteX2" fmla="*/ 12192000 w 12192000"/>
              <a:gd name="connsiteY2" fmla="*/ 7366523 h 7366523"/>
              <a:gd name="connsiteX3" fmla="*/ 0 w 12192000"/>
              <a:gd name="connsiteY3" fmla="*/ 7366523 h 7366523"/>
              <a:gd name="connsiteX4" fmla="*/ 0 w 12192000"/>
              <a:gd name="connsiteY4" fmla="*/ 5017523 h 7366523"/>
              <a:gd name="connsiteX5" fmla="*/ 9145 w 12192000"/>
              <a:gd name="connsiteY5" fmla="*/ 518675 h 7366523"/>
              <a:gd name="connsiteX6" fmla="*/ 8759999 w 12192000"/>
              <a:gd name="connsiteY6" fmla="*/ 508523 h 7366523"/>
              <a:gd name="connsiteX0" fmla="*/ 8759999 w 12192000"/>
              <a:gd name="connsiteY0" fmla="*/ 568584 h 7426584"/>
              <a:gd name="connsiteX1" fmla="*/ 12192000 w 12192000"/>
              <a:gd name="connsiteY1" fmla="*/ 568584 h 7426584"/>
              <a:gd name="connsiteX2" fmla="*/ 12192000 w 12192000"/>
              <a:gd name="connsiteY2" fmla="*/ 7426584 h 7426584"/>
              <a:gd name="connsiteX3" fmla="*/ 0 w 12192000"/>
              <a:gd name="connsiteY3" fmla="*/ 7426584 h 7426584"/>
              <a:gd name="connsiteX4" fmla="*/ 0 w 12192000"/>
              <a:gd name="connsiteY4" fmla="*/ 5077584 h 7426584"/>
              <a:gd name="connsiteX5" fmla="*/ 9145 w 12192000"/>
              <a:gd name="connsiteY5" fmla="*/ 578736 h 7426584"/>
              <a:gd name="connsiteX6" fmla="*/ 8759999 w 12192000"/>
              <a:gd name="connsiteY6" fmla="*/ 568584 h 7426584"/>
              <a:gd name="connsiteX0" fmla="*/ 9145 w 12192000"/>
              <a:gd name="connsiteY0" fmla="*/ 10152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9145 w 12192000"/>
              <a:gd name="connsiteY5" fmla="*/ 10152 h 6858000"/>
              <a:gd name="connsiteX0" fmla="*/ 9145 w 12192000"/>
              <a:gd name="connsiteY0" fmla="*/ 10152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9145 w 12192000"/>
              <a:gd name="connsiteY4" fmla="*/ 101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9145" y="10152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ubicBezTo>
                  <a:pt x="3048" y="4575384"/>
                  <a:pt x="6097" y="2292768"/>
                  <a:pt x="9145" y="10152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/>
              <a:t>Bild einfügen</a:t>
            </a:r>
          </a:p>
        </p:txBody>
      </p:sp>
      <p:sp>
        <p:nvSpPr>
          <p:cNvPr id="6" name="Textplatzhalter 21">
            <a:extLst>
              <a:ext uri="{FF2B5EF4-FFF2-40B4-BE49-F238E27FC236}">
                <a16:creationId xmlns:a16="http://schemas.microsoft.com/office/drawing/2014/main" id="{EC7A166D-5502-3743-9FD4-55C8E085DE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 flipH="1">
            <a:off x="0" y="302861"/>
            <a:ext cx="12143937" cy="6252278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4369FD-4569-413B-8637-ED89BF8BE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479425" y="1989000"/>
            <a:ext cx="6984575" cy="244800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Eine </a:t>
            </a:r>
            <a:r>
              <a:rPr lang="de-DE" dirty="0" err="1"/>
              <a:t>Trennerseite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um die Kapitel </a:t>
            </a:r>
            <a:br>
              <a:rPr lang="de-DE" dirty="0"/>
            </a:br>
            <a:r>
              <a:rPr lang="de-DE" dirty="0"/>
              <a:t>zu unterscheiden</a:t>
            </a:r>
          </a:p>
        </p:txBody>
      </p:sp>
      <p:sp>
        <p:nvSpPr>
          <p:cNvPr id="27" name="Untertitel 2">
            <a:extLst>
              <a:ext uri="{FF2B5EF4-FFF2-40B4-BE49-F238E27FC236}">
                <a16:creationId xmlns:a16="http://schemas.microsoft.com/office/drawing/2014/main" id="{A4E67476-8A11-4E03-B57B-AF937AFD8E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79425" y="4604813"/>
            <a:ext cx="6984575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+mn-lt" panose="05020102010507070707" pitchFamily="18" charset="2"/>
              <a:buNone/>
              <a:tabLst/>
              <a:defRPr/>
            </a:pPr>
            <a:r>
              <a:rPr lang="de-DE" dirty="0"/>
              <a:t>Hier könnte eine kurze Kapitelbeschreibung stehen.</a:t>
            </a:r>
          </a:p>
        </p:txBody>
      </p:sp>
    </p:spTree>
    <p:extLst>
      <p:ext uri="{BB962C8B-B14F-4D97-AF65-F5344CB8AC3E}">
        <p14:creationId xmlns:p14="http://schemas.microsoft.com/office/powerpoint/2010/main" val="754444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trenn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21">
            <a:extLst>
              <a:ext uri="{FF2B5EF4-FFF2-40B4-BE49-F238E27FC236}">
                <a16:creationId xmlns:a16="http://schemas.microsoft.com/office/drawing/2014/main" id="{33B04E29-9B5A-3743-AB11-FAB02D9ECA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4576"/>
            <a:ext cx="12192000" cy="6858000"/>
          </a:xfrm>
          <a:custGeom>
            <a:avLst/>
            <a:gdLst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546112 w 12192000"/>
              <a:gd name="connsiteY7" fmla="*/ 4509000 h 6858000"/>
              <a:gd name="connsiteX8" fmla="*/ 1691816 w 12192000"/>
              <a:gd name="connsiteY8" fmla="*/ 4509000 h 6858000"/>
              <a:gd name="connsiteX9" fmla="*/ 1699674 w 12192000"/>
              <a:gd name="connsiteY9" fmla="*/ 4509000 h 6858000"/>
              <a:gd name="connsiteX10" fmla="*/ 1861287 w 12192000"/>
              <a:gd name="connsiteY10" fmla="*/ 4509000 h 6858000"/>
              <a:gd name="connsiteX11" fmla="*/ 1869932 w 12192000"/>
              <a:gd name="connsiteY11" fmla="*/ 4509000 h 6858000"/>
              <a:gd name="connsiteX12" fmla="*/ 2227928 w 12192000"/>
              <a:gd name="connsiteY12" fmla="*/ 4509000 h 6858000"/>
              <a:gd name="connsiteX13" fmla="*/ 2238276 w 12192000"/>
              <a:gd name="connsiteY13" fmla="*/ 4509000 h 6858000"/>
              <a:gd name="connsiteX14" fmla="*/ 2594568 w 12192000"/>
              <a:gd name="connsiteY14" fmla="*/ 4509000 h 6858000"/>
              <a:gd name="connsiteX15" fmla="*/ 2606619 w 12192000"/>
              <a:gd name="connsiteY15" fmla="*/ 4509000 h 6858000"/>
              <a:gd name="connsiteX16" fmla="*/ 2764039 w 12192000"/>
              <a:gd name="connsiteY16" fmla="*/ 4509000 h 6858000"/>
              <a:gd name="connsiteX17" fmla="*/ 2776877 w 12192000"/>
              <a:gd name="connsiteY17" fmla="*/ 4509000 h 6858000"/>
              <a:gd name="connsiteX18" fmla="*/ 2916890 w 12192000"/>
              <a:gd name="connsiteY18" fmla="*/ 4509000 h 6858000"/>
              <a:gd name="connsiteX19" fmla="*/ 2930438 w 12192000"/>
              <a:gd name="connsiteY19" fmla="*/ 4509000 h 6858000"/>
              <a:gd name="connsiteX20" fmla="*/ 6257159 w 12192000"/>
              <a:gd name="connsiteY20" fmla="*/ 4509000 h 6858000"/>
              <a:gd name="connsiteX21" fmla="*/ 6286220 w 12192000"/>
              <a:gd name="connsiteY21" fmla="*/ 4509000 h 6858000"/>
              <a:gd name="connsiteX22" fmla="*/ 6979034 w 12192000"/>
              <a:gd name="connsiteY22" fmla="*/ 3819388 h 6858000"/>
              <a:gd name="connsiteX23" fmla="*/ 6979034 w 12192000"/>
              <a:gd name="connsiteY23" fmla="*/ 3140165 h 6858000"/>
              <a:gd name="connsiteX24" fmla="*/ 7671849 w 12192000"/>
              <a:gd name="connsiteY24" fmla="*/ 2450553 h 6858000"/>
              <a:gd name="connsiteX25" fmla="*/ 8029891 w 12192000"/>
              <a:gd name="connsiteY25" fmla="*/ 2450553 h 6858000"/>
              <a:gd name="connsiteX26" fmla="*/ 8067185 w 12192000"/>
              <a:gd name="connsiteY26" fmla="*/ 2450553 h 6858000"/>
              <a:gd name="connsiteX27" fmla="*/ 8759999 w 12192000"/>
              <a:gd name="connsiteY27" fmla="*/ 1760941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691816 w 12192000"/>
              <a:gd name="connsiteY7" fmla="*/ 4509000 h 6858000"/>
              <a:gd name="connsiteX8" fmla="*/ 1699674 w 12192000"/>
              <a:gd name="connsiteY8" fmla="*/ 4509000 h 6858000"/>
              <a:gd name="connsiteX9" fmla="*/ 1861287 w 12192000"/>
              <a:gd name="connsiteY9" fmla="*/ 4509000 h 6858000"/>
              <a:gd name="connsiteX10" fmla="*/ 1869932 w 12192000"/>
              <a:gd name="connsiteY10" fmla="*/ 4509000 h 6858000"/>
              <a:gd name="connsiteX11" fmla="*/ 2227928 w 12192000"/>
              <a:gd name="connsiteY11" fmla="*/ 4509000 h 6858000"/>
              <a:gd name="connsiteX12" fmla="*/ 2238276 w 12192000"/>
              <a:gd name="connsiteY12" fmla="*/ 4509000 h 6858000"/>
              <a:gd name="connsiteX13" fmla="*/ 2594568 w 12192000"/>
              <a:gd name="connsiteY13" fmla="*/ 4509000 h 6858000"/>
              <a:gd name="connsiteX14" fmla="*/ 2606619 w 12192000"/>
              <a:gd name="connsiteY14" fmla="*/ 4509000 h 6858000"/>
              <a:gd name="connsiteX15" fmla="*/ 2764039 w 12192000"/>
              <a:gd name="connsiteY15" fmla="*/ 4509000 h 6858000"/>
              <a:gd name="connsiteX16" fmla="*/ 2776877 w 12192000"/>
              <a:gd name="connsiteY16" fmla="*/ 4509000 h 6858000"/>
              <a:gd name="connsiteX17" fmla="*/ 2916890 w 12192000"/>
              <a:gd name="connsiteY17" fmla="*/ 4509000 h 6858000"/>
              <a:gd name="connsiteX18" fmla="*/ 2930438 w 12192000"/>
              <a:gd name="connsiteY18" fmla="*/ 4509000 h 6858000"/>
              <a:gd name="connsiteX19" fmla="*/ 6257159 w 12192000"/>
              <a:gd name="connsiteY19" fmla="*/ 4509000 h 6858000"/>
              <a:gd name="connsiteX20" fmla="*/ 6286220 w 12192000"/>
              <a:gd name="connsiteY20" fmla="*/ 4509000 h 6858000"/>
              <a:gd name="connsiteX21" fmla="*/ 6979034 w 12192000"/>
              <a:gd name="connsiteY21" fmla="*/ 3819388 h 6858000"/>
              <a:gd name="connsiteX22" fmla="*/ 6979034 w 12192000"/>
              <a:gd name="connsiteY22" fmla="*/ 3140165 h 6858000"/>
              <a:gd name="connsiteX23" fmla="*/ 7671849 w 12192000"/>
              <a:gd name="connsiteY23" fmla="*/ 2450553 h 6858000"/>
              <a:gd name="connsiteX24" fmla="*/ 8029891 w 12192000"/>
              <a:gd name="connsiteY24" fmla="*/ 2450553 h 6858000"/>
              <a:gd name="connsiteX25" fmla="*/ 8067185 w 12192000"/>
              <a:gd name="connsiteY25" fmla="*/ 2450553 h 6858000"/>
              <a:gd name="connsiteX26" fmla="*/ 8759999 w 12192000"/>
              <a:gd name="connsiteY26" fmla="*/ 1760941 h 6858000"/>
              <a:gd name="connsiteX27" fmla="*/ 8759999 w 12192000"/>
              <a:gd name="connsiteY27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691816 w 12192000"/>
              <a:gd name="connsiteY7" fmla="*/ 4509000 h 6858000"/>
              <a:gd name="connsiteX8" fmla="*/ 1861287 w 12192000"/>
              <a:gd name="connsiteY8" fmla="*/ 4509000 h 6858000"/>
              <a:gd name="connsiteX9" fmla="*/ 1869932 w 12192000"/>
              <a:gd name="connsiteY9" fmla="*/ 4509000 h 6858000"/>
              <a:gd name="connsiteX10" fmla="*/ 2227928 w 12192000"/>
              <a:gd name="connsiteY10" fmla="*/ 4509000 h 6858000"/>
              <a:gd name="connsiteX11" fmla="*/ 2238276 w 12192000"/>
              <a:gd name="connsiteY11" fmla="*/ 4509000 h 6858000"/>
              <a:gd name="connsiteX12" fmla="*/ 2594568 w 12192000"/>
              <a:gd name="connsiteY12" fmla="*/ 4509000 h 6858000"/>
              <a:gd name="connsiteX13" fmla="*/ 2606619 w 12192000"/>
              <a:gd name="connsiteY13" fmla="*/ 4509000 h 6858000"/>
              <a:gd name="connsiteX14" fmla="*/ 2764039 w 12192000"/>
              <a:gd name="connsiteY14" fmla="*/ 4509000 h 6858000"/>
              <a:gd name="connsiteX15" fmla="*/ 2776877 w 12192000"/>
              <a:gd name="connsiteY15" fmla="*/ 4509000 h 6858000"/>
              <a:gd name="connsiteX16" fmla="*/ 2916890 w 12192000"/>
              <a:gd name="connsiteY16" fmla="*/ 4509000 h 6858000"/>
              <a:gd name="connsiteX17" fmla="*/ 2930438 w 12192000"/>
              <a:gd name="connsiteY17" fmla="*/ 4509000 h 6858000"/>
              <a:gd name="connsiteX18" fmla="*/ 6257159 w 12192000"/>
              <a:gd name="connsiteY18" fmla="*/ 4509000 h 6858000"/>
              <a:gd name="connsiteX19" fmla="*/ 6286220 w 12192000"/>
              <a:gd name="connsiteY19" fmla="*/ 4509000 h 6858000"/>
              <a:gd name="connsiteX20" fmla="*/ 6979034 w 12192000"/>
              <a:gd name="connsiteY20" fmla="*/ 3819388 h 6858000"/>
              <a:gd name="connsiteX21" fmla="*/ 6979034 w 12192000"/>
              <a:gd name="connsiteY21" fmla="*/ 3140165 h 6858000"/>
              <a:gd name="connsiteX22" fmla="*/ 7671849 w 12192000"/>
              <a:gd name="connsiteY22" fmla="*/ 2450553 h 6858000"/>
              <a:gd name="connsiteX23" fmla="*/ 8029891 w 12192000"/>
              <a:gd name="connsiteY23" fmla="*/ 2450553 h 6858000"/>
              <a:gd name="connsiteX24" fmla="*/ 8067185 w 12192000"/>
              <a:gd name="connsiteY24" fmla="*/ 2450553 h 6858000"/>
              <a:gd name="connsiteX25" fmla="*/ 8759999 w 12192000"/>
              <a:gd name="connsiteY25" fmla="*/ 1760941 h 6858000"/>
              <a:gd name="connsiteX26" fmla="*/ 8759999 w 12192000"/>
              <a:gd name="connsiteY26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861287 w 12192000"/>
              <a:gd name="connsiteY7" fmla="*/ 4509000 h 6858000"/>
              <a:gd name="connsiteX8" fmla="*/ 1869932 w 12192000"/>
              <a:gd name="connsiteY8" fmla="*/ 4509000 h 6858000"/>
              <a:gd name="connsiteX9" fmla="*/ 2227928 w 12192000"/>
              <a:gd name="connsiteY9" fmla="*/ 4509000 h 6858000"/>
              <a:gd name="connsiteX10" fmla="*/ 2238276 w 12192000"/>
              <a:gd name="connsiteY10" fmla="*/ 4509000 h 6858000"/>
              <a:gd name="connsiteX11" fmla="*/ 2594568 w 12192000"/>
              <a:gd name="connsiteY11" fmla="*/ 4509000 h 6858000"/>
              <a:gd name="connsiteX12" fmla="*/ 2606619 w 12192000"/>
              <a:gd name="connsiteY12" fmla="*/ 4509000 h 6858000"/>
              <a:gd name="connsiteX13" fmla="*/ 2764039 w 12192000"/>
              <a:gd name="connsiteY13" fmla="*/ 4509000 h 6858000"/>
              <a:gd name="connsiteX14" fmla="*/ 2776877 w 12192000"/>
              <a:gd name="connsiteY14" fmla="*/ 4509000 h 6858000"/>
              <a:gd name="connsiteX15" fmla="*/ 2916890 w 12192000"/>
              <a:gd name="connsiteY15" fmla="*/ 4509000 h 6858000"/>
              <a:gd name="connsiteX16" fmla="*/ 2930438 w 12192000"/>
              <a:gd name="connsiteY16" fmla="*/ 4509000 h 6858000"/>
              <a:gd name="connsiteX17" fmla="*/ 6257159 w 12192000"/>
              <a:gd name="connsiteY17" fmla="*/ 4509000 h 6858000"/>
              <a:gd name="connsiteX18" fmla="*/ 6286220 w 12192000"/>
              <a:gd name="connsiteY18" fmla="*/ 4509000 h 6858000"/>
              <a:gd name="connsiteX19" fmla="*/ 6979034 w 12192000"/>
              <a:gd name="connsiteY19" fmla="*/ 3819388 h 6858000"/>
              <a:gd name="connsiteX20" fmla="*/ 6979034 w 12192000"/>
              <a:gd name="connsiteY20" fmla="*/ 3140165 h 6858000"/>
              <a:gd name="connsiteX21" fmla="*/ 7671849 w 12192000"/>
              <a:gd name="connsiteY21" fmla="*/ 2450553 h 6858000"/>
              <a:gd name="connsiteX22" fmla="*/ 8029891 w 12192000"/>
              <a:gd name="connsiteY22" fmla="*/ 2450553 h 6858000"/>
              <a:gd name="connsiteX23" fmla="*/ 8067185 w 12192000"/>
              <a:gd name="connsiteY23" fmla="*/ 2450553 h 6858000"/>
              <a:gd name="connsiteX24" fmla="*/ 8759999 w 12192000"/>
              <a:gd name="connsiteY24" fmla="*/ 1760941 h 6858000"/>
              <a:gd name="connsiteX25" fmla="*/ 8759999 w 12192000"/>
              <a:gd name="connsiteY25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1861287 w 12192000"/>
              <a:gd name="connsiteY7" fmla="*/ 4509000 h 6858000"/>
              <a:gd name="connsiteX8" fmla="*/ 2227928 w 12192000"/>
              <a:gd name="connsiteY8" fmla="*/ 4509000 h 6858000"/>
              <a:gd name="connsiteX9" fmla="*/ 2238276 w 12192000"/>
              <a:gd name="connsiteY9" fmla="*/ 4509000 h 6858000"/>
              <a:gd name="connsiteX10" fmla="*/ 2594568 w 12192000"/>
              <a:gd name="connsiteY10" fmla="*/ 4509000 h 6858000"/>
              <a:gd name="connsiteX11" fmla="*/ 2606619 w 12192000"/>
              <a:gd name="connsiteY11" fmla="*/ 4509000 h 6858000"/>
              <a:gd name="connsiteX12" fmla="*/ 2764039 w 12192000"/>
              <a:gd name="connsiteY12" fmla="*/ 4509000 h 6858000"/>
              <a:gd name="connsiteX13" fmla="*/ 2776877 w 12192000"/>
              <a:gd name="connsiteY13" fmla="*/ 4509000 h 6858000"/>
              <a:gd name="connsiteX14" fmla="*/ 2916890 w 12192000"/>
              <a:gd name="connsiteY14" fmla="*/ 4509000 h 6858000"/>
              <a:gd name="connsiteX15" fmla="*/ 2930438 w 12192000"/>
              <a:gd name="connsiteY15" fmla="*/ 4509000 h 6858000"/>
              <a:gd name="connsiteX16" fmla="*/ 6257159 w 12192000"/>
              <a:gd name="connsiteY16" fmla="*/ 4509000 h 6858000"/>
              <a:gd name="connsiteX17" fmla="*/ 6286220 w 12192000"/>
              <a:gd name="connsiteY17" fmla="*/ 4509000 h 6858000"/>
              <a:gd name="connsiteX18" fmla="*/ 6979034 w 12192000"/>
              <a:gd name="connsiteY18" fmla="*/ 3819388 h 6858000"/>
              <a:gd name="connsiteX19" fmla="*/ 6979034 w 12192000"/>
              <a:gd name="connsiteY19" fmla="*/ 3140165 h 6858000"/>
              <a:gd name="connsiteX20" fmla="*/ 7671849 w 12192000"/>
              <a:gd name="connsiteY20" fmla="*/ 2450553 h 6858000"/>
              <a:gd name="connsiteX21" fmla="*/ 8029891 w 12192000"/>
              <a:gd name="connsiteY21" fmla="*/ 2450553 h 6858000"/>
              <a:gd name="connsiteX22" fmla="*/ 8067185 w 12192000"/>
              <a:gd name="connsiteY22" fmla="*/ 2450553 h 6858000"/>
              <a:gd name="connsiteX23" fmla="*/ 8759999 w 12192000"/>
              <a:gd name="connsiteY23" fmla="*/ 1760941 h 6858000"/>
              <a:gd name="connsiteX24" fmla="*/ 8759999 w 12192000"/>
              <a:gd name="connsiteY24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238276 w 12192000"/>
              <a:gd name="connsiteY8" fmla="*/ 4509000 h 6858000"/>
              <a:gd name="connsiteX9" fmla="*/ 2594568 w 12192000"/>
              <a:gd name="connsiteY9" fmla="*/ 4509000 h 6858000"/>
              <a:gd name="connsiteX10" fmla="*/ 2606619 w 12192000"/>
              <a:gd name="connsiteY10" fmla="*/ 4509000 h 6858000"/>
              <a:gd name="connsiteX11" fmla="*/ 2764039 w 12192000"/>
              <a:gd name="connsiteY11" fmla="*/ 4509000 h 6858000"/>
              <a:gd name="connsiteX12" fmla="*/ 2776877 w 12192000"/>
              <a:gd name="connsiteY12" fmla="*/ 4509000 h 6858000"/>
              <a:gd name="connsiteX13" fmla="*/ 2916890 w 12192000"/>
              <a:gd name="connsiteY13" fmla="*/ 4509000 h 6858000"/>
              <a:gd name="connsiteX14" fmla="*/ 2930438 w 12192000"/>
              <a:gd name="connsiteY14" fmla="*/ 4509000 h 6858000"/>
              <a:gd name="connsiteX15" fmla="*/ 6257159 w 12192000"/>
              <a:gd name="connsiteY15" fmla="*/ 4509000 h 6858000"/>
              <a:gd name="connsiteX16" fmla="*/ 6286220 w 12192000"/>
              <a:gd name="connsiteY16" fmla="*/ 4509000 h 6858000"/>
              <a:gd name="connsiteX17" fmla="*/ 6979034 w 12192000"/>
              <a:gd name="connsiteY17" fmla="*/ 3819388 h 6858000"/>
              <a:gd name="connsiteX18" fmla="*/ 6979034 w 12192000"/>
              <a:gd name="connsiteY18" fmla="*/ 3140165 h 6858000"/>
              <a:gd name="connsiteX19" fmla="*/ 7671849 w 12192000"/>
              <a:gd name="connsiteY19" fmla="*/ 2450553 h 6858000"/>
              <a:gd name="connsiteX20" fmla="*/ 8029891 w 12192000"/>
              <a:gd name="connsiteY20" fmla="*/ 2450553 h 6858000"/>
              <a:gd name="connsiteX21" fmla="*/ 8067185 w 12192000"/>
              <a:gd name="connsiteY21" fmla="*/ 2450553 h 6858000"/>
              <a:gd name="connsiteX22" fmla="*/ 8759999 w 12192000"/>
              <a:gd name="connsiteY22" fmla="*/ 1760941 h 6858000"/>
              <a:gd name="connsiteX23" fmla="*/ 8759999 w 12192000"/>
              <a:gd name="connsiteY23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606619 w 12192000"/>
              <a:gd name="connsiteY9" fmla="*/ 4509000 h 6858000"/>
              <a:gd name="connsiteX10" fmla="*/ 2764039 w 12192000"/>
              <a:gd name="connsiteY10" fmla="*/ 4509000 h 6858000"/>
              <a:gd name="connsiteX11" fmla="*/ 2776877 w 12192000"/>
              <a:gd name="connsiteY11" fmla="*/ 4509000 h 6858000"/>
              <a:gd name="connsiteX12" fmla="*/ 2916890 w 12192000"/>
              <a:gd name="connsiteY12" fmla="*/ 4509000 h 6858000"/>
              <a:gd name="connsiteX13" fmla="*/ 2930438 w 12192000"/>
              <a:gd name="connsiteY13" fmla="*/ 4509000 h 6858000"/>
              <a:gd name="connsiteX14" fmla="*/ 6257159 w 12192000"/>
              <a:gd name="connsiteY14" fmla="*/ 4509000 h 6858000"/>
              <a:gd name="connsiteX15" fmla="*/ 6286220 w 12192000"/>
              <a:gd name="connsiteY15" fmla="*/ 4509000 h 6858000"/>
              <a:gd name="connsiteX16" fmla="*/ 6979034 w 12192000"/>
              <a:gd name="connsiteY16" fmla="*/ 3819388 h 6858000"/>
              <a:gd name="connsiteX17" fmla="*/ 6979034 w 12192000"/>
              <a:gd name="connsiteY17" fmla="*/ 3140165 h 6858000"/>
              <a:gd name="connsiteX18" fmla="*/ 7671849 w 12192000"/>
              <a:gd name="connsiteY18" fmla="*/ 2450553 h 6858000"/>
              <a:gd name="connsiteX19" fmla="*/ 8029891 w 12192000"/>
              <a:gd name="connsiteY19" fmla="*/ 2450553 h 6858000"/>
              <a:gd name="connsiteX20" fmla="*/ 8067185 w 12192000"/>
              <a:gd name="connsiteY20" fmla="*/ 2450553 h 6858000"/>
              <a:gd name="connsiteX21" fmla="*/ 8759999 w 12192000"/>
              <a:gd name="connsiteY21" fmla="*/ 1760941 h 6858000"/>
              <a:gd name="connsiteX22" fmla="*/ 8759999 w 12192000"/>
              <a:gd name="connsiteY22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764039 w 12192000"/>
              <a:gd name="connsiteY9" fmla="*/ 4509000 h 6858000"/>
              <a:gd name="connsiteX10" fmla="*/ 2776877 w 12192000"/>
              <a:gd name="connsiteY10" fmla="*/ 4509000 h 6858000"/>
              <a:gd name="connsiteX11" fmla="*/ 2916890 w 12192000"/>
              <a:gd name="connsiteY11" fmla="*/ 4509000 h 6858000"/>
              <a:gd name="connsiteX12" fmla="*/ 2930438 w 12192000"/>
              <a:gd name="connsiteY12" fmla="*/ 4509000 h 6858000"/>
              <a:gd name="connsiteX13" fmla="*/ 6257159 w 12192000"/>
              <a:gd name="connsiteY13" fmla="*/ 4509000 h 6858000"/>
              <a:gd name="connsiteX14" fmla="*/ 6286220 w 12192000"/>
              <a:gd name="connsiteY14" fmla="*/ 4509000 h 6858000"/>
              <a:gd name="connsiteX15" fmla="*/ 6979034 w 12192000"/>
              <a:gd name="connsiteY15" fmla="*/ 3819388 h 6858000"/>
              <a:gd name="connsiteX16" fmla="*/ 6979034 w 12192000"/>
              <a:gd name="connsiteY16" fmla="*/ 3140165 h 6858000"/>
              <a:gd name="connsiteX17" fmla="*/ 7671849 w 12192000"/>
              <a:gd name="connsiteY17" fmla="*/ 2450553 h 6858000"/>
              <a:gd name="connsiteX18" fmla="*/ 8029891 w 12192000"/>
              <a:gd name="connsiteY18" fmla="*/ 2450553 h 6858000"/>
              <a:gd name="connsiteX19" fmla="*/ 8067185 w 12192000"/>
              <a:gd name="connsiteY19" fmla="*/ 2450553 h 6858000"/>
              <a:gd name="connsiteX20" fmla="*/ 8759999 w 12192000"/>
              <a:gd name="connsiteY20" fmla="*/ 1760941 h 6858000"/>
              <a:gd name="connsiteX21" fmla="*/ 8759999 w 12192000"/>
              <a:gd name="connsiteY21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764039 w 12192000"/>
              <a:gd name="connsiteY9" fmla="*/ 4509000 h 6858000"/>
              <a:gd name="connsiteX10" fmla="*/ 2916890 w 12192000"/>
              <a:gd name="connsiteY10" fmla="*/ 4509000 h 6858000"/>
              <a:gd name="connsiteX11" fmla="*/ 2930438 w 12192000"/>
              <a:gd name="connsiteY11" fmla="*/ 4509000 h 6858000"/>
              <a:gd name="connsiteX12" fmla="*/ 6257159 w 12192000"/>
              <a:gd name="connsiteY12" fmla="*/ 4509000 h 6858000"/>
              <a:gd name="connsiteX13" fmla="*/ 6286220 w 12192000"/>
              <a:gd name="connsiteY13" fmla="*/ 4509000 h 6858000"/>
              <a:gd name="connsiteX14" fmla="*/ 6979034 w 12192000"/>
              <a:gd name="connsiteY14" fmla="*/ 3819388 h 6858000"/>
              <a:gd name="connsiteX15" fmla="*/ 6979034 w 12192000"/>
              <a:gd name="connsiteY15" fmla="*/ 3140165 h 6858000"/>
              <a:gd name="connsiteX16" fmla="*/ 7671849 w 12192000"/>
              <a:gd name="connsiteY16" fmla="*/ 2450553 h 6858000"/>
              <a:gd name="connsiteX17" fmla="*/ 8029891 w 12192000"/>
              <a:gd name="connsiteY17" fmla="*/ 2450553 h 6858000"/>
              <a:gd name="connsiteX18" fmla="*/ 8067185 w 12192000"/>
              <a:gd name="connsiteY18" fmla="*/ 2450553 h 6858000"/>
              <a:gd name="connsiteX19" fmla="*/ 8759999 w 12192000"/>
              <a:gd name="connsiteY19" fmla="*/ 1760941 h 6858000"/>
              <a:gd name="connsiteX20" fmla="*/ 8759999 w 12192000"/>
              <a:gd name="connsiteY20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916890 w 12192000"/>
              <a:gd name="connsiteY9" fmla="*/ 4509000 h 6858000"/>
              <a:gd name="connsiteX10" fmla="*/ 2930438 w 12192000"/>
              <a:gd name="connsiteY10" fmla="*/ 4509000 h 6858000"/>
              <a:gd name="connsiteX11" fmla="*/ 6257159 w 12192000"/>
              <a:gd name="connsiteY11" fmla="*/ 4509000 h 6858000"/>
              <a:gd name="connsiteX12" fmla="*/ 6286220 w 12192000"/>
              <a:gd name="connsiteY12" fmla="*/ 4509000 h 6858000"/>
              <a:gd name="connsiteX13" fmla="*/ 6979034 w 12192000"/>
              <a:gd name="connsiteY13" fmla="*/ 3819388 h 6858000"/>
              <a:gd name="connsiteX14" fmla="*/ 6979034 w 12192000"/>
              <a:gd name="connsiteY14" fmla="*/ 3140165 h 6858000"/>
              <a:gd name="connsiteX15" fmla="*/ 7671849 w 12192000"/>
              <a:gd name="connsiteY15" fmla="*/ 2450553 h 6858000"/>
              <a:gd name="connsiteX16" fmla="*/ 8029891 w 12192000"/>
              <a:gd name="connsiteY16" fmla="*/ 2450553 h 6858000"/>
              <a:gd name="connsiteX17" fmla="*/ 8067185 w 12192000"/>
              <a:gd name="connsiteY17" fmla="*/ 2450553 h 6858000"/>
              <a:gd name="connsiteX18" fmla="*/ 8759999 w 12192000"/>
              <a:gd name="connsiteY18" fmla="*/ 1760941 h 6858000"/>
              <a:gd name="connsiteX19" fmla="*/ 8759999 w 12192000"/>
              <a:gd name="connsiteY19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594568 w 12192000"/>
              <a:gd name="connsiteY8" fmla="*/ 4509000 h 6858000"/>
              <a:gd name="connsiteX9" fmla="*/ 2916890 w 12192000"/>
              <a:gd name="connsiteY9" fmla="*/ 4509000 h 6858000"/>
              <a:gd name="connsiteX10" fmla="*/ 6257159 w 12192000"/>
              <a:gd name="connsiteY10" fmla="*/ 4509000 h 6858000"/>
              <a:gd name="connsiteX11" fmla="*/ 6286220 w 12192000"/>
              <a:gd name="connsiteY11" fmla="*/ 4509000 h 6858000"/>
              <a:gd name="connsiteX12" fmla="*/ 6979034 w 12192000"/>
              <a:gd name="connsiteY12" fmla="*/ 3819388 h 6858000"/>
              <a:gd name="connsiteX13" fmla="*/ 6979034 w 12192000"/>
              <a:gd name="connsiteY13" fmla="*/ 3140165 h 6858000"/>
              <a:gd name="connsiteX14" fmla="*/ 7671849 w 12192000"/>
              <a:gd name="connsiteY14" fmla="*/ 2450553 h 6858000"/>
              <a:gd name="connsiteX15" fmla="*/ 8029891 w 12192000"/>
              <a:gd name="connsiteY15" fmla="*/ 2450553 h 6858000"/>
              <a:gd name="connsiteX16" fmla="*/ 8067185 w 12192000"/>
              <a:gd name="connsiteY16" fmla="*/ 2450553 h 6858000"/>
              <a:gd name="connsiteX17" fmla="*/ 8759999 w 12192000"/>
              <a:gd name="connsiteY17" fmla="*/ 1760941 h 6858000"/>
              <a:gd name="connsiteX18" fmla="*/ 8759999 w 12192000"/>
              <a:gd name="connsiteY18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2916890 w 12192000"/>
              <a:gd name="connsiteY8" fmla="*/ 4509000 h 6858000"/>
              <a:gd name="connsiteX9" fmla="*/ 6257159 w 12192000"/>
              <a:gd name="connsiteY9" fmla="*/ 4509000 h 6858000"/>
              <a:gd name="connsiteX10" fmla="*/ 6286220 w 12192000"/>
              <a:gd name="connsiteY10" fmla="*/ 4509000 h 6858000"/>
              <a:gd name="connsiteX11" fmla="*/ 6979034 w 12192000"/>
              <a:gd name="connsiteY11" fmla="*/ 3819388 h 6858000"/>
              <a:gd name="connsiteX12" fmla="*/ 6979034 w 12192000"/>
              <a:gd name="connsiteY12" fmla="*/ 3140165 h 6858000"/>
              <a:gd name="connsiteX13" fmla="*/ 7671849 w 12192000"/>
              <a:gd name="connsiteY13" fmla="*/ 2450553 h 6858000"/>
              <a:gd name="connsiteX14" fmla="*/ 8029891 w 12192000"/>
              <a:gd name="connsiteY14" fmla="*/ 2450553 h 6858000"/>
              <a:gd name="connsiteX15" fmla="*/ 8067185 w 12192000"/>
              <a:gd name="connsiteY15" fmla="*/ 2450553 h 6858000"/>
              <a:gd name="connsiteX16" fmla="*/ 8759999 w 12192000"/>
              <a:gd name="connsiteY16" fmla="*/ 1760941 h 6858000"/>
              <a:gd name="connsiteX17" fmla="*/ 8759999 w 12192000"/>
              <a:gd name="connsiteY17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2227928 w 12192000"/>
              <a:gd name="connsiteY7" fmla="*/ 4509000 h 6858000"/>
              <a:gd name="connsiteX8" fmla="*/ 6257159 w 12192000"/>
              <a:gd name="connsiteY8" fmla="*/ 4509000 h 6858000"/>
              <a:gd name="connsiteX9" fmla="*/ 6286220 w 12192000"/>
              <a:gd name="connsiteY9" fmla="*/ 4509000 h 6858000"/>
              <a:gd name="connsiteX10" fmla="*/ 6979034 w 12192000"/>
              <a:gd name="connsiteY10" fmla="*/ 3819388 h 6858000"/>
              <a:gd name="connsiteX11" fmla="*/ 6979034 w 12192000"/>
              <a:gd name="connsiteY11" fmla="*/ 3140165 h 6858000"/>
              <a:gd name="connsiteX12" fmla="*/ 7671849 w 12192000"/>
              <a:gd name="connsiteY12" fmla="*/ 2450553 h 6858000"/>
              <a:gd name="connsiteX13" fmla="*/ 8029891 w 12192000"/>
              <a:gd name="connsiteY13" fmla="*/ 2450553 h 6858000"/>
              <a:gd name="connsiteX14" fmla="*/ 8067185 w 12192000"/>
              <a:gd name="connsiteY14" fmla="*/ 2450553 h 6858000"/>
              <a:gd name="connsiteX15" fmla="*/ 8759999 w 12192000"/>
              <a:gd name="connsiteY15" fmla="*/ 1760941 h 6858000"/>
              <a:gd name="connsiteX16" fmla="*/ 8759999 w 12192000"/>
              <a:gd name="connsiteY16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1538964 w 12192000"/>
              <a:gd name="connsiteY6" fmla="*/ 4509000 h 6858000"/>
              <a:gd name="connsiteX7" fmla="*/ 6257159 w 12192000"/>
              <a:gd name="connsiteY7" fmla="*/ 4509000 h 6858000"/>
              <a:gd name="connsiteX8" fmla="*/ 6286220 w 12192000"/>
              <a:gd name="connsiteY8" fmla="*/ 4509000 h 6858000"/>
              <a:gd name="connsiteX9" fmla="*/ 6979034 w 12192000"/>
              <a:gd name="connsiteY9" fmla="*/ 3819388 h 6858000"/>
              <a:gd name="connsiteX10" fmla="*/ 6979034 w 12192000"/>
              <a:gd name="connsiteY10" fmla="*/ 3140165 h 6858000"/>
              <a:gd name="connsiteX11" fmla="*/ 7671849 w 12192000"/>
              <a:gd name="connsiteY11" fmla="*/ 2450553 h 6858000"/>
              <a:gd name="connsiteX12" fmla="*/ 8029891 w 12192000"/>
              <a:gd name="connsiteY12" fmla="*/ 2450553 h 6858000"/>
              <a:gd name="connsiteX13" fmla="*/ 8067185 w 12192000"/>
              <a:gd name="connsiteY13" fmla="*/ 2450553 h 6858000"/>
              <a:gd name="connsiteX14" fmla="*/ 8759999 w 12192000"/>
              <a:gd name="connsiteY14" fmla="*/ 1760941 h 6858000"/>
              <a:gd name="connsiteX15" fmla="*/ 8759999 w 12192000"/>
              <a:gd name="connsiteY15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6257159 w 12192000"/>
              <a:gd name="connsiteY6" fmla="*/ 4509000 h 6858000"/>
              <a:gd name="connsiteX7" fmla="*/ 6286220 w 12192000"/>
              <a:gd name="connsiteY7" fmla="*/ 4509000 h 6858000"/>
              <a:gd name="connsiteX8" fmla="*/ 6979034 w 12192000"/>
              <a:gd name="connsiteY8" fmla="*/ 3819388 h 6858000"/>
              <a:gd name="connsiteX9" fmla="*/ 6979034 w 12192000"/>
              <a:gd name="connsiteY9" fmla="*/ 3140165 h 6858000"/>
              <a:gd name="connsiteX10" fmla="*/ 7671849 w 12192000"/>
              <a:gd name="connsiteY10" fmla="*/ 2450553 h 6858000"/>
              <a:gd name="connsiteX11" fmla="*/ 8029891 w 12192000"/>
              <a:gd name="connsiteY11" fmla="*/ 2450553 h 6858000"/>
              <a:gd name="connsiteX12" fmla="*/ 8067185 w 12192000"/>
              <a:gd name="connsiteY12" fmla="*/ 2450553 h 6858000"/>
              <a:gd name="connsiteX13" fmla="*/ 8759999 w 12192000"/>
              <a:gd name="connsiteY13" fmla="*/ 1760941 h 6858000"/>
              <a:gd name="connsiteX14" fmla="*/ 8759999 w 12192000"/>
              <a:gd name="connsiteY14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6257159 w 12192000"/>
              <a:gd name="connsiteY6" fmla="*/ 4509000 h 6858000"/>
              <a:gd name="connsiteX7" fmla="*/ 6979034 w 12192000"/>
              <a:gd name="connsiteY7" fmla="*/ 3819388 h 6858000"/>
              <a:gd name="connsiteX8" fmla="*/ 6979034 w 12192000"/>
              <a:gd name="connsiteY8" fmla="*/ 3140165 h 6858000"/>
              <a:gd name="connsiteX9" fmla="*/ 7671849 w 12192000"/>
              <a:gd name="connsiteY9" fmla="*/ 2450553 h 6858000"/>
              <a:gd name="connsiteX10" fmla="*/ 8029891 w 12192000"/>
              <a:gd name="connsiteY10" fmla="*/ 2450553 h 6858000"/>
              <a:gd name="connsiteX11" fmla="*/ 8067185 w 12192000"/>
              <a:gd name="connsiteY11" fmla="*/ 2450553 h 6858000"/>
              <a:gd name="connsiteX12" fmla="*/ 8759999 w 12192000"/>
              <a:gd name="connsiteY12" fmla="*/ 1760941 h 6858000"/>
              <a:gd name="connsiteX13" fmla="*/ 8759999 w 12192000"/>
              <a:gd name="connsiteY13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6979034 w 12192000"/>
              <a:gd name="connsiteY6" fmla="*/ 3819388 h 6858000"/>
              <a:gd name="connsiteX7" fmla="*/ 6979034 w 12192000"/>
              <a:gd name="connsiteY7" fmla="*/ 3140165 h 6858000"/>
              <a:gd name="connsiteX8" fmla="*/ 7671849 w 12192000"/>
              <a:gd name="connsiteY8" fmla="*/ 2450553 h 6858000"/>
              <a:gd name="connsiteX9" fmla="*/ 8029891 w 12192000"/>
              <a:gd name="connsiteY9" fmla="*/ 2450553 h 6858000"/>
              <a:gd name="connsiteX10" fmla="*/ 8067185 w 12192000"/>
              <a:gd name="connsiteY10" fmla="*/ 2450553 h 6858000"/>
              <a:gd name="connsiteX11" fmla="*/ 8759999 w 12192000"/>
              <a:gd name="connsiteY11" fmla="*/ 1760941 h 6858000"/>
              <a:gd name="connsiteX12" fmla="*/ 8759999 w 12192000"/>
              <a:gd name="connsiteY12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6979034 w 12192000"/>
              <a:gd name="connsiteY6" fmla="*/ 3140165 h 6858000"/>
              <a:gd name="connsiteX7" fmla="*/ 7671849 w 12192000"/>
              <a:gd name="connsiteY7" fmla="*/ 2450553 h 6858000"/>
              <a:gd name="connsiteX8" fmla="*/ 8029891 w 12192000"/>
              <a:gd name="connsiteY8" fmla="*/ 2450553 h 6858000"/>
              <a:gd name="connsiteX9" fmla="*/ 8067185 w 12192000"/>
              <a:gd name="connsiteY9" fmla="*/ 2450553 h 6858000"/>
              <a:gd name="connsiteX10" fmla="*/ 8759999 w 12192000"/>
              <a:gd name="connsiteY10" fmla="*/ 1760941 h 6858000"/>
              <a:gd name="connsiteX11" fmla="*/ 8759999 w 12192000"/>
              <a:gd name="connsiteY11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7671849 w 12192000"/>
              <a:gd name="connsiteY6" fmla="*/ 2450553 h 6858000"/>
              <a:gd name="connsiteX7" fmla="*/ 8029891 w 12192000"/>
              <a:gd name="connsiteY7" fmla="*/ 2450553 h 6858000"/>
              <a:gd name="connsiteX8" fmla="*/ 8067185 w 12192000"/>
              <a:gd name="connsiteY8" fmla="*/ 2450553 h 6858000"/>
              <a:gd name="connsiteX9" fmla="*/ 8759999 w 12192000"/>
              <a:gd name="connsiteY9" fmla="*/ 1760941 h 6858000"/>
              <a:gd name="connsiteX10" fmla="*/ 8759999 w 12192000"/>
              <a:gd name="connsiteY10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8029891 w 12192000"/>
              <a:gd name="connsiteY6" fmla="*/ 2450553 h 6858000"/>
              <a:gd name="connsiteX7" fmla="*/ 8067185 w 12192000"/>
              <a:gd name="connsiteY7" fmla="*/ 2450553 h 6858000"/>
              <a:gd name="connsiteX8" fmla="*/ 8759999 w 12192000"/>
              <a:gd name="connsiteY8" fmla="*/ 1760941 h 6858000"/>
              <a:gd name="connsiteX9" fmla="*/ 8759999 w 12192000"/>
              <a:gd name="connsiteY9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8029891 w 12192000"/>
              <a:gd name="connsiteY6" fmla="*/ 2450553 h 6858000"/>
              <a:gd name="connsiteX7" fmla="*/ 8759999 w 12192000"/>
              <a:gd name="connsiteY7" fmla="*/ 1760941 h 6858000"/>
              <a:gd name="connsiteX8" fmla="*/ 8759999 w 12192000"/>
              <a:gd name="connsiteY8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8759999 w 12192000"/>
              <a:gd name="connsiteY6" fmla="*/ 1760941 h 6858000"/>
              <a:gd name="connsiteX7" fmla="*/ 8759999 w 12192000"/>
              <a:gd name="connsiteY7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1 w 12192000"/>
              <a:gd name="connsiteY5" fmla="*/ 4509000 h 6858000"/>
              <a:gd name="connsiteX6" fmla="*/ 8759999 w 12192000"/>
              <a:gd name="connsiteY6" fmla="*/ 0 h 6858000"/>
              <a:gd name="connsiteX0" fmla="*/ 8759999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9145 w 12192000"/>
              <a:gd name="connsiteY5" fmla="*/ 10152 h 6858000"/>
              <a:gd name="connsiteX6" fmla="*/ 8759999 w 12192000"/>
              <a:gd name="connsiteY6" fmla="*/ 0 h 6858000"/>
              <a:gd name="connsiteX0" fmla="*/ 8759999 w 12192000"/>
              <a:gd name="connsiteY0" fmla="*/ 508523 h 7366523"/>
              <a:gd name="connsiteX1" fmla="*/ 12192000 w 12192000"/>
              <a:gd name="connsiteY1" fmla="*/ 508523 h 7366523"/>
              <a:gd name="connsiteX2" fmla="*/ 12192000 w 12192000"/>
              <a:gd name="connsiteY2" fmla="*/ 7366523 h 7366523"/>
              <a:gd name="connsiteX3" fmla="*/ 0 w 12192000"/>
              <a:gd name="connsiteY3" fmla="*/ 7366523 h 7366523"/>
              <a:gd name="connsiteX4" fmla="*/ 0 w 12192000"/>
              <a:gd name="connsiteY4" fmla="*/ 5017523 h 7366523"/>
              <a:gd name="connsiteX5" fmla="*/ 9145 w 12192000"/>
              <a:gd name="connsiteY5" fmla="*/ 518675 h 7366523"/>
              <a:gd name="connsiteX6" fmla="*/ 8759999 w 12192000"/>
              <a:gd name="connsiteY6" fmla="*/ 508523 h 7366523"/>
              <a:gd name="connsiteX0" fmla="*/ 8759999 w 12192000"/>
              <a:gd name="connsiteY0" fmla="*/ 568584 h 7426584"/>
              <a:gd name="connsiteX1" fmla="*/ 12192000 w 12192000"/>
              <a:gd name="connsiteY1" fmla="*/ 568584 h 7426584"/>
              <a:gd name="connsiteX2" fmla="*/ 12192000 w 12192000"/>
              <a:gd name="connsiteY2" fmla="*/ 7426584 h 7426584"/>
              <a:gd name="connsiteX3" fmla="*/ 0 w 12192000"/>
              <a:gd name="connsiteY3" fmla="*/ 7426584 h 7426584"/>
              <a:gd name="connsiteX4" fmla="*/ 0 w 12192000"/>
              <a:gd name="connsiteY4" fmla="*/ 5077584 h 7426584"/>
              <a:gd name="connsiteX5" fmla="*/ 9145 w 12192000"/>
              <a:gd name="connsiteY5" fmla="*/ 578736 h 7426584"/>
              <a:gd name="connsiteX6" fmla="*/ 8759999 w 12192000"/>
              <a:gd name="connsiteY6" fmla="*/ 568584 h 7426584"/>
              <a:gd name="connsiteX0" fmla="*/ 9145 w 12192000"/>
              <a:gd name="connsiteY0" fmla="*/ 10152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4509000 h 6858000"/>
              <a:gd name="connsiteX5" fmla="*/ 9145 w 12192000"/>
              <a:gd name="connsiteY5" fmla="*/ 10152 h 6858000"/>
              <a:gd name="connsiteX0" fmla="*/ 9145 w 12192000"/>
              <a:gd name="connsiteY0" fmla="*/ 10152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9145 w 12192000"/>
              <a:gd name="connsiteY4" fmla="*/ 101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9145" y="10152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ubicBezTo>
                  <a:pt x="3048" y="4575384"/>
                  <a:pt x="6097" y="2292768"/>
                  <a:pt x="9145" y="10152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bIns="576000" anchor="ctr">
            <a:noAutofit/>
          </a:bodyPr>
          <a:lstStyle>
            <a:lvl1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/>
              <a:t>Bild einfügen</a:t>
            </a:r>
          </a:p>
        </p:txBody>
      </p:sp>
      <p:sp>
        <p:nvSpPr>
          <p:cNvPr id="6" name="Textplatzhalter 21">
            <a:extLst>
              <a:ext uri="{FF2B5EF4-FFF2-40B4-BE49-F238E27FC236}">
                <a16:creationId xmlns:a16="http://schemas.microsoft.com/office/drawing/2014/main" id="{3E2999A4-2ABB-0A46-AE47-A42536E349B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 rot="10800000">
            <a:off x="3287640" y="476250"/>
            <a:ext cx="8424935" cy="7344056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04B637A3-33C5-4A94-B8A3-0C6F5F53D6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807968" y="1989000"/>
            <a:ext cx="5760032" cy="2448000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Eine </a:t>
            </a:r>
            <a:r>
              <a:rPr lang="de-DE" dirty="0" err="1"/>
              <a:t>Trennerseite</a:t>
            </a:r>
            <a:r>
              <a:rPr lang="de-DE" dirty="0"/>
              <a:t>, um die Kapitel </a:t>
            </a:r>
            <a:br>
              <a:rPr lang="de-DE" dirty="0"/>
            </a:br>
            <a:r>
              <a:rPr lang="de-DE" dirty="0"/>
              <a:t>zu unterscheiden</a:t>
            </a:r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E119360A-7028-4033-BE23-C2EE0FCAA9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5807968" y="4604513"/>
            <a:ext cx="5760032" cy="504000"/>
          </a:xfrm>
        </p:spPr>
        <p:txBody>
          <a:bodyPr lIns="0" bIns="0" anchor="t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lnSpc>
                <a:spcPct val="90000"/>
              </a:lnSpc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4"/>
            <a:r>
              <a:rPr lang="de-DE" dirty="0"/>
              <a:t>Hier könnte eine kurze Kapitelbeschreibung stehen.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1AED60A-C5F0-A742-B900-ED88610E2321}"/>
              </a:ext>
            </a:extLst>
          </p:cNvPr>
          <p:cNvSpPr txBox="1"/>
          <p:nvPr/>
        </p:nvSpPr>
        <p:spPr>
          <a:xfrm flipH="1">
            <a:off x="13130783" y="2404872"/>
            <a:ext cx="45719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44000" indent="-144000" algn="l"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7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52CBC3-B660-49EC-8CFF-BDC08B2D060E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478800" y="405000"/>
            <a:ext cx="11209946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Überschrift einzeilig </a:t>
            </a:r>
            <a:r>
              <a:rPr lang="de-DE" dirty="0" err="1"/>
              <a:t>40pt</a:t>
            </a:r>
            <a:r>
              <a:rPr lang="de-DE" dirty="0"/>
              <a:t> (zweizeilig </a:t>
            </a:r>
            <a:r>
              <a:rPr lang="de-DE" dirty="0" err="1"/>
              <a:t>24pt</a:t>
            </a:r>
            <a:r>
              <a:rPr lang="de-DE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7DA143-B8D4-4CBA-A16E-07B0484BAAA6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478800" y="1484712"/>
            <a:ext cx="11067468" cy="47522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  <a:p>
            <a:pPr lvl="4"/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E0E978-16D5-413F-A203-BAC957010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478800" y="6453000"/>
            <a:ext cx="9326146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 kern="900" baseline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0EB52-2700-4288-B91E-A90263E48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442000" y="6453000"/>
            <a:ext cx="252000" cy="32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F7C1C7E-65ED-4CD3-BB3E-6E27C9B65210}" type="slidenum">
              <a:rPr lang="de-DE" smtClean="0"/>
              <a:t>‹Nr.›</a:t>
            </a:fld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A91C881-79AB-458F-954C-383AF8B01604}"/>
              </a:ext>
            </a:extLst>
          </p:cNvPr>
          <p:cNvCxnSpPr>
            <a:cxnSpLocks/>
          </p:cNvCxnSpPr>
          <p:nvPr/>
        </p:nvCxnSpPr>
        <p:spPr bwMode="gray">
          <a:xfrm>
            <a:off x="595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C98D975-7445-4F99-9B52-E358E568C5A3}"/>
              </a:ext>
            </a:extLst>
          </p:cNvPr>
          <p:cNvCxnSpPr>
            <a:cxnSpLocks/>
          </p:cNvCxnSpPr>
          <p:nvPr/>
        </p:nvCxnSpPr>
        <p:spPr bwMode="gray">
          <a:xfrm>
            <a:off x="624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F551706-39BC-4EE7-A735-192BD09A0001}"/>
              </a:ext>
            </a:extLst>
          </p:cNvPr>
          <p:cNvCxnSpPr>
            <a:cxnSpLocks/>
          </p:cNvCxnSpPr>
          <p:nvPr/>
        </p:nvCxnSpPr>
        <p:spPr bwMode="gray">
          <a:xfrm>
            <a:off x="782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2A0A7869-3F34-4E75-A064-BE3F44A63406}"/>
              </a:ext>
            </a:extLst>
          </p:cNvPr>
          <p:cNvCxnSpPr>
            <a:cxnSpLocks/>
          </p:cNvCxnSpPr>
          <p:nvPr/>
        </p:nvCxnSpPr>
        <p:spPr bwMode="gray">
          <a:xfrm>
            <a:off x="811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4177ED2-DC6D-4DA2-AF57-22AD5C7A4FCC}"/>
              </a:ext>
            </a:extLst>
          </p:cNvPr>
          <p:cNvCxnSpPr>
            <a:cxnSpLocks/>
          </p:cNvCxnSpPr>
          <p:nvPr/>
        </p:nvCxnSpPr>
        <p:spPr bwMode="gray">
          <a:xfrm>
            <a:off x="408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CAD1D89-EB95-4550-A35C-0A1D9DD17A31}"/>
              </a:ext>
            </a:extLst>
          </p:cNvPr>
          <p:cNvCxnSpPr>
            <a:cxnSpLocks/>
          </p:cNvCxnSpPr>
          <p:nvPr/>
        </p:nvCxnSpPr>
        <p:spPr bwMode="gray">
          <a:xfrm>
            <a:off x="436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9E47EBE1-63C9-4FBE-B681-22B45511EEE3}"/>
              </a:ext>
            </a:extLst>
          </p:cNvPr>
          <p:cNvCxnSpPr>
            <a:cxnSpLocks/>
          </p:cNvCxnSpPr>
          <p:nvPr/>
        </p:nvCxnSpPr>
        <p:spPr bwMode="gray">
          <a:xfrm>
            <a:off x="3144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621EA9F-5C5D-4AF2-9740-37FE244799E2}"/>
              </a:ext>
            </a:extLst>
          </p:cNvPr>
          <p:cNvCxnSpPr>
            <a:cxnSpLocks/>
          </p:cNvCxnSpPr>
          <p:nvPr/>
        </p:nvCxnSpPr>
        <p:spPr bwMode="gray">
          <a:xfrm>
            <a:off x="3432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D1EF1E0F-30B7-4B13-96AD-E88084E80D49}"/>
              </a:ext>
            </a:extLst>
          </p:cNvPr>
          <p:cNvCxnSpPr>
            <a:cxnSpLocks/>
          </p:cNvCxnSpPr>
          <p:nvPr/>
        </p:nvCxnSpPr>
        <p:spPr bwMode="gray">
          <a:xfrm>
            <a:off x="8760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08FA7B9-8179-4FDE-890A-1A9E21FC445D}"/>
              </a:ext>
            </a:extLst>
          </p:cNvPr>
          <p:cNvCxnSpPr>
            <a:cxnSpLocks/>
          </p:cNvCxnSpPr>
          <p:nvPr/>
        </p:nvCxnSpPr>
        <p:spPr bwMode="gray">
          <a:xfrm>
            <a:off x="9048000" y="-171000"/>
            <a:ext cx="0" cy="10800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83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08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TeleNeo Office" panose="020B050404020209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4" orient="horz" pos="4020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935">
          <p15:clr>
            <a:srgbClr val="F26B43"/>
          </p15:clr>
        </p15:guide>
        <p15:guide id="7" orient="horz" pos="3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OeVzbGEFEyU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yam-united.telekom.com/workspaces/artificial-intelligence-community/apps/content/hom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youtube.com/watch?v=2ePf9rue1Ao" TargetMode="External"/><Relationship Id="rId5" Type="http://schemas.openxmlformats.org/officeDocument/2006/relationships/hyperlink" Target="https://ki.fhws.de/thematik/starke-vs-schwache-ki-eine-definition/" TargetMode="External"/><Relationship Id="rId4" Type="http://schemas.openxmlformats.org/officeDocument/2006/relationships/hyperlink" Target="https://de.wikipedia.org/wiki/K%C3%BCnstliche_Intelligenz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9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896504-837D-45C8-82D1-4030A3B90782}"/>
              </a:ext>
            </a:extLst>
          </p:cNvPr>
          <p:cNvSpPr/>
          <p:nvPr/>
        </p:nvSpPr>
        <p:spPr>
          <a:xfrm>
            <a:off x="0" y="1"/>
            <a:ext cx="2675187" cy="6413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de-DE" sz="1800" err="1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34A8CB3-8BD2-4D38-B0EB-8E07D870C8E8}"/>
              </a:ext>
            </a:extLst>
          </p:cNvPr>
          <p:cNvSpPr txBox="1"/>
          <p:nvPr/>
        </p:nvSpPr>
        <p:spPr>
          <a:xfrm>
            <a:off x="0" y="5799138"/>
            <a:ext cx="12192000" cy="6413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de-DE" sz="1300" b="1" dirty="0">
                <a:solidFill>
                  <a:srgbClr val="FFFFFF"/>
                </a:solidFill>
              </a:rPr>
              <a:t>Danke für das Bild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0A9A92C-C1F7-4C8F-BCF0-0F332A31896E}"/>
              </a:ext>
            </a:extLst>
          </p:cNvPr>
          <p:cNvSpPr txBox="1">
            <a:spLocks/>
          </p:cNvSpPr>
          <p:nvPr/>
        </p:nvSpPr>
        <p:spPr bwMode="black">
          <a:xfrm>
            <a:off x="288925" y="646895"/>
            <a:ext cx="9394925" cy="10305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PFV-Daily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03B99C9-EFFB-454C-BEDC-70C74844B6E1}"/>
              </a:ext>
            </a:extLst>
          </p:cNvPr>
          <p:cNvSpPr txBox="1">
            <a:spLocks/>
          </p:cNvSpPr>
          <p:nvPr/>
        </p:nvSpPr>
        <p:spPr bwMode="black">
          <a:xfrm>
            <a:off x="288925" y="211597"/>
            <a:ext cx="9394925" cy="7486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07.06.2022 | intern</a:t>
            </a:r>
          </a:p>
        </p:txBody>
      </p:sp>
    </p:spTree>
    <p:extLst>
      <p:ext uri="{BB962C8B-B14F-4D97-AF65-F5344CB8AC3E}">
        <p14:creationId xmlns:p14="http://schemas.microsoft.com/office/powerpoint/2010/main" val="1311504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3C140-9B04-4A11-8213-90108031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und weiterführende Literatur</a:t>
            </a:r>
          </a:p>
        </p:txBody>
      </p:sp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7776FBF-4754-4FE6-9CD6-249FB5150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5263"/>
            <a:ext cx="2614012" cy="90273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A80DAC4-35C4-44A2-B146-9D4BD0AC2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614" y="6453000"/>
            <a:ext cx="4090771" cy="249958"/>
          </a:xfrm>
          <a:prstGeom prst="rect">
            <a:avLst/>
          </a:prstGeom>
        </p:spPr>
      </p:pic>
      <p:sp>
        <p:nvSpPr>
          <p:cNvPr id="19" name="Datumsplatzhalter 1">
            <a:extLst>
              <a:ext uri="{FF2B5EF4-FFF2-40B4-BE49-F238E27FC236}">
                <a16:creationId xmlns:a16="http://schemas.microsoft.com/office/drawing/2014/main" id="{0E059052-B908-47BB-9199-21F0E67FD98B}"/>
              </a:ext>
            </a:extLst>
          </p:cNvPr>
          <p:cNvSpPr txBox="1">
            <a:spLocks/>
          </p:cNvSpPr>
          <p:nvPr/>
        </p:nvSpPr>
        <p:spPr>
          <a:xfrm>
            <a:off x="10010776" y="6461444"/>
            <a:ext cx="1458514" cy="107983"/>
          </a:xfrm>
        </p:spPr>
        <p:txBody>
          <a:bodyPr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35"/>
              </a:spcAft>
            </a:pPr>
            <a:r>
              <a:rPr lang="de-DE"/>
              <a:t>07.06.2022</a:t>
            </a:r>
            <a:endParaRPr lang="de-DE" dirty="0"/>
          </a:p>
        </p:txBody>
      </p:sp>
      <p:sp>
        <p:nvSpPr>
          <p:cNvPr id="20" name="Foliennummernplatzhalter 3">
            <a:extLst>
              <a:ext uri="{FF2B5EF4-FFF2-40B4-BE49-F238E27FC236}">
                <a16:creationId xmlns:a16="http://schemas.microsoft.com/office/drawing/2014/main" id="{2998EFE3-3923-48D9-8252-C95BED4ADDFE}"/>
              </a:ext>
            </a:extLst>
          </p:cNvPr>
          <p:cNvSpPr txBox="1">
            <a:spLocks/>
          </p:cNvSpPr>
          <p:nvPr/>
        </p:nvSpPr>
        <p:spPr bwMode="gray">
          <a:xfrm>
            <a:off x="11668125" y="6461444"/>
            <a:ext cx="294113" cy="1079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35"/>
              </a:spcAft>
            </a:pPr>
            <a:fld id="{ED44C2C6-9CD0-43A4-AEF8-0F30BF8483B1}" type="slidenum">
              <a:rPr lang="de-DE" sz="1200" smtClean="0">
                <a:latin typeface="TeleNeo" panose="020B0504040202090203" pitchFamily="34" charset="0"/>
              </a:rPr>
              <a:pPr>
                <a:lnSpc>
                  <a:spcPct val="90000"/>
                </a:lnSpc>
                <a:spcAft>
                  <a:spcPts val="635"/>
                </a:spcAft>
              </a:pPr>
              <a:t>10</a:t>
            </a:fld>
            <a:endParaRPr lang="de-DE" sz="1200" dirty="0">
              <a:latin typeface="TeleNeo" panose="020B0504040202090203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006DC21-C866-4839-8105-AAFC4662EC90}"/>
              </a:ext>
            </a:extLst>
          </p:cNvPr>
          <p:cNvSpPr/>
          <p:nvPr/>
        </p:nvSpPr>
        <p:spPr>
          <a:xfrm>
            <a:off x="573928" y="1318531"/>
            <a:ext cx="91439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SzPct val="100000"/>
              <a:buFontTx/>
              <a:buChar char="-"/>
            </a:pPr>
            <a:r>
              <a:rPr lang="de-DE" b="1" dirty="0"/>
              <a:t>Informationen:</a:t>
            </a:r>
            <a:endParaRPr lang="de-DE" b="1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42950" lvl="1" indent="-285750">
              <a:buClr>
                <a:schemeClr val="tx2"/>
              </a:buClr>
              <a:buSzPct val="100000"/>
              <a:buFontTx/>
              <a:buChar char="-"/>
            </a:pPr>
            <a:r>
              <a:rPr lang="de-DE" b="1" dirty="0">
                <a:hlinkClick r:id="rId4"/>
              </a:rPr>
              <a:t>https://de.wikipedia.org/wiki/K%C3%BCnstliche_Intelligenz</a:t>
            </a:r>
            <a:endParaRPr lang="de-DE" b="1" dirty="0"/>
          </a:p>
          <a:p>
            <a:pPr marL="742950" lvl="1" indent="-285750">
              <a:buClr>
                <a:schemeClr val="tx2"/>
              </a:buClr>
              <a:buSzPct val="100000"/>
              <a:buFontTx/>
              <a:buChar char="-"/>
            </a:pPr>
            <a:r>
              <a:rPr lang="de-DE" b="1" dirty="0">
                <a:hlinkClick r:id="rId5"/>
              </a:rPr>
              <a:t>https://ki.fhws.de/thematik/starke-vs-schwache-ki-eine-definition/</a:t>
            </a:r>
            <a:endParaRPr lang="de-DE" b="1" dirty="0"/>
          </a:p>
          <a:p>
            <a:pPr>
              <a:buClr>
                <a:schemeClr val="tx2"/>
              </a:buClr>
              <a:buSzPct val="100000"/>
            </a:pPr>
            <a:endParaRPr lang="de-DE" b="1" dirty="0"/>
          </a:p>
          <a:p>
            <a:pPr marL="285750" indent="-285750">
              <a:buClr>
                <a:schemeClr val="tx2"/>
              </a:buClr>
              <a:buSzPct val="100000"/>
              <a:buFontTx/>
              <a:buChar char="-"/>
            </a:pPr>
            <a:r>
              <a:rPr lang="de-DE" b="1" dirty="0"/>
              <a:t>KI in 5 Minuten:</a:t>
            </a:r>
          </a:p>
          <a:p>
            <a:pPr marL="742950" lvl="1" indent="-285750">
              <a:buClr>
                <a:schemeClr val="tx2"/>
              </a:buClr>
              <a:buSzPct val="100000"/>
              <a:buFontTx/>
              <a:buChar char="-"/>
            </a:pPr>
            <a:r>
              <a:rPr lang="de-DE" b="1" dirty="0">
                <a:hlinkClick r:id="rId6"/>
              </a:rPr>
              <a:t>https://www.youtube.com/watch?v=2ePf9rue1Ao</a:t>
            </a:r>
            <a:endParaRPr lang="de-DE" b="1" dirty="0"/>
          </a:p>
          <a:p>
            <a:pPr>
              <a:buClr>
                <a:schemeClr val="tx2"/>
              </a:buClr>
              <a:buSzPct val="100000"/>
            </a:pPr>
            <a:endParaRPr lang="de-DE" b="1" dirty="0"/>
          </a:p>
          <a:p>
            <a:pPr marL="285750" indent="-285750">
              <a:buClr>
                <a:schemeClr val="tx2"/>
              </a:buClr>
              <a:buSzPct val="100000"/>
              <a:buFontTx/>
              <a:buChar char="-"/>
            </a:pPr>
            <a:r>
              <a:rPr lang="de-DE" b="1" dirty="0"/>
              <a:t>Telekom YAM Community „AI-Community“:</a:t>
            </a:r>
          </a:p>
          <a:p>
            <a:pPr marL="742950" lvl="1" indent="-285750">
              <a:buClr>
                <a:schemeClr val="tx2"/>
              </a:buClr>
              <a:buSzPct val="100000"/>
              <a:buFontTx/>
              <a:buChar char="-"/>
            </a:pPr>
            <a:r>
              <a:rPr lang="de-DE" b="1" dirty="0">
                <a:hlinkClick r:id="rId7"/>
              </a:rPr>
              <a:t>https://yam-united.telekom.com/workspaces/artificial-intelligence-community/apps/content/home</a:t>
            </a:r>
            <a:endParaRPr lang="de-DE" b="1" dirty="0"/>
          </a:p>
          <a:p>
            <a:pPr marL="742950" lvl="1" indent="-285750">
              <a:buClr>
                <a:schemeClr val="tx2"/>
              </a:buClr>
              <a:buSzPct val="100000"/>
              <a:buFontTx/>
              <a:buChar char="-"/>
            </a:pPr>
            <a:endParaRPr lang="de-DE" b="1" dirty="0"/>
          </a:p>
          <a:p>
            <a:pPr marL="285750" indent="-285750">
              <a:buClr>
                <a:schemeClr val="tx2"/>
              </a:buClr>
              <a:buSzPct val="100000"/>
              <a:buFontTx/>
              <a:buChar char="-"/>
            </a:pPr>
            <a:r>
              <a:rPr lang="de-DE" b="1" dirty="0"/>
              <a:t>Beethovens 10. Symphonie von einer KI fertiggestellt:</a:t>
            </a:r>
          </a:p>
          <a:p>
            <a:pPr marL="742950" lvl="1" indent="-285750">
              <a:buClr>
                <a:schemeClr val="tx2"/>
              </a:buClr>
              <a:buSzPct val="100000"/>
              <a:buFontTx/>
              <a:buChar char="-"/>
            </a:pPr>
            <a:r>
              <a:rPr lang="de-DE" b="1" dirty="0">
                <a:hlinkClick r:id="rId8"/>
              </a:rPr>
              <a:t>https://www.youtube.com/watch?v=OeVzbGEFEyU</a:t>
            </a:r>
            <a:endParaRPr lang="de-DE" b="1" dirty="0"/>
          </a:p>
          <a:p>
            <a:pPr marL="285750" indent="-285750">
              <a:buClr>
                <a:schemeClr val="tx2"/>
              </a:buClr>
              <a:buSzPct val="100000"/>
              <a:buFontTx/>
              <a:buChar char="-"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14487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21"/>
          </p:nvPr>
        </p:nvSpPr>
        <p:spPr>
          <a:xfrm>
            <a:off x="-15372" y="215332"/>
            <a:ext cx="11887255" cy="6858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03.05.2022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81E68D-3FF2-489D-B5A3-C03901A4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- IFS GmbH - BU PFV Daily - intern -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765D11-BBC9-49E1-879A-FFD6E91F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C2C6-9CD0-43A4-AEF8-0F30BF8483B1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9B4131C-AB3C-4DA3-B345-F696260F5CCE}"/>
              </a:ext>
            </a:extLst>
          </p:cNvPr>
          <p:cNvSpPr txBox="1"/>
          <p:nvPr/>
        </p:nvSpPr>
        <p:spPr>
          <a:xfrm>
            <a:off x="3104790" y="1364805"/>
            <a:ext cx="1321394" cy="7090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17"/>
              </a:spcBef>
            </a:pPr>
            <a:r>
              <a:rPr lang="de-DE" sz="4656" b="1" dirty="0">
                <a:solidFill>
                  <a:schemeClr val="bg1"/>
                </a:solidFill>
              </a:rPr>
              <a:t>Lob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17278A7-80A1-455B-89D0-EAB91BB3C171}"/>
              </a:ext>
            </a:extLst>
          </p:cNvPr>
          <p:cNvSpPr txBox="1"/>
          <p:nvPr/>
        </p:nvSpPr>
        <p:spPr>
          <a:xfrm>
            <a:off x="543467" y="2427556"/>
            <a:ext cx="3945772" cy="8150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17"/>
              </a:spcBef>
            </a:pPr>
            <a:r>
              <a:rPr lang="de-DE" sz="5714" b="1" dirty="0">
                <a:solidFill>
                  <a:schemeClr val="bg1"/>
                </a:solidFill>
              </a:rPr>
              <a:t>Anregungen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2A74AA1-C2CA-48DC-AC42-E8BA90FAF853}"/>
              </a:ext>
            </a:extLst>
          </p:cNvPr>
          <p:cNvSpPr txBox="1"/>
          <p:nvPr/>
        </p:nvSpPr>
        <p:spPr>
          <a:xfrm>
            <a:off x="1661318" y="2138608"/>
            <a:ext cx="2011667" cy="3977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17"/>
              </a:spcBef>
            </a:pPr>
            <a:r>
              <a:rPr lang="de-DE" sz="2539" b="1" dirty="0">
                <a:solidFill>
                  <a:schemeClr val="bg1"/>
                </a:solidFill>
              </a:rPr>
              <a:t>Wertschätzung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4D8CFF7-74E0-4846-B1E6-7831EC33DE1F}"/>
              </a:ext>
            </a:extLst>
          </p:cNvPr>
          <p:cNvSpPr txBox="1"/>
          <p:nvPr/>
        </p:nvSpPr>
        <p:spPr>
          <a:xfrm>
            <a:off x="4529577" y="1930865"/>
            <a:ext cx="2955500" cy="7824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17"/>
              </a:spcBef>
            </a:pPr>
            <a:r>
              <a:rPr lang="de-DE" sz="5079" b="1" dirty="0">
                <a:solidFill>
                  <a:schemeClr val="bg1"/>
                </a:solidFill>
              </a:rPr>
              <a:t>Vorschläge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29577A1-1699-4691-8441-DAC0A5255F90}"/>
              </a:ext>
            </a:extLst>
          </p:cNvPr>
          <p:cNvSpPr txBox="1"/>
          <p:nvPr/>
        </p:nvSpPr>
        <p:spPr>
          <a:xfrm>
            <a:off x="4926751" y="1696056"/>
            <a:ext cx="1001505" cy="3977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17"/>
              </a:spcBef>
            </a:pPr>
            <a:r>
              <a:rPr lang="de-DE" sz="2539" b="1" dirty="0">
                <a:solidFill>
                  <a:schemeClr val="bg1"/>
                </a:solidFill>
              </a:rPr>
              <a:t>Einfälle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819C1FD-E75E-4D34-9BB2-256A109BF21C}"/>
              </a:ext>
            </a:extLst>
          </p:cNvPr>
          <p:cNvSpPr txBox="1"/>
          <p:nvPr/>
        </p:nvSpPr>
        <p:spPr>
          <a:xfrm>
            <a:off x="4531865" y="2807509"/>
            <a:ext cx="736949" cy="3518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17"/>
              </a:spcBef>
            </a:pPr>
            <a:r>
              <a:rPr lang="de-DE" sz="2539" b="1" dirty="0">
                <a:solidFill>
                  <a:schemeClr val="bg1"/>
                </a:solidFill>
              </a:rPr>
              <a:t>Tipps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C80FC91-5EFD-44BC-8DC9-43A86D6145D7}"/>
              </a:ext>
            </a:extLst>
          </p:cNvPr>
          <p:cNvSpPr txBox="1"/>
          <p:nvPr/>
        </p:nvSpPr>
        <p:spPr>
          <a:xfrm>
            <a:off x="6224666" y="2920484"/>
            <a:ext cx="2011481" cy="7643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17"/>
              </a:spcBef>
            </a:pPr>
            <a:r>
              <a:rPr lang="de-DE" sz="3809" b="1" dirty="0">
                <a:solidFill>
                  <a:schemeClr val="bg1"/>
                </a:solidFill>
              </a:rPr>
              <a:t>Impulse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E9CFF87-A998-4A82-91B1-C4E62638D014}"/>
              </a:ext>
            </a:extLst>
          </p:cNvPr>
          <p:cNvSpPr txBox="1"/>
          <p:nvPr/>
        </p:nvSpPr>
        <p:spPr>
          <a:xfrm>
            <a:off x="4985695" y="3522014"/>
            <a:ext cx="2128773" cy="4637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17"/>
              </a:spcBef>
            </a:pPr>
            <a:r>
              <a:rPr lang="de-DE" sz="2539" b="1" dirty="0">
                <a:solidFill>
                  <a:schemeClr val="bg1"/>
                </a:solidFill>
              </a:rPr>
              <a:t>Rückmeldungen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70759DA-1EE6-47F1-BF34-6C9D80743F87}"/>
              </a:ext>
            </a:extLst>
          </p:cNvPr>
          <p:cNvSpPr txBox="1"/>
          <p:nvPr/>
        </p:nvSpPr>
        <p:spPr>
          <a:xfrm>
            <a:off x="1667843" y="3896647"/>
            <a:ext cx="1746212" cy="7090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17"/>
              </a:spcBef>
            </a:pPr>
            <a:r>
              <a:rPr lang="de-DE" sz="4656" b="1" dirty="0">
                <a:solidFill>
                  <a:schemeClr val="bg1"/>
                </a:solidFill>
              </a:rPr>
              <a:t>Ideen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8DF9AD6-8561-4C3D-B1B0-A06BC4042FCD}"/>
              </a:ext>
            </a:extLst>
          </p:cNvPr>
          <p:cNvSpPr txBox="1"/>
          <p:nvPr/>
        </p:nvSpPr>
        <p:spPr>
          <a:xfrm>
            <a:off x="2737546" y="3194863"/>
            <a:ext cx="2293291" cy="763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17"/>
              </a:spcBef>
            </a:pPr>
            <a:r>
              <a:rPr lang="de-DE" sz="4232" b="1" dirty="0">
                <a:solidFill>
                  <a:schemeClr val="bg1"/>
                </a:solidFill>
              </a:rPr>
              <a:t>Hinweise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4EE7395-56AF-4308-BA86-3660AED3A834}"/>
              </a:ext>
            </a:extLst>
          </p:cNvPr>
          <p:cNvSpPr txBox="1"/>
          <p:nvPr/>
        </p:nvSpPr>
        <p:spPr>
          <a:xfrm>
            <a:off x="3461411" y="3769806"/>
            <a:ext cx="2588671" cy="9979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17"/>
              </a:spcBef>
            </a:pPr>
            <a:r>
              <a:rPr lang="de-DE" sz="6349" b="1" dirty="0">
                <a:solidFill>
                  <a:schemeClr val="bg1"/>
                </a:solidFill>
              </a:rPr>
              <a:t>Fragen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DC6F72F-4679-48D1-AE9C-44F08A52E917}"/>
              </a:ext>
            </a:extLst>
          </p:cNvPr>
          <p:cNvSpPr txBox="1"/>
          <p:nvPr/>
        </p:nvSpPr>
        <p:spPr>
          <a:xfrm>
            <a:off x="1524806" y="3290272"/>
            <a:ext cx="503349" cy="3977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17"/>
              </a:spcBef>
            </a:pPr>
            <a:r>
              <a:rPr lang="de-DE" sz="2539" b="1" dirty="0">
                <a:solidFill>
                  <a:schemeClr val="bg1"/>
                </a:solidFill>
              </a:rPr>
              <a:t>Rat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D185F7D-D350-41BD-93B4-9E80C5FE512D}"/>
              </a:ext>
            </a:extLst>
          </p:cNvPr>
          <p:cNvSpPr txBox="1"/>
          <p:nvPr/>
        </p:nvSpPr>
        <p:spPr>
          <a:xfrm>
            <a:off x="5928256" y="4447683"/>
            <a:ext cx="1746212" cy="7643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17"/>
              </a:spcBef>
            </a:pPr>
            <a:r>
              <a:rPr lang="de-DE" sz="4656" b="1" dirty="0">
                <a:solidFill>
                  <a:schemeClr val="bg1"/>
                </a:solidFill>
              </a:rPr>
              <a:t>Hilfe</a:t>
            </a:r>
          </a:p>
        </p:txBody>
      </p:sp>
      <p:pic>
        <p:nvPicPr>
          <p:cNvPr id="30" name="Grafik 29" descr="Fragen">
            <a:extLst>
              <a:ext uri="{FF2B5EF4-FFF2-40B4-BE49-F238E27FC236}">
                <a16:creationId xmlns:a16="http://schemas.microsoft.com/office/drawing/2014/main" id="{04CF56E2-2DFF-4E4D-8B16-1BBC7A0DE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6324" y="5248290"/>
            <a:ext cx="1553530" cy="1553530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78CABA07-6A65-43D3-B430-D49766237E75}"/>
              </a:ext>
            </a:extLst>
          </p:cNvPr>
          <p:cNvSpPr/>
          <p:nvPr/>
        </p:nvSpPr>
        <p:spPr>
          <a:xfrm>
            <a:off x="7275115" y="5822117"/>
            <a:ext cx="3144043" cy="702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279" tIns="76186" rIns="114279" bIns="76186" rtlCol="0" anchor="ctr"/>
          <a:lstStyle/>
          <a:p>
            <a:pPr algn="r"/>
            <a:r>
              <a:rPr lang="de-DE" sz="2116" dirty="0">
                <a:solidFill>
                  <a:schemeClr val="tx1"/>
                </a:solidFill>
              </a:rPr>
              <a:t>PFVDaily@mg.telekom.de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8FFC738-2C37-4C08-AE07-9C91AB0BA7A7}"/>
              </a:ext>
            </a:extLst>
          </p:cNvPr>
          <p:cNvGrpSpPr/>
          <p:nvPr/>
        </p:nvGrpSpPr>
        <p:grpSpPr>
          <a:xfrm>
            <a:off x="6733351" y="5768719"/>
            <a:ext cx="886365" cy="886365"/>
            <a:chOff x="6363366" y="5451243"/>
            <a:chExt cx="837661" cy="837661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0662D6E-0A93-4FA5-96F4-0E27B399BACE}"/>
                </a:ext>
              </a:extLst>
            </p:cNvPr>
            <p:cNvSpPr/>
            <p:nvPr/>
          </p:nvSpPr>
          <p:spPr>
            <a:xfrm>
              <a:off x="6592389" y="5582194"/>
              <a:ext cx="481397" cy="659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4279" tIns="76186" rIns="114279" bIns="76186" rtlCol="0" anchor="ctr"/>
            <a:lstStyle/>
            <a:p>
              <a:pPr algn="ctr"/>
              <a:endParaRPr lang="de-DE" sz="1905" dirty="0" err="1"/>
            </a:p>
          </p:txBody>
        </p:sp>
        <p:pic>
          <p:nvPicPr>
            <p:cNvPr id="27" name="Grafik 28" descr="E-Mail">
              <a:extLst>
                <a:ext uri="{FF2B5EF4-FFF2-40B4-BE49-F238E27FC236}">
                  <a16:creationId xmlns:a16="http://schemas.microsoft.com/office/drawing/2014/main" id="{7C82B3B1-B320-47B7-8804-3EE0E7EE3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3366" y="5451243"/>
              <a:ext cx="837661" cy="837661"/>
            </a:xfrm>
            <a:prstGeom prst="rect">
              <a:avLst/>
            </a:prstGeom>
          </p:spPr>
        </p:pic>
      </p:grp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C81D930-E24F-411F-BB3F-6A3ABBFB854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9" name="Grafik 28" descr="Ein Bild, das Text enthält.&#10;&#10;Automatisch generierte Beschreibung">
            <a:extLst>
              <a:ext uri="{FF2B5EF4-FFF2-40B4-BE49-F238E27FC236}">
                <a16:creationId xmlns:a16="http://schemas.microsoft.com/office/drawing/2014/main" id="{DB8CA697-5080-44EA-BE40-CD232ADE8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5263"/>
            <a:ext cx="2614012" cy="9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1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896504-837D-45C8-82D1-4030A3B90782}"/>
              </a:ext>
            </a:extLst>
          </p:cNvPr>
          <p:cNvSpPr/>
          <p:nvPr/>
        </p:nvSpPr>
        <p:spPr>
          <a:xfrm>
            <a:off x="0" y="1"/>
            <a:ext cx="2675187" cy="6413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de-DE" sz="1800" err="1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34A8CB3-8BD2-4D38-B0EB-8E07D870C8E8}"/>
              </a:ext>
            </a:extLst>
          </p:cNvPr>
          <p:cNvSpPr txBox="1"/>
          <p:nvPr/>
        </p:nvSpPr>
        <p:spPr>
          <a:xfrm>
            <a:off x="-1" y="1100949"/>
            <a:ext cx="2675187" cy="177360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</a:pPr>
            <a:r>
              <a:rPr lang="de-DE" sz="1300" b="1" dirty="0">
                <a:solidFill>
                  <a:srgbClr val="FFFFFF"/>
                </a:solidFill>
              </a:rPr>
              <a:t>Ende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0A9A92C-C1F7-4C8F-BCF0-0F332A31896E}"/>
              </a:ext>
            </a:extLst>
          </p:cNvPr>
          <p:cNvSpPr txBox="1">
            <a:spLocks/>
          </p:cNvSpPr>
          <p:nvPr/>
        </p:nvSpPr>
        <p:spPr bwMode="black">
          <a:xfrm>
            <a:off x="413969" y="646895"/>
            <a:ext cx="9394925" cy="10305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PFV-Daily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03B99C9-EFFB-454C-BEDC-70C74844B6E1}"/>
              </a:ext>
            </a:extLst>
          </p:cNvPr>
          <p:cNvSpPr txBox="1">
            <a:spLocks/>
          </p:cNvSpPr>
          <p:nvPr/>
        </p:nvSpPr>
        <p:spPr bwMode="black">
          <a:xfrm>
            <a:off x="288925" y="211597"/>
            <a:ext cx="9394925" cy="7486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07.06.2022 | intern</a:t>
            </a:r>
          </a:p>
        </p:txBody>
      </p:sp>
    </p:spTree>
    <p:extLst>
      <p:ext uri="{BB962C8B-B14F-4D97-AF65-F5344CB8AC3E}">
        <p14:creationId xmlns:p14="http://schemas.microsoft.com/office/powerpoint/2010/main" val="67819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FF51165B-4868-441C-99B7-3BFA304ED3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175EB6-5849-4696-BF9F-EB6B48F1DC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57200"/>
            <a:ext cx="12268200" cy="5553075"/>
          </a:xfrm>
        </p:spPr>
        <p:txBody>
          <a:bodyPr/>
          <a:lstStyle/>
          <a:p>
            <a:r>
              <a:rPr lang="de-DE" dirty="0"/>
              <a:t> 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FDF0585-A817-4F01-B255-AA1B1CAC8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50" y="1985145"/>
            <a:ext cx="6336000" cy="621010"/>
          </a:xfrm>
        </p:spPr>
        <p:txBody>
          <a:bodyPr/>
          <a:lstStyle/>
          <a:p>
            <a:r>
              <a:rPr lang="de-DE" dirty="0">
                <a:latin typeface="+mn-lt"/>
              </a:rPr>
              <a:t>Einführung in das Thema KI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EBF362F5-5DB5-4800-BCAA-6333624D1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850" y="1632515"/>
            <a:ext cx="5472000" cy="504000"/>
          </a:xfrm>
        </p:spPr>
        <p:txBody>
          <a:bodyPr/>
          <a:lstStyle/>
          <a:p>
            <a:r>
              <a:rPr lang="de-DE" sz="2000" dirty="0"/>
              <a:t>Thema des Tages:</a:t>
            </a:r>
          </a:p>
        </p:txBody>
      </p:sp>
      <p:sp>
        <p:nvSpPr>
          <p:cNvPr id="11" name="Untertitel 5">
            <a:extLst>
              <a:ext uri="{FF2B5EF4-FFF2-40B4-BE49-F238E27FC236}">
                <a16:creationId xmlns:a16="http://schemas.microsoft.com/office/drawing/2014/main" id="{4C24D3FA-80CC-4376-AB9F-FE080E6C35B9}"/>
              </a:ext>
            </a:extLst>
          </p:cNvPr>
          <p:cNvSpPr txBox="1">
            <a:spLocks/>
          </p:cNvSpPr>
          <p:nvPr/>
        </p:nvSpPr>
        <p:spPr bwMode="black">
          <a:xfrm>
            <a:off x="548850" y="2925000"/>
            <a:ext cx="5472000" cy="50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Teil 1 der Serie „Künstliche Intelligenz“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1EACEF6-BF4A-4D5F-860F-29B4866E47F0}"/>
              </a:ext>
            </a:extLst>
          </p:cNvPr>
          <p:cNvSpPr txBox="1"/>
          <p:nvPr/>
        </p:nvSpPr>
        <p:spPr>
          <a:xfrm>
            <a:off x="10267950" y="5805487"/>
            <a:ext cx="1924050" cy="4191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buClr>
                <a:schemeClr val="tx2"/>
              </a:buClr>
              <a:buSzPct val="100000"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Präsentatoren:</a:t>
            </a:r>
            <a:br>
              <a:rPr lang="de-DE" dirty="0">
                <a:solidFill>
                  <a:schemeClr val="bg1">
                    <a:lumMod val="50000"/>
                  </a:schemeClr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</a:b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Eric Dirla</a:t>
            </a:r>
          </a:p>
        </p:txBody>
      </p:sp>
    </p:spTree>
    <p:extLst>
      <p:ext uri="{BB962C8B-B14F-4D97-AF65-F5344CB8AC3E}">
        <p14:creationId xmlns:p14="http://schemas.microsoft.com/office/powerpoint/2010/main" val="46785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00ED224-E3DB-48EE-8853-2DEFD9FECE07}"/>
              </a:ext>
            </a:extLst>
          </p:cNvPr>
          <p:cNvSpPr>
            <a:spLocks noGrp="1"/>
          </p:cNvSpPr>
          <p:nvPr>
            <p:ph sz="quarter" idx="12"/>
          </p:nvPr>
        </p:nvSpPr>
        <p:spPr bwMode="black">
          <a:xfrm>
            <a:off x="441325" y="2017988"/>
            <a:ext cx="3600575" cy="4752000"/>
          </a:xfrm>
        </p:spPr>
        <p:txBody>
          <a:bodyPr/>
          <a:lstStyle/>
          <a:p>
            <a:r>
              <a:rPr lang="de-DE" sz="2000" dirty="0">
                <a:latin typeface="TeleNeo" panose="020B0504040202090203" pitchFamily="34" charset="0"/>
              </a:rPr>
              <a:t>-Eric Dirla</a:t>
            </a:r>
          </a:p>
          <a:p>
            <a:endParaRPr lang="de-DE" sz="2000" dirty="0">
              <a:latin typeface="TeleNeo" panose="020B0504040202090203" pitchFamily="34" charset="0"/>
            </a:endParaRPr>
          </a:p>
          <a:p>
            <a:r>
              <a:rPr lang="de-DE" sz="2000" dirty="0">
                <a:latin typeface="TeleNeo" panose="020B0504040202090203" pitchFamily="34" charset="0"/>
              </a:rPr>
              <a:t>-seit dem 01.09.21 Azubi</a:t>
            </a:r>
          </a:p>
          <a:p>
            <a:endParaRPr lang="de-DE" sz="2000" dirty="0">
              <a:latin typeface="TeleNeo" panose="020B0504040202090203" pitchFamily="34" charset="0"/>
            </a:endParaRPr>
          </a:p>
          <a:p>
            <a:r>
              <a:rPr lang="de-DE" sz="2000" dirty="0">
                <a:latin typeface="TeleNeo" panose="020B0504040202090203" pitchFamily="34" charset="0"/>
              </a:rPr>
              <a:t>-Anwendungsentwickler</a:t>
            </a:r>
          </a:p>
          <a:p>
            <a:endParaRPr lang="de-DE" sz="2000" dirty="0">
              <a:latin typeface="TeleNeo" panose="020B0504040202090203" pitchFamily="34" charset="0"/>
            </a:endParaRPr>
          </a:p>
          <a:p>
            <a:r>
              <a:rPr lang="de-DE" sz="2000" dirty="0">
                <a:latin typeface="TeleNeo" panose="020B0504040202090203" pitchFamily="34" charset="0"/>
              </a:rPr>
              <a:t>-Team Test/Verifikation</a:t>
            </a:r>
          </a:p>
          <a:p>
            <a:endParaRPr lang="de-DE" sz="2000" dirty="0">
              <a:latin typeface="TeleNeo" panose="020B0504040202090203" pitchFamily="34" charset="0"/>
            </a:endParaRPr>
          </a:p>
          <a:p>
            <a:endParaRPr lang="de-DE" sz="2000" dirty="0">
              <a:latin typeface="TeleNeo" panose="020B0504040202090203" pitchFamily="34" charset="0"/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2FF0BC50-F86E-4325-9C79-1D161D53649D}"/>
              </a:ext>
            </a:extLst>
          </p:cNvPr>
          <p:cNvSpPr/>
          <p:nvPr/>
        </p:nvSpPr>
        <p:spPr bwMode="black">
          <a:xfrm>
            <a:off x="4980000" y="2786629"/>
            <a:ext cx="6696000" cy="11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de-DE" sz="3200" dirty="0">
                <a:latin typeface="+mj-lt"/>
              </a:rPr>
              <a:t>Testautomatisierung unterstützt durch künstliche Intelligenz bzw. Objekterkennung</a:t>
            </a:r>
          </a:p>
        </p:txBody>
      </p:sp>
      <p:sp>
        <p:nvSpPr>
          <p:cNvPr id="9" name="Titel 5">
            <a:extLst>
              <a:ext uri="{FF2B5EF4-FFF2-40B4-BE49-F238E27FC236}">
                <a16:creationId xmlns:a16="http://schemas.microsoft.com/office/drawing/2014/main" id="{110A028E-260A-42E6-8138-80E72C93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24" y="304570"/>
            <a:ext cx="11580314" cy="838049"/>
          </a:xfrm>
        </p:spPr>
        <p:txBody>
          <a:bodyPr anchor="t">
            <a:normAutofit fontScale="90000"/>
          </a:bodyPr>
          <a:lstStyle/>
          <a:p>
            <a:r>
              <a:rPr lang="de-DE" dirty="0"/>
              <a:t>Vorstellung</a:t>
            </a:r>
            <a:br>
              <a:rPr lang="de-DE" dirty="0"/>
            </a:br>
            <a:r>
              <a:rPr lang="de-DE" sz="2539" b="1" dirty="0">
                <a:latin typeface="+mn-lt"/>
              </a:rPr>
              <a:t>Wer bin ich? Was mache ich?</a:t>
            </a:r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6AA0DFF0-55A0-4F5C-A5B2-4D9C4109A363}"/>
              </a:ext>
            </a:extLst>
          </p:cNvPr>
          <p:cNvSpPr txBox="1">
            <a:spLocks/>
          </p:cNvSpPr>
          <p:nvPr/>
        </p:nvSpPr>
        <p:spPr>
          <a:xfrm>
            <a:off x="6208547" y="6438266"/>
            <a:ext cx="4015010" cy="107983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35"/>
              </a:spcAft>
            </a:pPr>
            <a:r>
              <a:rPr lang="en-US" dirty="0"/>
              <a:t>- IFS GmbH - BU PFV Daily - intern -</a:t>
            </a:r>
            <a:endParaRPr lang="de-DE" dirty="0"/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B3203B3A-BC7C-42BD-97B4-428D16A41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5263"/>
            <a:ext cx="2614012" cy="902737"/>
          </a:xfrm>
          <a:prstGeom prst="rect">
            <a:avLst/>
          </a:prstGeom>
        </p:spPr>
      </p:pic>
      <p:sp>
        <p:nvSpPr>
          <p:cNvPr id="12" name="Datumsplatzhalter 1">
            <a:extLst>
              <a:ext uri="{FF2B5EF4-FFF2-40B4-BE49-F238E27FC236}">
                <a16:creationId xmlns:a16="http://schemas.microsoft.com/office/drawing/2014/main" id="{3220E8F7-5A5F-472D-AF6E-391602395CF9}"/>
              </a:ext>
            </a:extLst>
          </p:cNvPr>
          <p:cNvSpPr txBox="1">
            <a:spLocks/>
          </p:cNvSpPr>
          <p:nvPr/>
        </p:nvSpPr>
        <p:spPr>
          <a:xfrm>
            <a:off x="10010776" y="6461444"/>
            <a:ext cx="1458514" cy="107983"/>
          </a:xfrm>
        </p:spPr>
        <p:txBody>
          <a:bodyPr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35"/>
              </a:spcAft>
            </a:pPr>
            <a:r>
              <a:rPr lang="de-DE"/>
              <a:t>07.06.2022</a:t>
            </a:r>
            <a:endParaRPr lang="de-DE" dirty="0"/>
          </a:p>
        </p:txBody>
      </p:sp>
      <p:sp>
        <p:nvSpPr>
          <p:cNvPr id="13" name="Foliennummernplatzhalter 3">
            <a:extLst>
              <a:ext uri="{FF2B5EF4-FFF2-40B4-BE49-F238E27FC236}">
                <a16:creationId xmlns:a16="http://schemas.microsoft.com/office/drawing/2014/main" id="{ED485929-8531-4542-9331-D7634F5B2506}"/>
              </a:ext>
            </a:extLst>
          </p:cNvPr>
          <p:cNvSpPr txBox="1">
            <a:spLocks/>
          </p:cNvSpPr>
          <p:nvPr/>
        </p:nvSpPr>
        <p:spPr bwMode="black">
          <a:xfrm>
            <a:off x="11668125" y="6461444"/>
            <a:ext cx="294113" cy="1079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35"/>
              </a:spcAft>
            </a:pPr>
            <a:fld id="{ED44C2C6-9CD0-43A4-AEF8-0F30BF8483B1}" type="slidenum">
              <a:rPr lang="de-DE" sz="1200" smtClean="0">
                <a:latin typeface="TeleNeo" panose="020B0504040202090203" pitchFamily="34" charset="0"/>
              </a:rPr>
              <a:pPr>
                <a:lnSpc>
                  <a:spcPct val="90000"/>
                </a:lnSpc>
                <a:spcAft>
                  <a:spcPts val="635"/>
                </a:spcAft>
              </a:pPr>
              <a:t>3</a:t>
            </a:fld>
            <a:endParaRPr lang="de-DE" sz="1200" dirty="0">
              <a:latin typeface="TeleNeo" panose="020B050404020209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0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A3861E0C-E6B8-46F3-ADD4-AF1B94AA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351" y="3554736"/>
            <a:ext cx="1704975" cy="13620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2B4F85C-79AB-498A-9169-4B65ECA0B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88" y="3324225"/>
            <a:ext cx="1428750" cy="1695450"/>
          </a:xfrm>
          <a:prstGeom prst="rect">
            <a:avLst/>
          </a:prstGeom>
        </p:spPr>
      </p:pic>
      <p:sp>
        <p:nvSpPr>
          <p:cNvPr id="12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88376" y="6471304"/>
            <a:ext cx="4015010" cy="10798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Aft>
                <a:spcPts val="635"/>
              </a:spcAft>
            </a:pPr>
            <a:r>
              <a:rPr lang="en-US" dirty="0"/>
              <a:t>- IFS GmbH - BU PFV Daily - intern -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05724" y="304570"/>
            <a:ext cx="11580314" cy="838049"/>
          </a:xfrm>
        </p:spPr>
        <p:txBody>
          <a:bodyPr anchor="t">
            <a:normAutofit fontScale="90000"/>
          </a:bodyPr>
          <a:lstStyle/>
          <a:p>
            <a:r>
              <a:rPr lang="de-DE" dirty="0"/>
              <a:t>Basis der künstlichen Intelligenz</a:t>
            </a:r>
            <a:br>
              <a:rPr lang="de-DE" dirty="0"/>
            </a:br>
            <a:r>
              <a:rPr lang="de-DE" sz="2539" b="1" dirty="0">
                <a:latin typeface="+mn-lt"/>
              </a:rPr>
              <a:t>Was ist KI? Wortbedeutung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93077B2-39F4-408E-8AD7-C3CBA7271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168" y="3429000"/>
            <a:ext cx="1028700" cy="14478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8770EE8-454D-4016-9F53-FAA489C5C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176" y="3286125"/>
            <a:ext cx="1200150" cy="159067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890CA72-9C7D-4D3B-9CC4-9297C8A94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488" y="3483299"/>
            <a:ext cx="1352550" cy="14859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3CE15B0-3396-43DB-894B-6AD12BE1C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8949" y="3549974"/>
            <a:ext cx="1514475" cy="13716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76C11EF2-BF6B-4402-AFB6-8EA89ED587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5799" y="3435674"/>
            <a:ext cx="1133475" cy="14097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9CECC19E-F088-417E-9383-4A4DD75BC2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26201" y="3497586"/>
            <a:ext cx="1352550" cy="134302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2EF7F50A-4C87-4887-81F1-04AD7BC879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756" y="1477817"/>
            <a:ext cx="11144250" cy="2066925"/>
          </a:xfrm>
          <a:prstGeom prst="rect">
            <a:avLst/>
          </a:prstGeom>
        </p:spPr>
      </p:pic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B7498B2-64BC-49A6-AA26-8117B77765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5263"/>
            <a:ext cx="2614012" cy="902737"/>
          </a:xfrm>
          <a:prstGeom prst="rect">
            <a:avLst/>
          </a:prstGeom>
        </p:spPr>
      </p:pic>
      <p:sp>
        <p:nvSpPr>
          <p:cNvPr id="24" name="Datumsplatzhalter 1">
            <a:extLst>
              <a:ext uri="{FF2B5EF4-FFF2-40B4-BE49-F238E27FC236}">
                <a16:creationId xmlns:a16="http://schemas.microsoft.com/office/drawing/2014/main" id="{1EB26BE9-091A-49F0-A74C-EC2247D2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0776" y="6461444"/>
            <a:ext cx="1458514" cy="10798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Aft>
                <a:spcPts val="635"/>
              </a:spcAft>
            </a:pPr>
            <a:r>
              <a:rPr lang="de-DE" dirty="0"/>
              <a:t>07.06.2022</a:t>
            </a:r>
          </a:p>
        </p:txBody>
      </p:sp>
      <p:sp>
        <p:nvSpPr>
          <p:cNvPr id="25" name="Foliennummernplatzhalter 3">
            <a:extLst>
              <a:ext uri="{FF2B5EF4-FFF2-40B4-BE49-F238E27FC236}">
                <a16:creationId xmlns:a16="http://schemas.microsoft.com/office/drawing/2014/main" id="{E542DA56-CEBA-4E67-8B5C-EF4CF2BD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8125" y="6461444"/>
            <a:ext cx="294113" cy="10798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Aft>
                <a:spcPts val="635"/>
              </a:spcAft>
            </a:pPr>
            <a:fld id="{ED44C2C6-9CD0-43A4-AEF8-0F30BF8483B1}" type="slidenum">
              <a:rPr lang="de-DE" sz="1200" smtClean="0"/>
              <a:pPr>
                <a:lnSpc>
                  <a:spcPct val="90000"/>
                </a:lnSpc>
                <a:spcAft>
                  <a:spcPts val="635"/>
                </a:spcAft>
              </a:pPr>
              <a:t>4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82771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uring-Test – Wikipedia">
            <a:extLst>
              <a:ext uri="{FF2B5EF4-FFF2-40B4-BE49-F238E27FC236}">
                <a16:creationId xmlns:a16="http://schemas.microsoft.com/office/drawing/2014/main" id="{34F68704-01E8-49ED-95DE-FF06C52ED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334" y="659413"/>
            <a:ext cx="23812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96E3790-8B56-4027-A6F1-0EA8864A3622}"/>
              </a:ext>
            </a:extLst>
          </p:cNvPr>
          <p:cNvCxnSpPr>
            <a:cxnSpLocks/>
          </p:cNvCxnSpPr>
          <p:nvPr/>
        </p:nvCxnSpPr>
        <p:spPr>
          <a:xfrm>
            <a:off x="623392" y="3716915"/>
            <a:ext cx="10945216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13BDAE3-02F1-4DCA-95B6-B0ADAEF230A8}"/>
              </a:ext>
            </a:extLst>
          </p:cNvPr>
          <p:cNvCxnSpPr>
            <a:cxnSpLocks/>
          </p:cNvCxnSpPr>
          <p:nvPr/>
        </p:nvCxnSpPr>
        <p:spPr>
          <a:xfrm>
            <a:off x="6096962" y="1485296"/>
            <a:ext cx="0" cy="44640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1E3A68D1-B266-4EEF-A103-0C2BA287E47F}"/>
              </a:ext>
            </a:extLst>
          </p:cNvPr>
          <p:cNvSpPr txBox="1">
            <a:spLocks/>
          </p:cNvSpPr>
          <p:nvPr/>
        </p:nvSpPr>
        <p:spPr bwMode="black">
          <a:xfrm flipH="1">
            <a:off x="1202737" y="1801222"/>
            <a:ext cx="5471996" cy="2052000"/>
          </a:xfrm>
          <a:prstGeom prst="rect">
            <a:avLst/>
          </a:prstGeom>
          <a:noFill/>
        </p:spPr>
        <p:txBody>
          <a:bodyPr wrap="square" lIns="0" tIns="144000" rIns="720000" bIns="36000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de-DE" u="sng" dirty="0"/>
              <a:t>Denken wie Menschen</a:t>
            </a:r>
          </a:p>
          <a:p>
            <a:pPr lvl="1">
              <a:buClr>
                <a:schemeClr val="tx2"/>
              </a:buClr>
            </a:pPr>
            <a:r>
              <a:rPr lang="de-DE" dirty="0"/>
              <a:t>-System soll Menschen modellieren</a:t>
            </a:r>
          </a:p>
          <a:p>
            <a:pPr lvl="1">
              <a:buClr>
                <a:schemeClr val="tx2"/>
              </a:buClr>
            </a:pPr>
            <a:r>
              <a:rPr lang="de-DE" dirty="0"/>
              <a:t>-empirischer/kognitiver Ansatz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9FAE5B-5F52-4530-8612-F697ABAAC749}"/>
              </a:ext>
            </a:extLst>
          </p:cNvPr>
          <p:cNvSpPr txBox="1">
            <a:spLocks/>
          </p:cNvSpPr>
          <p:nvPr/>
        </p:nvSpPr>
        <p:spPr bwMode="black">
          <a:xfrm flipH="1">
            <a:off x="6207418" y="1682979"/>
            <a:ext cx="5471996" cy="2052000"/>
          </a:xfrm>
          <a:prstGeom prst="rect">
            <a:avLst/>
          </a:prstGeom>
          <a:noFill/>
        </p:spPr>
        <p:txBody>
          <a:bodyPr wrap="square" lIns="720000" tIns="144000" rIns="0" bIns="36000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de-DE" u="sng" dirty="0"/>
              <a:t>Handeln wie Menschen</a:t>
            </a:r>
          </a:p>
          <a:p>
            <a:pPr lvl="1">
              <a:buClr>
                <a:schemeClr val="tx2"/>
              </a:buClr>
            </a:pPr>
            <a:r>
              <a:rPr lang="de-DE" dirty="0"/>
              <a:t>-Operationale Definition durch z.B.</a:t>
            </a:r>
            <a:br>
              <a:rPr lang="de-DE" dirty="0"/>
            </a:br>
            <a:r>
              <a:rPr lang="de-DE" dirty="0"/>
              <a:t>  den Turing Test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43C2AB7-B4BE-4FD8-8878-3A9E9A4D2085}"/>
              </a:ext>
            </a:extLst>
          </p:cNvPr>
          <p:cNvSpPr txBox="1">
            <a:spLocks/>
          </p:cNvSpPr>
          <p:nvPr/>
        </p:nvSpPr>
        <p:spPr bwMode="black">
          <a:xfrm flipH="1">
            <a:off x="1202737" y="3405604"/>
            <a:ext cx="5471996" cy="2016000"/>
          </a:xfrm>
          <a:prstGeom prst="rect">
            <a:avLst/>
          </a:prstGeom>
          <a:noFill/>
        </p:spPr>
        <p:txBody>
          <a:bodyPr wrap="square" lIns="0" tIns="360000" rIns="720000" bIns="14400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de-DE" u="sng" dirty="0"/>
              <a:t>Rationales Denken</a:t>
            </a:r>
          </a:p>
          <a:p>
            <a:pPr lvl="1">
              <a:buClr>
                <a:schemeClr val="tx2"/>
              </a:buClr>
            </a:pPr>
            <a:r>
              <a:rPr lang="de-DE" dirty="0"/>
              <a:t>„Wie sollte man denken? Was ist richtiges Denken?“</a:t>
            </a:r>
          </a:p>
          <a:p>
            <a:pPr lvl="1">
              <a:buClr>
                <a:schemeClr val="tx2"/>
              </a:buClr>
            </a:pPr>
            <a:r>
              <a:rPr lang="de-DE" dirty="0"/>
              <a:t>=präskriptive Logik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F99EFA4-506D-4F2C-84A7-3099842AB472}"/>
              </a:ext>
            </a:extLst>
          </p:cNvPr>
          <p:cNvSpPr txBox="1">
            <a:spLocks/>
          </p:cNvSpPr>
          <p:nvPr/>
        </p:nvSpPr>
        <p:spPr bwMode="black">
          <a:xfrm flipH="1">
            <a:off x="6257186" y="4132126"/>
            <a:ext cx="5471996" cy="1299997"/>
          </a:xfrm>
          <a:prstGeom prst="rect">
            <a:avLst/>
          </a:prstGeom>
          <a:noFill/>
        </p:spPr>
        <p:txBody>
          <a:bodyPr wrap="square" lIns="720000" tIns="360000" rIns="0" bIns="14400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</a:pPr>
            <a:r>
              <a:rPr lang="de-DE" u="sng" dirty="0"/>
              <a:t>Rationales Handeln</a:t>
            </a:r>
          </a:p>
          <a:p>
            <a:pPr lvl="1">
              <a:buClr>
                <a:schemeClr val="tx2"/>
              </a:buClr>
            </a:pPr>
            <a:r>
              <a:rPr lang="de-DE" dirty="0"/>
              <a:t>-keine Beschränkung auf korrektes Denken</a:t>
            </a:r>
          </a:p>
          <a:p>
            <a:pPr lvl="1">
              <a:buClr>
                <a:schemeClr val="tx2"/>
              </a:buClr>
            </a:pPr>
            <a:r>
              <a:rPr lang="de-DE" dirty="0"/>
              <a:t>-manchmal auch Verzicht auf Korrektheit</a:t>
            </a:r>
          </a:p>
        </p:txBody>
      </p:sp>
      <p:sp>
        <p:nvSpPr>
          <p:cNvPr id="18" name="Titel 5">
            <a:extLst>
              <a:ext uri="{FF2B5EF4-FFF2-40B4-BE49-F238E27FC236}">
                <a16:creationId xmlns:a16="http://schemas.microsoft.com/office/drawing/2014/main" id="{F9491657-B5A6-42D0-ACB3-7007108C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24" y="304570"/>
            <a:ext cx="11580314" cy="838049"/>
          </a:xfrm>
        </p:spPr>
        <p:txBody>
          <a:bodyPr anchor="t">
            <a:normAutofit fontScale="90000"/>
          </a:bodyPr>
          <a:lstStyle/>
          <a:p>
            <a:r>
              <a:rPr lang="de-DE" dirty="0"/>
              <a:t>Basis der künstlichen Intelligenz</a:t>
            </a:r>
            <a:br>
              <a:rPr lang="de-DE" dirty="0"/>
            </a:br>
            <a:r>
              <a:rPr lang="de-DE" sz="2539" b="1" dirty="0">
                <a:latin typeface="+mn-lt"/>
              </a:rPr>
              <a:t>Was ist KI? Wortbedeutung</a:t>
            </a:r>
          </a:p>
        </p:txBody>
      </p:sp>
      <p:sp>
        <p:nvSpPr>
          <p:cNvPr id="39" name="Inhaltsplatzhalter 4">
            <a:extLst>
              <a:ext uri="{FF2B5EF4-FFF2-40B4-BE49-F238E27FC236}">
                <a16:creationId xmlns:a16="http://schemas.microsoft.com/office/drawing/2014/main" id="{DA5EC528-EC42-4602-AB78-CE83F4469715}"/>
              </a:ext>
            </a:extLst>
          </p:cNvPr>
          <p:cNvSpPr txBox="1">
            <a:spLocks/>
          </p:cNvSpPr>
          <p:nvPr/>
        </p:nvSpPr>
        <p:spPr bwMode="ltGray">
          <a:xfrm>
            <a:off x="4945034" y="3140644"/>
            <a:ext cx="2305050" cy="11525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lIns="144000" tIns="144000" rIns="144000" bIns="144000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2"/>
              </a:buClr>
            </a:pPr>
            <a:r>
              <a:rPr lang="de-DE" sz="2800" dirty="0"/>
              <a:t>Auffassungen von KI</a:t>
            </a:r>
          </a:p>
        </p:txBody>
      </p:sp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AD4EAA6B-CE47-452A-AF16-92AB8A45E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5263"/>
            <a:ext cx="2614012" cy="90273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99E17DC-7AF7-4EF0-9EF5-D1E76FADA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495" y="6430046"/>
            <a:ext cx="4090771" cy="249958"/>
          </a:xfrm>
          <a:prstGeom prst="rect">
            <a:avLst/>
          </a:prstGeom>
        </p:spPr>
      </p:pic>
      <p:sp>
        <p:nvSpPr>
          <p:cNvPr id="23" name="Datumsplatzhalter 1">
            <a:extLst>
              <a:ext uri="{FF2B5EF4-FFF2-40B4-BE49-F238E27FC236}">
                <a16:creationId xmlns:a16="http://schemas.microsoft.com/office/drawing/2014/main" id="{BE498994-EB6D-4DE4-B97E-1DF729E06C0E}"/>
              </a:ext>
            </a:extLst>
          </p:cNvPr>
          <p:cNvSpPr txBox="1">
            <a:spLocks/>
          </p:cNvSpPr>
          <p:nvPr/>
        </p:nvSpPr>
        <p:spPr>
          <a:xfrm>
            <a:off x="10010776" y="6461444"/>
            <a:ext cx="1458514" cy="107983"/>
          </a:xfrm>
        </p:spPr>
        <p:txBody>
          <a:bodyPr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35"/>
              </a:spcAft>
            </a:pPr>
            <a:r>
              <a:rPr lang="de-DE"/>
              <a:t>07.06.2022</a:t>
            </a:r>
            <a:endParaRPr lang="de-DE" dirty="0"/>
          </a:p>
        </p:txBody>
      </p:sp>
      <p:sp>
        <p:nvSpPr>
          <p:cNvPr id="24" name="Foliennummernplatzhalter 3">
            <a:extLst>
              <a:ext uri="{FF2B5EF4-FFF2-40B4-BE49-F238E27FC236}">
                <a16:creationId xmlns:a16="http://schemas.microsoft.com/office/drawing/2014/main" id="{C666308E-2D00-4E11-9F65-4D7EBA0F155C}"/>
              </a:ext>
            </a:extLst>
          </p:cNvPr>
          <p:cNvSpPr txBox="1">
            <a:spLocks/>
          </p:cNvSpPr>
          <p:nvPr/>
        </p:nvSpPr>
        <p:spPr>
          <a:xfrm>
            <a:off x="11582400" y="6461444"/>
            <a:ext cx="294113" cy="107983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35"/>
              </a:spcAft>
            </a:pPr>
            <a:fld id="{ED44C2C6-9CD0-43A4-AEF8-0F30BF8483B1}" type="slidenum">
              <a:rPr lang="de-DE" sz="1200" smtClean="0"/>
              <a:pPr>
                <a:lnSpc>
                  <a:spcPct val="90000"/>
                </a:lnSpc>
                <a:spcAft>
                  <a:spcPts val="635"/>
                </a:spcAft>
              </a:pPr>
              <a:t>5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99035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3C140-9B04-4A11-8213-90108031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Was macht KI tatsächlich?</a:t>
            </a:r>
            <a:br>
              <a:rPr lang="de-DE" dirty="0"/>
            </a:br>
            <a:r>
              <a:rPr lang="de-DE" sz="2300" dirty="0"/>
              <a:t>Aktuelle Beispiele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4B865E-D60A-4170-BEAA-02323A9EBEEA}"/>
              </a:ext>
            </a:extLst>
          </p:cNvPr>
          <p:cNvSpPr txBox="1"/>
          <p:nvPr/>
        </p:nvSpPr>
        <p:spPr>
          <a:xfrm>
            <a:off x="1171575" y="1914525"/>
            <a:ext cx="5029200" cy="72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buClr>
                <a:schemeClr val="tx2"/>
              </a:buClr>
              <a:buSzPct val="100000"/>
            </a:pPr>
            <a:r>
              <a:rPr lang="de-DE" sz="2400" b="1" dirty="0"/>
              <a:t>Lager- und Transportplanung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33F027-44EF-41B2-B87C-6F7CEE7DD196}"/>
              </a:ext>
            </a:extLst>
          </p:cNvPr>
          <p:cNvSpPr txBox="1"/>
          <p:nvPr/>
        </p:nvSpPr>
        <p:spPr>
          <a:xfrm>
            <a:off x="5915025" y="2687325"/>
            <a:ext cx="5029200" cy="72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buClr>
                <a:schemeClr val="tx2"/>
              </a:buClr>
              <a:buSzPct val="100000"/>
            </a:pPr>
            <a:r>
              <a:rPr lang="de-DE" sz="2400" b="1" dirty="0"/>
              <a:t>Börsenvorhersagen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22A8E04-38EE-4F02-BCD7-F7DAB42CF38B}"/>
              </a:ext>
            </a:extLst>
          </p:cNvPr>
          <p:cNvSpPr txBox="1"/>
          <p:nvPr/>
        </p:nvSpPr>
        <p:spPr>
          <a:xfrm>
            <a:off x="2400300" y="3206025"/>
            <a:ext cx="5029200" cy="72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buClr>
                <a:schemeClr val="tx2"/>
              </a:buClr>
              <a:buSzPct val="100000"/>
            </a:pPr>
            <a:r>
              <a:rPr lang="de-DE" sz="2400" b="1" dirty="0"/>
              <a:t>Objekterkennung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081868-C837-4D73-844A-24B0C7516E94}"/>
              </a:ext>
            </a:extLst>
          </p:cNvPr>
          <p:cNvSpPr txBox="1"/>
          <p:nvPr/>
        </p:nvSpPr>
        <p:spPr>
          <a:xfrm>
            <a:off x="7496176" y="4820144"/>
            <a:ext cx="5029200" cy="72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buClr>
                <a:schemeClr val="tx2"/>
              </a:buClr>
              <a:buSzPct val="100000"/>
            </a:pPr>
            <a:r>
              <a:rPr lang="de-DE" sz="2400" b="1" dirty="0"/>
              <a:t>Chatbots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DCE4BDF-DFEE-425D-9383-056670889368}"/>
              </a:ext>
            </a:extLst>
          </p:cNvPr>
          <p:cNvSpPr txBox="1"/>
          <p:nvPr/>
        </p:nvSpPr>
        <p:spPr>
          <a:xfrm>
            <a:off x="714375" y="4511625"/>
            <a:ext cx="5029200" cy="72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buClr>
                <a:schemeClr val="tx2"/>
              </a:buClr>
              <a:buSzPct val="100000"/>
            </a:pPr>
            <a:r>
              <a:rPr lang="de-DE" sz="2400" b="1" dirty="0"/>
              <a:t>Routenplanung in Navigationsgeräten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254DD5-8342-42D8-A11F-29C36CCC11B6}"/>
              </a:ext>
            </a:extLst>
          </p:cNvPr>
          <p:cNvSpPr txBox="1"/>
          <p:nvPr/>
        </p:nvSpPr>
        <p:spPr>
          <a:xfrm>
            <a:off x="8029575" y="3450675"/>
            <a:ext cx="5029200" cy="72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buClr>
                <a:schemeClr val="tx2"/>
              </a:buClr>
              <a:buSzPct val="100000"/>
            </a:pPr>
            <a:r>
              <a:rPr lang="de-DE" sz="2400" b="1" dirty="0"/>
              <a:t>Verkaufsvorhersagen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06251AE-25DD-46D8-BBCE-C13B66661860}"/>
              </a:ext>
            </a:extLst>
          </p:cNvPr>
          <p:cNvSpPr txBox="1"/>
          <p:nvPr/>
        </p:nvSpPr>
        <p:spPr>
          <a:xfrm>
            <a:off x="7010400" y="1463700"/>
            <a:ext cx="5029200" cy="72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buClr>
                <a:schemeClr val="tx2"/>
              </a:buClr>
              <a:buSzPct val="100000"/>
            </a:pPr>
            <a:r>
              <a:rPr lang="de-DE" sz="2400" b="1" dirty="0"/>
              <a:t>Spurhaltungsassistent</a:t>
            </a:r>
          </a:p>
        </p:txBody>
      </p:sp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7776FBF-4754-4FE6-9CD6-249FB5150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5263"/>
            <a:ext cx="2614012" cy="90273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A80DAC4-35C4-44A2-B146-9D4BD0AC2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387" y="6488625"/>
            <a:ext cx="4090771" cy="249958"/>
          </a:xfrm>
          <a:prstGeom prst="rect">
            <a:avLst/>
          </a:prstGeom>
        </p:spPr>
      </p:pic>
      <p:sp>
        <p:nvSpPr>
          <p:cNvPr id="19" name="Datumsplatzhalter 1">
            <a:extLst>
              <a:ext uri="{FF2B5EF4-FFF2-40B4-BE49-F238E27FC236}">
                <a16:creationId xmlns:a16="http://schemas.microsoft.com/office/drawing/2014/main" id="{0E059052-B908-47BB-9199-21F0E67FD98B}"/>
              </a:ext>
            </a:extLst>
          </p:cNvPr>
          <p:cNvSpPr txBox="1">
            <a:spLocks/>
          </p:cNvSpPr>
          <p:nvPr/>
        </p:nvSpPr>
        <p:spPr>
          <a:xfrm>
            <a:off x="10010776" y="6461444"/>
            <a:ext cx="1458514" cy="107983"/>
          </a:xfrm>
        </p:spPr>
        <p:txBody>
          <a:bodyPr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35"/>
              </a:spcAft>
            </a:pPr>
            <a:r>
              <a:rPr lang="de-DE" dirty="0"/>
              <a:t>07.06.2022</a:t>
            </a:r>
          </a:p>
        </p:txBody>
      </p:sp>
      <p:sp>
        <p:nvSpPr>
          <p:cNvPr id="20" name="Foliennummernplatzhalter 3">
            <a:extLst>
              <a:ext uri="{FF2B5EF4-FFF2-40B4-BE49-F238E27FC236}">
                <a16:creationId xmlns:a16="http://schemas.microsoft.com/office/drawing/2014/main" id="{2998EFE3-3923-48D9-8252-C95BED4ADDFE}"/>
              </a:ext>
            </a:extLst>
          </p:cNvPr>
          <p:cNvSpPr txBox="1">
            <a:spLocks/>
          </p:cNvSpPr>
          <p:nvPr/>
        </p:nvSpPr>
        <p:spPr bwMode="gray">
          <a:xfrm>
            <a:off x="11668125" y="6461444"/>
            <a:ext cx="294113" cy="1079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35"/>
              </a:spcAft>
            </a:pPr>
            <a:fld id="{ED44C2C6-9CD0-43A4-AEF8-0F30BF8483B1}" type="slidenum">
              <a:rPr lang="de-DE" sz="1200" smtClean="0">
                <a:latin typeface="TeleNeo" panose="020B0504040202090203" pitchFamily="34" charset="0"/>
              </a:rPr>
              <a:pPr>
                <a:lnSpc>
                  <a:spcPct val="90000"/>
                </a:lnSpc>
                <a:spcAft>
                  <a:spcPts val="635"/>
                </a:spcAft>
              </a:pPr>
              <a:t>6</a:t>
            </a:fld>
            <a:endParaRPr lang="de-DE" sz="1200" dirty="0">
              <a:latin typeface="TeleNeo" panose="020B050404020209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8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88376" y="6471304"/>
            <a:ext cx="4015010" cy="10798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Aft>
                <a:spcPts val="635"/>
              </a:spcAft>
            </a:pPr>
            <a:r>
              <a:rPr lang="en-US" dirty="0"/>
              <a:t>- IFS GmbH - BU PFV Daily - intern -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05724" y="304570"/>
            <a:ext cx="11580314" cy="838049"/>
          </a:xfrm>
        </p:spPr>
        <p:txBody>
          <a:bodyPr anchor="t">
            <a:normAutofit fontScale="90000"/>
          </a:bodyPr>
          <a:lstStyle/>
          <a:p>
            <a:r>
              <a:rPr lang="de-DE" dirty="0"/>
              <a:t>Funktionalität von KI</a:t>
            </a:r>
            <a:br>
              <a:rPr lang="de-DE" dirty="0"/>
            </a:br>
            <a:r>
              <a:rPr lang="de-DE" sz="2539" b="1" dirty="0">
                <a:latin typeface="+mn-lt"/>
              </a:rPr>
              <a:t>Wie funktioniert „Intelligenz“?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B7498B2-64BC-49A6-AA26-8117B7776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5263"/>
            <a:ext cx="2614012" cy="902737"/>
          </a:xfrm>
          <a:prstGeom prst="rect">
            <a:avLst/>
          </a:prstGeom>
        </p:spPr>
      </p:pic>
      <p:sp>
        <p:nvSpPr>
          <p:cNvPr id="24" name="Datumsplatzhalter 1">
            <a:extLst>
              <a:ext uri="{FF2B5EF4-FFF2-40B4-BE49-F238E27FC236}">
                <a16:creationId xmlns:a16="http://schemas.microsoft.com/office/drawing/2014/main" id="{1EB26BE9-091A-49F0-A74C-EC2247D2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10776" y="6461444"/>
            <a:ext cx="1458514" cy="10798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Aft>
                <a:spcPts val="635"/>
              </a:spcAft>
            </a:pPr>
            <a:r>
              <a:rPr lang="de-DE" dirty="0"/>
              <a:t>07.06.2022</a:t>
            </a:r>
          </a:p>
        </p:txBody>
      </p:sp>
      <p:sp>
        <p:nvSpPr>
          <p:cNvPr id="25" name="Foliennummernplatzhalter 3">
            <a:extLst>
              <a:ext uri="{FF2B5EF4-FFF2-40B4-BE49-F238E27FC236}">
                <a16:creationId xmlns:a16="http://schemas.microsoft.com/office/drawing/2014/main" id="{E542DA56-CEBA-4E67-8B5C-EF4CF2BD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8125" y="6461444"/>
            <a:ext cx="294113" cy="10798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Aft>
                <a:spcPts val="635"/>
              </a:spcAft>
            </a:pPr>
            <a:fld id="{ED44C2C6-9CD0-43A4-AEF8-0F30BF8483B1}" type="slidenum">
              <a:rPr lang="de-DE" sz="1200" smtClean="0"/>
              <a:pPr>
                <a:lnSpc>
                  <a:spcPct val="90000"/>
                </a:lnSpc>
                <a:spcAft>
                  <a:spcPts val="635"/>
                </a:spcAft>
              </a:pPr>
              <a:t>7</a:t>
            </a:fld>
            <a:endParaRPr lang="de-DE" sz="12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6BDEEA9-FA42-4F93-83C5-A44A051316E8}"/>
              </a:ext>
            </a:extLst>
          </p:cNvPr>
          <p:cNvSpPr txBox="1"/>
          <p:nvPr/>
        </p:nvSpPr>
        <p:spPr>
          <a:xfrm>
            <a:off x="569792" y="1553689"/>
            <a:ext cx="9440984" cy="40421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57200" indent="-457200" algn="l">
              <a:buClr>
                <a:schemeClr val="tx2"/>
              </a:buClr>
              <a:buSzPct val="100000"/>
              <a:buAutoNum type="arabicPeriod"/>
            </a:pPr>
            <a:r>
              <a:rPr lang="de-DE" sz="2000" dirty="0">
                <a:latin typeface="TeleNeo" panose="020B0504040202090203" pitchFamily="34" charset="0"/>
              </a:rPr>
              <a:t>Wahrnehmung</a:t>
            </a:r>
          </a:p>
          <a:p>
            <a:pPr marL="457200" indent="-457200" algn="l">
              <a:buClr>
                <a:schemeClr val="tx2"/>
              </a:buClr>
              <a:buSzPct val="100000"/>
              <a:buAutoNum type="arabicPeriod"/>
            </a:pPr>
            <a:r>
              <a:rPr lang="de-DE" sz="2000" dirty="0">
                <a:latin typeface="TeleNeo" panose="020B0504040202090203" pitchFamily="34" charset="0"/>
              </a:rPr>
              <a:t>Konzeptualisierung</a:t>
            </a:r>
          </a:p>
          <a:p>
            <a:pPr marL="457200" indent="-457200" algn="l">
              <a:buClr>
                <a:schemeClr val="tx2"/>
              </a:buClr>
              <a:buSzPct val="100000"/>
              <a:buAutoNum type="arabicPeriod"/>
            </a:pPr>
            <a:r>
              <a:rPr lang="de-DE" sz="2000" dirty="0">
                <a:latin typeface="TeleNeo" panose="020B0504040202090203" pitchFamily="34" charset="0"/>
              </a:rPr>
              <a:t>Problemerkennung</a:t>
            </a:r>
          </a:p>
          <a:p>
            <a:pPr marL="457200" indent="-457200" algn="l">
              <a:buClr>
                <a:schemeClr val="tx2"/>
              </a:buClr>
              <a:buSzPct val="100000"/>
              <a:buAutoNum type="arabicPeriod"/>
            </a:pPr>
            <a:r>
              <a:rPr lang="de-DE" sz="2000" dirty="0">
                <a:latin typeface="TeleNeo" panose="020B0504040202090203" pitchFamily="34" charset="0"/>
              </a:rPr>
              <a:t>Lösungsentwicklung</a:t>
            </a:r>
          </a:p>
          <a:p>
            <a:pPr marL="457200" indent="-457200" algn="l">
              <a:buClr>
                <a:schemeClr val="tx2"/>
              </a:buClr>
              <a:buSzPct val="100000"/>
              <a:buAutoNum type="arabicPeriod"/>
            </a:pPr>
            <a:r>
              <a:rPr lang="de-DE" sz="2000" dirty="0">
                <a:latin typeface="TeleNeo" panose="020B0504040202090203" pitchFamily="34" charset="0"/>
              </a:rPr>
              <a:t>Lernen</a:t>
            </a:r>
          </a:p>
          <a:p>
            <a:pPr marL="457200" indent="-457200" algn="l">
              <a:buClr>
                <a:schemeClr val="tx2"/>
              </a:buClr>
              <a:buSzPct val="100000"/>
              <a:buAutoNum type="arabicPeriod"/>
            </a:pPr>
            <a:r>
              <a:rPr lang="de-DE" sz="2000" dirty="0">
                <a:latin typeface="TeleNeo" panose="020B0504040202090203" pitchFamily="34" charset="0"/>
              </a:rPr>
              <a:t>Bewegungs- und Sprechakt</a:t>
            </a:r>
          </a:p>
          <a:p>
            <a:pPr algn="l">
              <a:buClr>
                <a:schemeClr val="tx2"/>
              </a:buClr>
              <a:buSzPct val="100000"/>
            </a:pPr>
            <a:r>
              <a:rPr lang="de-DE" sz="2000" dirty="0">
                <a:latin typeface="TeleNeo" panose="020B0504040202090203" pitchFamily="34" charset="0"/>
              </a:rPr>
              <a:t>         </a:t>
            </a:r>
          </a:p>
          <a:p>
            <a:pPr algn="l">
              <a:buClr>
                <a:schemeClr val="tx2"/>
              </a:buClr>
              <a:buSzPct val="100000"/>
            </a:pPr>
            <a:r>
              <a:rPr lang="de-DE" sz="2000" dirty="0">
                <a:latin typeface="TeleNeo" panose="020B0504040202090203" pitchFamily="34" charset="0"/>
              </a:rPr>
              <a:t>         + Unterscheidung von Information und Wissen</a:t>
            </a:r>
          </a:p>
          <a:p>
            <a:pPr algn="l">
              <a:buClr>
                <a:schemeClr val="tx2"/>
              </a:buClr>
              <a:buSzPct val="100000"/>
            </a:pPr>
            <a:endParaRPr lang="de-DE" sz="2000" dirty="0">
              <a:latin typeface="TeleNeo" panose="020B0504040202090203" pitchFamily="34" charset="0"/>
            </a:endParaRPr>
          </a:p>
          <a:p>
            <a:pPr algn="l">
              <a:buClr>
                <a:schemeClr val="tx2"/>
              </a:buClr>
              <a:buSzPct val="100000"/>
            </a:pPr>
            <a:endParaRPr lang="de-DE" sz="2000" dirty="0">
              <a:latin typeface="TeleNeo" panose="020B0504040202090203" pitchFamily="34" charset="0"/>
            </a:endParaRPr>
          </a:p>
          <a:p>
            <a:pPr algn="l">
              <a:buClr>
                <a:schemeClr val="tx2"/>
              </a:buClr>
              <a:buSzPct val="100000"/>
            </a:pPr>
            <a:r>
              <a:rPr lang="de-DE" sz="2000" dirty="0">
                <a:latin typeface="TeleNeo" panose="020B0504040202090203" pitchFamily="34" charset="0"/>
              </a:rPr>
              <a:t>-Problem: Mensch muss (aktuell immer noch) regelmäßig eingreifen um diese Funktionalität zu erfüllen</a:t>
            </a:r>
          </a:p>
        </p:txBody>
      </p:sp>
    </p:spTree>
    <p:extLst>
      <p:ext uri="{BB962C8B-B14F-4D97-AF65-F5344CB8AC3E}">
        <p14:creationId xmlns:p14="http://schemas.microsoft.com/office/powerpoint/2010/main" val="267519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A7EF4-FEA7-4920-882B-57C5117915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ctr"/>
            <a:r>
              <a:rPr lang="de-DE" dirty="0"/>
              <a:t> </a:t>
            </a:r>
            <a:r>
              <a:rPr lang="de-DE" sz="2400" b="1" dirty="0">
                <a:latin typeface="TeleNeo" panose="020B0504040202090203" pitchFamily="34" charset="0"/>
              </a:rPr>
              <a:t>Schwache KI</a:t>
            </a:r>
          </a:p>
          <a:p>
            <a:r>
              <a:rPr lang="de-DE" dirty="0">
                <a:latin typeface="TeleNeo" panose="020B0504040202090203" pitchFamily="34" charset="0"/>
              </a:rPr>
              <a:t>-keine Fähigkeit universell zu lernen</a:t>
            </a:r>
          </a:p>
          <a:p>
            <a:r>
              <a:rPr lang="de-DE" dirty="0">
                <a:latin typeface="TeleNeo" panose="020B0504040202090203" pitchFamily="34" charset="0"/>
                <a:sym typeface="Wingdings" panose="05000000000000000000" pitchFamily="2" charset="2"/>
              </a:rPr>
              <a:t>Trainieren von Erkennungsmustern und</a:t>
            </a:r>
            <a:br>
              <a:rPr lang="de-DE" dirty="0">
                <a:latin typeface="TeleNeo" panose="020B0504040202090203" pitchFamily="34" charset="0"/>
                <a:sym typeface="Wingdings" panose="05000000000000000000" pitchFamily="2" charset="2"/>
              </a:rPr>
            </a:br>
            <a:r>
              <a:rPr lang="de-DE" dirty="0">
                <a:latin typeface="TeleNeo" panose="020B0504040202090203" pitchFamily="34" charset="0"/>
                <a:sym typeface="Wingdings" panose="05000000000000000000" pitchFamily="2" charset="2"/>
              </a:rPr>
              <a:t>     Abgleichen/Durchsuchen von Datenmengen</a:t>
            </a:r>
          </a:p>
          <a:p>
            <a:r>
              <a:rPr lang="de-DE" dirty="0">
                <a:latin typeface="TeleNeo" panose="020B0504040202090203" pitchFamily="34" charset="0"/>
                <a:sym typeface="Wingdings" panose="05000000000000000000" pitchFamily="2" charset="2"/>
              </a:rPr>
              <a:t>-klar definierte Aufgaben und Abläufe, die sich ähneln</a:t>
            </a:r>
          </a:p>
          <a:p>
            <a:endParaRPr lang="de-DE" dirty="0">
              <a:latin typeface="TeleNeo" panose="020B0504040202090203" pitchFamily="34" charset="0"/>
              <a:sym typeface="Wingdings" panose="05000000000000000000" pitchFamily="2" charset="2"/>
            </a:endParaRPr>
          </a:p>
          <a:p>
            <a:r>
              <a:rPr lang="de-DE" dirty="0">
                <a:latin typeface="TeleNeo" panose="020B0504040202090203" pitchFamily="34" charset="0"/>
                <a:sym typeface="Wingdings" panose="05000000000000000000" pitchFamily="2" charset="2"/>
              </a:rPr>
              <a:t>-nur die nächste Stufe einer bereits veralteten Technologie</a:t>
            </a:r>
          </a:p>
          <a:p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6837283-0DE1-4B79-9783-38E64F43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405000"/>
            <a:ext cx="11209946" cy="720000"/>
          </a:xfrm>
        </p:spPr>
        <p:txBody>
          <a:bodyPr/>
          <a:lstStyle/>
          <a:p>
            <a:r>
              <a:rPr lang="de-DE" sz="3600" dirty="0"/>
              <a:t>Unterschied schwache und starke KI</a:t>
            </a:r>
            <a:br>
              <a:rPr lang="de-DE" dirty="0"/>
            </a:br>
            <a:r>
              <a:rPr lang="de-DE" sz="2300" dirty="0"/>
              <a:t>Was zählt alles zu künstlicher Intelligenz?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F2D2010-7466-43A9-804C-EBDBF5B290EB}"/>
              </a:ext>
            </a:extLst>
          </p:cNvPr>
          <p:cNvSpPr txBox="1">
            <a:spLocks/>
          </p:cNvSpPr>
          <p:nvPr/>
        </p:nvSpPr>
        <p:spPr bwMode="gray">
          <a:xfrm>
            <a:off x="6259218" y="1484313"/>
            <a:ext cx="5453984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 </a:t>
            </a:r>
            <a:r>
              <a:rPr lang="de-DE" sz="2400" b="1" dirty="0">
                <a:latin typeface="TeleNeo" panose="020B0504040202090203" pitchFamily="34" charset="0"/>
              </a:rPr>
              <a:t>Starke KI</a:t>
            </a:r>
          </a:p>
          <a:p>
            <a:r>
              <a:rPr lang="de-DE" dirty="0">
                <a:latin typeface="TeleNeo" panose="020B0504040202090203" pitchFamily="34" charset="0"/>
              </a:rPr>
              <a:t>-noch nicht realisierbares Konzept</a:t>
            </a:r>
          </a:p>
          <a:p>
            <a:r>
              <a:rPr lang="de-DE" dirty="0">
                <a:latin typeface="TeleNeo" panose="020B0504040202090203" pitchFamily="34" charset="0"/>
              </a:rPr>
              <a:t>-Verständnis und Vertrauen zwischen zwei Intelligenzträgern (Mensch – Maschine)</a:t>
            </a:r>
            <a:endParaRPr lang="de-DE" dirty="0"/>
          </a:p>
        </p:txBody>
      </p:sp>
      <p:pic>
        <p:nvPicPr>
          <p:cNvPr id="2050" name="Picture 2" descr="csgo-bot · GitHub Topics · GitHub">
            <a:extLst>
              <a:ext uri="{FF2B5EF4-FFF2-40B4-BE49-F238E27FC236}">
                <a16:creationId xmlns:a16="http://schemas.microsoft.com/office/drawing/2014/main" id="{53CCBCF2-824F-4AD7-A8A4-294B0387C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4250764"/>
            <a:ext cx="3153404" cy="178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,3 Millionen Euro für regionale KI-Labs: Baden-Württemberg.de">
            <a:extLst>
              <a:ext uri="{FF2B5EF4-FFF2-40B4-BE49-F238E27FC236}">
                <a16:creationId xmlns:a16="http://schemas.microsoft.com/office/drawing/2014/main" id="{2EC3B630-8EF1-47AE-93F7-A6A1244AD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9" y="3583645"/>
            <a:ext cx="4505325" cy="242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umsplatzhalter 1">
            <a:extLst>
              <a:ext uri="{FF2B5EF4-FFF2-40B4-BE49-F238E27FC236}">
                <a16:creationId xmlns:a16="http://schemas.microsoft.com/office/drawing/2014/main" id="{9283D30A-33C7-4958-A060-CF79108C8B4D}"/>
              </a:ext>
            </a:extLst>
          </p:cNvPr>
          <p:cNvSpPr txBox="1">
            <a:spLocks/>
          </p:cNvSpPr>
          <p:nvPr/>
        </p:nvSpPr>
        <p:spPr>
          <a:xfrm>
            <a:off x="10010776" y="6461444"/>
            <a:ext cx="1458514" cy="107983"/>
          </a:xfrm>
        </p:spPr>
        <p:txBody>
          <a:bodyPr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35"/>
              </a:spcAft>
            </a:pPr>
            <a:r>
              <a:rPr lang="de-DE" dirty="0"/>
              <a:t>07.06.2022</a:t>
            </a:r>
          </a:p>
        </p:txBody>
      </p:sp>
      <p:sp>
        <p:nvSpPr>
          <p:cNvPr id="11" name="Foliennummernplatzhalter 3">
            <a:extLst>
              <a:ext uri="{FF2B5EF4-FFF2-40B4-BE49-F238E27FC236}">
                <a16:creationId xmlns:a16="http://schemas.microsoft.com/office/drawing/2014/main" id="{D8DAFA72-3DBA-4307-B072-42AFBA1FB733}"/>
              </a:ext>
            </a:extLst>
          </p:cNvPr>
          <p:cNvSpPr txBox="1">
            <a:spLocks/>
          </p:cNvSpPr>
          <p:nvPr/>
        </p:nvSpPr>
        <p:spPr bwMode="gray">
          <a:xfrm>
            <a:off x="11668125" y="6461444"/>
            <a:ext cx="294113" cy="1079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35"/>
              </a:spcAft>
            </a:pPr>
            <a:fld id="{ED44C2C6-9CD0-43A4-AEF8-0F30BF8483B1}" type="slidenum">
              <a:rPr lang="de-DE" sz="1200" smtClean="0">
                <a:latin typeface="TeleNeo" panose="020B0504040202090203" pitchFamily="34" charset="0"/>
              </a:rPr>
              <a:pPr>
                <a:lnSpc>
                  <a:spcPct val="90000"/>
                </a:lnSpc>
                <a:spcAft>
                  <a:spcPts val="635"/>
                </a:spcAft>
              </a:pPr>
              <a:t>8</a:t>
            </a:fld>
            <a:endParaRPr lang="de-DE" sz="1200" dirty="0">
              <a:latin typeface="TeleNeo" panose="020B0504040202090203" pitchFamily="34" charset="0"/>
            </a:endParaRPr>
          </a:p>
        </p:txBody>
      </p:sp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6CB5321E-F490-4DA4-8B88-C41BD5526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5263"/>
            <a:ext cx="2614012" cy="90273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87B39D8-24C1-4B25-B1B2-DA2210B8C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387" y="6488625"/>
            <a:ext cx="4090771" cy="2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1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3C140-9B04-4A11-8213-90108031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Leitlinien für KI-Systeme der Telekom</a:t>
            </a:r>
          </a:p>
        </p:txBody>
      </p:sp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7776FBF-4754-4FE6-9CD6-249FB5150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5263"/>
            <a:ext cx="2614012" cy="90273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A80DAC4-35C4-44A2-B146-9D4BD0AC2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614" y="6453000"/>
            <a:ext cx="4090771" cy="249958"/>
          </a:xfrm>
          <a:prstGeom prst="rect">
            <a:avLst/>
          </a:prstGeom>
        </p:spPr>
      </p:pic>
      <p:sp>
        <p:nvSpPr>
          <p:cNvPr id="19" name="Datumsplatzhalter 1">
            <a:extLst>
              <a:ext uri="{FF2B5EF4-FFF2-40B4-BE49-F238E27FC236}">
                <a16:creationId xmlns:a16="http://schemas.microsoft.com/office/drawing/2014/main" id="{0E059052-B908-47BB-9199-21F0E67FD98B}"/>
              </a:ext>
            </a:extLst>
          </p:cNvPr>
          <p:cNvSpPr txBox="1">
            <a:spLocks/>
          </p:cNvSpPr>
          <p:nvPr/>
        </p:nvSpPr>
        <p:spPr>
          <a:xfrm>
            <a:off x="10010776" y="6461444"/>
            <a:ext cx="1458514" cy="107983"/>
          </a:xfrm>
        </p:spPr>
        <p:txBody>
          <a:bodyPr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35"/>
              </a:spcAft>
            </a:pPr>
            <a:r>
              <a:rPr lang="de-DE"/>
              <a:t>07.06.2022</a:t>
            </a:r>
            <a:endParaRPr lang="de-DE" dirty="0"/>
          </a:p>
        </p:txBody>
      </p:sp>
      <p:sp>
        <p:nvSpPr>
          <p:cNvPr id="20" name="Foliennummernplatzhalter 3">
            <a:extLst>
              <a:ext uri="{FF2B5EF4-FFF2-40B4-BE49-F238E27FC236}">
                <a16:creationId xmlns:a16="http://schemas.microsoft.com/office/drawing/2014/main" id="{2998EFE3-3923-48D9-8252-C95BED4ADDFE}"/>
              </a:ext>
            </a:extLst>
          </p:cNvPr>
          <p:cNvSpPr txBox="1">
            <a:spLocks/>
          </p:cNvSpPr>
          <p:nvPr/>
        </p:nvSpPr>
        <p:spPr bwMode="gray">
          <a:xfrm>
            <a:off x="11668125" y="6461444"/>
            <a:ext cx="294113" cy="1079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6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08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TeleNeo Office" panose="020B0504040202090203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35"/>
              </a:spcAft>
            </a:pPr>
            <a:fld id="{ED44C2C6-9CD0-43A4-AEF8-0F30BF8483B1}" type="slidenum">
              <a:rPr lang="de-DE" sz="1200" smtClean="0">
                <a:latin typeface="TeleNeo" panose="020B0504040202090203" pitchFamily="34" charset="0"/>
              </a:rPr>
              <a:pPr>
                <a:lnSpc>
                  <a:spcPct val="90000"/>
                </a:lnSpc>
                <a:spcAft>
                  <a:spcPts val="635"/>
                </a:spcAft>
              </a:pPr>
              <a:t>9</a:t>
            </a:fld>
            <a:endParaRPr lang="de-DE" sz="1200" dirty="0">
              <a:latin typeface="TeleNeo" panose="020B0504040202090203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006DC21-C866-4839-8105-AAFC4662EC90}"/>
              </a:ext>
            </a:extLst>
          </p:cNvPr>
          <p:cNvSpPr/>
          <p:nvPr/>
        </p:nvSpPr>
        <p:spPr>
          <a:xfrm>
            <a:off x="1511773" y="2951946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100000"/>
            </a:pPr>
            <a:r>
              <a:rPr lang="de-DE" sz="2800" b="1" dirty="0"/>
              <a:t>https://www.telekom.com/de/konzern/digitale-verantwortung/details/ki-leitlinien-der-telekom-523904</a:t>
            </a:r>
          </a:p>
        </p:txBody>
      </p:sp>
    </p:spTree>
    <p:extLst>
      <p:ext uri="{BB962C8B-B14F-4D97-AF65-F5344CB8AC3E}">
        <p14:creationId xmlns:p14="http://schemas.microsoft.com/office/powerpoint/2010/main" val="1782951965"/>
      </p:ext>
    </p:extLst>
  </p:cSld>
  <p:clrMapOvr>
    <a:masterClrMapping/>
  </p:clrMapOvr>
</p:sld>
</file>

<file path=ppt/theme/theme1.xml><?xml version="1.0" encoding="utf-8"?>
<a:theme xmlns:a="http://schemas.openxmlformats.org/drawingml/2006/main" name="Telekom 2020 DE">
  <a:themeElements>
    <a:clrScheme name="Benutzerdefiniert 1">
      <a:dk1>
        <a:srgbClr val="000000"/>
      </a:dk1>
      <a:lt1>
        <a:srgbClr val="FFFFFF"/>
      </a:lt1>
      <a:dk2>
        <a:srgbClr val="E20074"/>
      </a:dk2>
      <a:lt2>
        <a:srgbClr val="A3A3A3"/>
      </a:lt2>
      <a:accent1>
        <a:srgbClr val="1BADA2"/>
      </a:accent1>
      <a:accent2>
        <a:srgbClr val="53BAF2"/>
      </a:accent2>
      <a:accent3>
        <a:srgbClr val="FF9A1E"/>
      </a:accent3>
      <a:accent4>
        <a:srgbClr val="FFD328"/>
      </a:accent4>
      <a:accent5>
        <a:srgbClr val="1062AC"/>
      </a:accent5>
      <a:accent6>
        <a:srgbClr val="BECB44"/>
      </a:accent6>
      <a:hlink>
        <a:srgbClr val="1062AC"/>
      </a:hlink>
      <a:folHlink>
        <a:srgbClr val="1062AC"/>
      </a:folHlink>
    </a:clrScheme>
    <a:fontScheme name="Deutsche Telekom Liquid Master">
      <a:majorFont>
        <a:latin typeface="TeleNeo Office ExtraBold"/>
        <a:ea typeface=""/>
        <a:cs typeface=""/>
      </a:majorFont>
      <a:minorFont>
        <a:latin typeface="TeleNeo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</a:spPr>
      <a:bodyPr lIns="72000" tIns="72000" rIns="72000" bIns="72000"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44000" indent="-144000" algn="l">
          <a:buClr>
            <a:schemeClr val="tx2"/>
          </a:buClr>
          <a:buSzPct val="100000"/>
          <a:buFont typeface="TeleNeo Office" panose="020B0504040202090203" pitchFamily="34" charset="0"/>
          <a:buChar char="•"/>
          <a:defRPr smtClean="0"/>
        </a:defPPr>
      </a:lstStyle>
    </a:txDef>
  </a:objectDefaults>
  <a:extraClrSchemeLst/>
  <a:custClrLst>
    <a:custClr name="Smaragd">
      <a:srgbClr val="078C82"/>
    </a:custClr>
    <a:custClr name="Ozean">
      <a:srgbClr val="5AB4C8"/>
    </a:custClr>
    <a:custClr name="Cappuccino">
      <a:srgbClr val="BD968C"/>
    </a:custClr>
    <a:custClr name="Curry">
      <a:srgbClr val="C8B45A"/>
    </a:custClr>
    <a:custClr name="Jeans">
      <a:srgbClr val="0478BE"/>
    </a:custClr>
    <a:custClr name="Aubergine">
      <a:srgbClr val="3C325A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Mint">
      <a:srgbClr val="86CBC4"/>
    </a:custClr>
    <a:custClr name="Himmel">
      <a:srgbClr val="CBE8F4"/>
    </a:custClr>
    <a:custClr name="Pfirsich">
      <a:srgbClr val="FAE2D8"/>
    </a:custClr>
    <a:custClr name="Vanille">
      <a:srgbClr val="F5EBAF"/>
    </a:custClr>
    <a:custClr name="Azur">
      <a:srgbClr val="45C1F1"/>
    </a:custClr>
    <a:custClr name="Flieder">
      <a:srgbClr val="9C9BB9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Grau 38">
      <a:srgbClr val="262626"/>
    </a:custClr>
    <a:custClr name="Grau 75">
      <a:srgbClr val="4B4B4B"/>
    </a:custClr>
    <a:custClr name="Grau 115">
      <a:srgbClr val="737373"/>
    </a:custClr>
    <a:custClr name="Grau 178">
      <a:srgbClr val="B2B2B2"/>
    </a:custClr>
    <a:custClr name="Grau 220">
      <a:srgbClr val="DCDCDC"/>
    </a:custClr>
    <a:custClr name="Leer">
      <a:srgbClr val="FFFFFF"/>
    </a:custClr>
    <a:custClr name="Leer">
      <a:srgbClr val="FFFFFF"/>
    </a:custClr>
    <a:custClr name="Rot">
      <a:srgbClr val="D90000"/>
    </a:custClr>
    <a:custClr name="Gelb">
      <a:srgbClr val="FECB00"/>
    </a:custClr>
    <a:custClr name="Grün">
      <a:srgbClr val="46A800"/>
    </a:custClr>
  </a:custClrLst>
  <a:extLst>
    <a:ext uri="{05A4C25C-085E-4340-85A3-A5531E510DB2}">
      <thm15:themeFamily xmlns:thm15="http://schemas.microsoft.com/office/thememl/2012/main" name="Präsentation3" id="{29E9177C-1AFC-41B5-A9A0-2C78E40EC98F}" vid="{A6CE1860-2D83-4068-9CB2-17D6533844E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2203_T-Systems_Library_DE_16x9_2022</Template>
  <TotalTime>0</TotalTime>
  <Words>484</Words>
  <Application>Microsoft Office PowerPoint</Application>
  <PresentationFormat>Breitbild</PresentationFormat>
  <Paragraphs>116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TeleGrotesk Next</vt:lpstr>
      <vt:lpstr>TeleNeo</vt:lpstr>
      <vt:lpstr>TeleNeo Office</vt:lpstr>
      <vt:lpstr>TeleNeo Office ExtraBold</vt:lpstr>
      <vt:lpstr>Telekom 2020 DE</vt:lpstr>
      <vt:lpstr>PowerPoint-Präsentation</vt:lpstr>
      <vt:lpstr>Einführung in das Thema KI</vt:lpstr>
      <vt:lpstr>Vorstellung Wer bin ich? Was mache ich?</vt:lpstr>
      <vt:lpstr>Basis der künstlichen Intelligenz Was ist KI? Wortbedeutung</vt:lpstr>
      <vt:lpstr>Basis der künstlichen Intelligenz Was ist KI? Wortbedeutung</vt:lpstr>
      <vt:lpstr>Was macht KI tatsächlich? Aktuelle Beispiele</vt:lpstr>
      <vt:lpstr>Funktionalität von KI Wie funktioniert „Intelligenz“?</vt:lpstr>
      <vt:lpstr>Unterschied schwache und starke KI Was zählt alles zu künstlicher Intelligenz?</vt:lpstr>
      <vt:lpstr>Leitlinien für KI-Systeme der Telekom</vt:lpstr>
      <vt:lpstr>Quellen und weiterführende Literatur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Dirla, Eric</dc:creator>
  <cp:lastModifiedBy>Dirla, Eric</cp:lastModifiedBy>
  <cp:revision>24</cp:revision>
  <dcterms:created xsi:type="dcterms:W3CDTF">2022-05-31T06:16:30Z</dcterms:created>
  <dcterms:modified xsi:type="dcterms:W3CDTF">2022-06-02T08:20:38Z</dcterms:modified>
</cp:coreProperties>
</file>