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9" r:id="rId2"/>
    <p:sldId id="291" r:id="rId3"/>
    <p:sldId id="292" r:id="rId4"/>
    <p:sldId id="293" r:id="rId5"/>
    <p:sldId id="294" r:id="rId6"/>
    <p:sldId id="295" r:id="rId7"/>
    <p:sldId id="298" r:id="rId8"/>
    <p:sldId id="296" r:id="rId9"/>
    <p:sldId id="297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1466"/>
    </p:cViewPr>
  </p:sorterViewPr>
  <p:notesViewPr>
    <p:cSldViewPr snapToGrid="0" showGuides="1">
      <p:cViewPr varScale="1">
        <p:scale>
          <a:sx n="52" d="100"/>
          <a:sy n="52" d="100"/>
        </p:scale>
        <p:origin x="28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F6981-6AD6-42A8-92E4-F392105617EA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E850D-6ABB-4DBE-9D77-72F942439F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181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3B13C-8694-418A-B4CC-6EA9B124D673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90A3-4B8A-48FC-9B7E-8DAE5C2EF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09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1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725CA-716F-4F97-AD92-3A9AD8DF0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FD27-BE74-43CF-81CF-1DB66C02FE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4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21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32"/>
          <p:cNvSpPr>
            <a:spLocks noGrp="1"/>
          </p:cNvSpPr>
          <p:nvPr>
            <p:ph type="pic" sz="quarter" idx="29" hasCustomPrompt="1"/>
          </p:nvPr>
        </p:nvSpPr>
        <p:spPr>
          <a:xfrm>
            <a:off x="9144000" y="2217738"/>
            <a:ext cx="3048000" cy="29146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37" hasCustomPrompt="1"/>
          </p:nvPr>
        </p:nvSpPr>
        <p:spPr>
          <a:xfrm>
            <a:off x="9569825" y="4043806"/>
            <a:ext cx="2196346" cy="1976015"/>
          </a:xfrm>
          <a:custGeom>
            <a:avLst/>
            <a:gdLst>
              <a:gd name="connsiteX0" fmla="*/ 329342 w 2196346"/>
              <a:gd name="connsiteY0" fmla="*/ 0 h 1976015"/>
              <a:gd name="connsiteX1" fmla="*/ 1867004 w 2196346"/>
              <a:gd name="connsiteY1" fmla="*/ 0 h 1976015"/>
              <a:gd name="connsiteX2" fmla="*/ 2196346 w 2196346"/>
              <a:gd name="connsiteY2" fmla="*/ 329342 h 1976015"/>
              <a:gd name="connsiteX3" fmla="*/ 2196346 w 2196346"/>
              <a:gd name="connsiteY3" fmla="*/ 1646673 h 1976015"/>
              <a:gd name="connsiteX4" fmla="*/ 1867004 w 2196346"/>
              <a:gd name="connsiteY4" fmla="*/ 1976015 h 1976015"/>
              <a:gd name="connsiteX5" fmla="*/ 329342 w 2196346"/>
              <a:gd name="connsiteY5" fmla="*/ 1976015 h 1976015"/>
              <a:gd name="connsiteX6" fmla="*/ 0 w 2196346"/>
              <a:gd name="connsiteY6" fmla="*/ 1646673 h 1976015"/>
              <a:gd name="connsiteX7" fmla="*/ 0 w 2196346"/>
              <a:gd name="connsiteY7" fmla="*/ 329342 h 1976015"/>
              <a:gd name="connsiteX8" fmla="*/ 329342 w 2196346"/>
              <a:gd name="connsiteY8" fmla="*/ 0 h 197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6346" h="1976015">
                <a:moveTo>
                  <a:pt x="329342" y="0"/>
                </a:moveTo>
                <a:lnTo>
                  <a:pt x="1867004" y="0"/>
                </a:lnTo>
                <a:cubicBezTo>
                  <a:pt x="2048895" y="0"/>
                  <a:pt x="2196346" y="147451"/>
                  <a:pt x="2196346" y="329342"/>
                </a:cubicBezTo>
                <a:lnTo>
                  <a:pt x="2196346" y="1646673"/>
                </a:lnTo>
                <a:cubicBezTo>
                  <a:pt x="2196346" y="1828564"/>
                  <a:pt x="2048895" y="1976015"/>
                  <a:pt x="1867004" y="1976015"/>
                </a:cubicBezTo>
                <a:lnTo>
                  <a:pt x="329342" y="1976015"/>
                </a:lnTo>
                <a:cubicBezTo>
                  <a:pt x="147451" y="1976015"/>
                  <a:pt x="0" y="1828564"/>
                  <a:pt x="0" y="1646673"/>
                </a:cubicBezTo>
                <a:lnTo>
                  <a:pt x="0" y="329342"/>
                </a:lnTo>
                <a:cubicBezTo>
                  <a:pt x="0" y="147451"/>
                  <a:pt x="147451" y="0"/>
                  <a:pt x="3293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id-ID" dirty="0" smtClean="0"/>
              <a:t> Don’t insert image</a:t>
            </a:r>
            <a:endParaRPr lang="en-AU" dirty="0"/>
          </a:p>
        </p:txBody>
      </p:sp>
      <p:sp>
        <p:nvSpPr>
          <p:cNvPr id="56" name="Picture Placeholder 32"/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2217738"/>
            <a:ext cx="3048000" cy="29146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36" hasCustomPrompt="1"/>
          </p:nvPr>
        </p:nvSpPr>
        <p:spPr>
          <a:xfrm>
            <a:off x="6521825" y="4043807"/>
            <a:ext cx="2196346" cy="1976015"/>
          </a:xfrm>
          <a:custGeom>
            <a:avLst/>
            <a:gdLst>
              <a:gd name="connsiteX0" fmla="*/ 329342 w 2196346"/>
              <a:gd name="connsiteY0" fmla="*/ 0 h 1976015"/>
              <a:gd name="connsiteX1" fmla="*/ 1867004 w 2196346"/>
              <a:gd name="connsiteY1" fmla="*/ 0 h 1976015"/>
              <a:gd name="connsiteX2" fmla="*/ 2196346 w 2196346"/>
              <a:gd name="connsiteY2" fmla="*/ 329342 h 1976015"/>
              <a:gd name="connsiteX3" fmla="*/ 2196346 w 2196346"/>
              <a:gd name="connsiteY3" fmla="*/ 1646673 h 1976015"/>
              <a:gd name="connsiteX4" fmla="*/ 1867004 w 2196346"/>
              <a:gd name="connsiteY4" fmla="*/ 1976015 h 1976015"/>
              <a:gd name="connsiteX5" fmla="*/ 329342 w 2196346"/>
              <a:gd name="connsiteY5" fmla="*/ 1976015 h 1976015"/>
              <a:gd name="connsiteX6" fmla="*/ 0 w 2196346"/>
              <a:gd name="connsiteY6" fmla="*/ 1646673 h 1976015"/>
              <a:gd name="connsiteX7" fmla="*/ 0 w 2196346"/>
              <a:gd name="connsiteY7" fmla="*/ 329342 h 1976015"/>
              <a:gd name="connsiteX8" fmla="*/ 329342 w 2196346"/>
              <a:gd name="connsiteY8" fmla="*/ 0 h 197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6346" h="1976015">
                <a:moveTo>
                  <a:pt x="329342" y="0"/>
                </a:moveTo>
                <a:lnTo>
                  <a:pt x="1867004" y="0"/>
                </a:lnTo>
                <a:cubicBezTo>
                  <a:pt x="2048895" y="0"/>
                  <a:pt x="2196346" y="147451"/>
                  <a:pt x="2196346" y="329342"/>
                </a:cubicBezTo>
                <a:lnTo>
                  <a:pt x="2196346" y="1646673"/>
                </a:lnTo>
                <a:cubicBezTo>
                  <a:pt x="2196346" y="1828564"/>
                  <a:pt x="2048895" y="1976015"/>
                  <a:pt x="1867004" y="1976015"/>
                </a:cubicBezTo>
                <a:lnTo>
                  <a:pt x="329342" y="1976015"/>
                </a:lnTo>
                <a:cubicBezTo>
                  <a:pt x="147451" y="1976015"/>
                  <a:pt x="0" y="1828564"/>
                  <a:pt x="0" y="1646673"/>
                </a:cubicBezTo>
                <a:lnTo>
                  <a:pt x="0" y="329342"/>
                </a:lnTo>
                <a:cubicBezTo>
                  <a:pt x="0" y="147451"/>
                  <a:pt x="147451" y="0"/>
                  <a:pt x="3293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id-ID" sz="900" dirty="0" smtClean="0"/>
              <a:t> Don’t insert image</a:t>
            </a:r>
            <a:endParaRPr lang="en-AU" dirty="0"/>
          </a:p>
        </p:txBody>
      </p:sp>
      <p:sp>
        <p:nvSpPr>
          <p:cNvPr id="55" name="Picture Placeholder 32"/>
          <p:cNvSpPr>
            <a:spLocks noGrp="1"/>
          </p:cNvSpPr>
          <p:nvPr>
            <p:ph type="pic" sz="quarter" idx="27" hasCustomPrompt="1"/>
          </p:nvPr>
        </p:nvSpPr>
        <p:spPr>
          <a:xfrm>
            <a:off x="3048000" y="2217738"/>
            <a:ext cx="3048000" cy="29146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35" hasCustomPrompt="1"/>
          </p:nvPr>
        </p:nvSpPr>
        <p:spPr>
          <a:xfrm>
            <a:off x="3473825" y="4045373"/>
            <a:ext cx="2196346" cy="1976015"/>
          </a:xfrm>
          <a:custGeom>
            <a:avLst/>
            <a:gdLst>
              <a:gd name="connsiteX0" fmla="*/ 329342 w 2196346"/>
              <a:gd name="connsiteY0" fmla="*/ 0 h 1976015"/>
              <a:gd name="connsiteX1" fmla="*/ 1867004 w 2196346"/>
              <a:gd name="connsiteY1" fmla="*/ 0 h 1976015"/>
              <a:gd name="connsiteX2" fmla="*/ 2196346 w 2196346"/>
              <a:gd name="connsiteY2" fmla="*/ 329342 h 1976015"/>
              <a:gd name="connsiteX3" fmla="*/ 2196346 w 2196346"/>
              <a:gd name="connsiteY3" fmla="*/ 1646673 h 1976015"/>
              <a:gd name="connsiteX4" fmla="*/ 1867004 w 2196346"/>
              <a:gd name="connsiteY4" fmla="*/ 1976015 h 1976015"/>
              <a:gd name="connsiteX5" fmla="*/ 329342 w 2196346"/>
              <a:gd name="connsiteY5" fmla="*/ 1976015 h 1976015"/>
              <a:gd name="connsiteX6" fmla="*/ 0 w 2196346"/>
              <a:gd name="connsiteY6" fmla="*/ 1646673 h 1976015"/>
              <a:gd name="connsiteX7" fmla="*/ 0 w 2196346"/>
              <a:gd name="connsiteY7" fmla="*/ 329342 h 1976015"/>
              <a:gd name="connsiteX8" fmla="*/ 329342 w 2196346"/>
              <a:gd name="connsiteY8" fmla="*/ 0 h 197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6346" h="1976015">
                <a:moveTo>
                  <a:pt x="329342" y="0"/>
                </a:moveTo>
                <a:lnTo>
                  <a:pt x="1867004" y="0"/>
                </a:lnTo>
                <a:cubicBezTo>
                  <a:pt x="2048895" y="0"/>
                  <a:pt x="2196346" y="147451"/>
                  <a:pt x="2196346" y="329342"/>
                </a:cubicBezTo>
                <a:lnTo>
                  <a:pt x="2196346" y="1646673"/>
                </a:lnTo>
                <a:cubicBezTo>
                  <a:pt x="2196346" y="1828564"/>
                  <a:pt x="2048895" y="1976015"/>
                  <a:pt x="1867004" y="1976015"/>
                </a:cubicBezTo>
                <a:lnTo>
                  <a:pt x="329342" y="1976015"/>
                </a:lnTo>
                <a:cubicBezTo>
                  <a:pt x="147451" y="1976015"/>
                  <a:pt x="0" y="1828564"/>
                  <a:pt x="0" y="1646673"/>
                </a:cubicBezTo>
                <a:lnTo>
                  <a:pt x="0" y="329342"/>
                </a:lnTo>
                <a:cubicBezTo>
                  <a:pt x="0" y="147451"/>
                  <a:pt x="147451" y="0"/>
                  <a:pt x="3293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id-ID" dirty="0" smtClean="0"/>
              <a:t>Don’t insert image</a:t>
            </a:r>
            <a:endParaRPr lang="en-AU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26" hasCustomPrompt="1"/>
          </p:nvPr>
        </p:nvSpPr>
        <p:spPr>
          <a:xfrm>
            <a:off x="0" y="2223197"/>
            <a:ext cx="3048000" cy="29146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4" hasCustomPrompt="1"/>
          </p:nvPr>
        </p:nvSpPr>
        <p:spPr>
          <a:xfrm>
            <a:off x="425826" y="4043806"/>
            <a:ext cx="2196348" cy="1976015"/>
          </a:xfrm>
          <a:custGeom>
            <a:avLst/>
            <a:gdLst>
              <a:gd name="connsiteX0" fmla="*/ 329342 w 2196348"/>
              <a:gd name="connsiteY0" fmla="*/ 0 h 1976015"/>
              <a:gd name="connsiteX1" fmla="*/ 1867006 w 2196348"/>
              <a:gd name="connsiteY1" fmla="*/ 0 h 1976015"/>
              <a:gd name="connsiteX2" fmla="*/ 2196348 w 2196348"/>
              <a:gd name="connsiteY2" fmla="*/ 329342 h 1976015"/>
              <a:gd name="connsiteX3" fmla="*/ 2196348 w 2196348"/>
              <a:gd name="connsiteY3" fmla="*/ 1646673 h 1976015"/>
              <a:gd name="connsiteX4" fmla="*/ 1867006 w 2196348"/>
              <a:gd name="connsiteY4" fmla="*/ 1976015 h 1976015"/>
              <a:gd name="connsiteX5" fmla="*/ 329342 w 2196348"/>
              <a:gd name="connsiteY5" fmla="*/ 1976015 h 1976015"/>
              <a:gd name="connsiteX6" fmla="*/ 0 w 2196348"/>
              <a:gd name="connsiteY6" fmla="*/ 1646673 h 1976015"/>
              <a:gd name="connsiteX7" fmla="*/ 0 w 2196348"/>
              <a:gd name="connsiteY7" fmla="*/ 329342 h 1976015"/>
              <a:gd name="connsiteX8" fmla="*/ 329342 w 2196348"/>
              <a:gd name="connsiteY8" fmla="*/ 0 h 197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6348" h="1976015">
                <a:moveTo>
                  <a:pt x="329342" y="0"/>
                </a:moveTo>
                <a:lnTo>
                  <a:pt x="1867006" y="0"/>
                </a:lnTo>
                <a:cubicBezTo>
                  <a:pt x="2048897" y="0"/>
                  <a:pt x="2196348" y="147451"/>
                  <a:pt x="2196348" y="329342"/>
                </a:cubicBezTo>
                <a:lnTo>
                  <a:pt x="2196348" y="1646673"/>
                </a:lnTo>
                <a:cubicBezTo>
                  <a:pt x="2196348" y="1828564"/>
                  <a:pt x="2048897" y="1976015"/>
                  <a:pt x="1867006" y="1976015"/>
                </a:cubicBezTo>
                <a:lnTo>
                  <a:pt x="329342" y="1976015"/>
                </a:lnTo>
                <a:cubicBezTo>
                  <a:pt x="147451" y="1976015"/>
                  <a:pt x="0" y="1828564"/>
                  <a:pt x="0" y="1646673"/>
                </a:cubicBezTo>
                <a:lnTo>
                  <a:pt x="0" y="329342"/>
                </a:lnTo>
                <a:cubicBezTo>
                  <a:pt x="0" y="147451"/>
                  <a:pt x="147451" y="0"/>
                  <a:pt x="3293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id-ID" dirty="0" smtClean="0"/>
              <a:t> Don’t insert image 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AU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95828" y="4240364"/>
            <a:ext cx="2053384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495828" y="4712724"/>
            <a:ext cx="2053384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3563937" y="4241237"/>
            <a:ext cx="2016125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563936" y="4711851"/>
            <a:ext cx="2016125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8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6611937" y="4241237"/>
            <a:ext cx="2016125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9" name="Text Placeholder 20"/>
          <p:cNvSpPr>
            <a:spLocks noGrp="1"/>
          </p:cNvSpPr>
          <p:nvPr>
            <p:ph type="body" sz="quarter" idx="31"/>
          </p:nvPr>
        </p:nvSpPr>
        <p:spPr>
          <a:xfrm>
            <a:off x="6611936" y="4711851"/>
            <a:ext cx="2016125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0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9659938" y="4241237"/>
            <a:ext cx="2016125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1" name="Text Placeholder 20"/>
          <p:cNvSpPr>
            <a:spLocks noGrp="1"/>
          </p:cNvSpPr>
          <p:nvPr>
            <p:ph type="body" sz="quarter" idx="33"/>
          </p:nvPr>
        </p:nvSpPr>
        <p:spPr>
          <a:xfrm>
            <a:off x="9659937" y="4711851"/>
            <a:ext cx="2016125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39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4" grpId="0" animBg="1"/>
      <p:bldP spid="56" grpId="0" animBg="1"/>
      <p:bldP spid="31" grpId="0" animBg="1"/>
      <p:bldP spid="55" grpId="0" animBg="1"/>
      <p:bldP spid="28" grpId="0" animBg="1"/>
      <p:bldP spid="33" grpId="0" animBg="1"/>
      <p:bldP spid="27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3"/>
            <a:ext cx="5256212" cy="235756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191970" y="0"/>
            <a:ext cx="2499221" cy="23513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692779" y="0"/>
            <a:ext cx="2499221" cy="23513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191970" y="2351314"/>
            <a:ext cx="5000030" cy="215446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191970" y="4505779"/>
            <a:ext cx="2499221" cy="23513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9692779" y="4505779"/>
            <a:ext cx="2499221" cy="23513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4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4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8258629" y="0"/>
            <a:ext cx="3933372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29" hasCustomPrompt="1"/>
          </p:nvPr>
        </p:nvSpPr>
        <p:spPr>
          <a:xfrm>
            <a:off x="8882726" y="0"/>
            <a:ext cx="3296228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id-ID" dirty="0" smtClean="0"/>
              <a:t>Do not insert the image here, for rectangle purpose. Insert behind it instead.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27376" y="2388578"/>
            <a:ext cx="1779323" cy="3236257"/>
            <a:chOff x="2777030" y="1276350"/>
            <a:chExt cx="1871170" cy="34033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0" y="1276350"/>
              <a:ext cx="1871170" cy="340331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961703" y="1874759"/>
              <a:ext cx="1501824" cy="22114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1196909" y="2937926"/>
            <a:ext cx="1434181" cy="529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 userDrawn="1"/>
        </p:nvSpPr>
        <p:spPr>
          <a:xfrm>
            <a:off x="1196909" y="3467100"/>
            <a:ext cx="1434181" cy="529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 userDrawn="1"/>
        </p:nvSpPr>
        <p:spPr>
          <a:xfrm>
            <a:off x="1196909" y="3996274"/>
            <a:ext cx="1434181" cy="529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 userDrawn="1"/>
        </p:nvSpPr>
        <p:spPr>
          <a:xfrm>
            <a:off x="1196909" y="4520525"/>
            <a:ext cx="1434181" cy="5291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628544" y="2259353"/>
            <a:ext cx="2248866" cy="1041034"/>
            <a:chOff x="2628544" y="2259353"/>
            <a:chExt cx="2248866" cy="1041034"/>
          </a:xfrm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628544" y="2259353"/>
              <a:ext cx="2248866" cy="1041034"/>
            </a:xfrm>
            <a:custGeom>
              <a:avLst/>
              <a:gdLst>
                <a:gd name="connsiteX0" fmla="*/ 1928986 w 2248866"/>
                <a:gd name="connsiteY0" fmla="*/ 0 h 1041034"/>
                <a:gd name="connsiteX1" fmla="*/ 1966320 w 2248866"/>
                <a:gd name="connsiteY1" fmla="*/ 16979 h 1041034"/>
                <a:gd name="connsiteX2" fmla="*/ 2241230 w 2248866"/>
                <a:gd name="connsiteY2" fmla="*/ 261477 h 1041034"/>
                <a:gd name="connsiteX3" fmla="*/ 2241230 w 2248866"/>
                <a:gd name="connsiteY3" fmla="*/ 298831 h 1041034"/>
                <a:gd name="connsiteX4" fmla="*/ 1969714 w 2248866"/>
                <a:gd name="connsiteY4" fmla="*/ 546725 h 1041034"/>
                <a:gd name="connsiteX5" fmla="*/ 1932380 w 2248866"/>
                <a:gd name="connsiteY5" fmla="*/ 563704 h 1041034"/>
                <a:gd name="connsiteX6" fmla="*/ 561221 w 2248866"/>
                <a:gd name="connsiteY6" fmla="*/ 573892 h 1041034"/>
                <a:gd name="connsiteX7" fmla="*/ 428857 w 2248866"/>
                <a:gd name="connsiteY7" fmla="*/ 624829 h 1041034"/>
                <a:gd name="connsiteX8" fmla="*/ 11400 w 2248866"/>
                <a:gd name="connsiteY8" fmla="*/ 1032326 h 1041034"/>
                <a:gd name="connsiteX9" fmla="*/ 0 w 2248866"/>
                <a:gd name="connsiteY9" fmla="*/ 1041034 h 1041034"/>
                <a:gd name="connsiteX10" fmla="*/ 0 w 2248866"/>
                <a:gd name="connsiteY10" fmla="*/ 869892 h 1041034"/>
                <a:gd name="connsiteX11" fmla="*/ 10161 w 2248866"/>
                <a:gd name="connsiteY11" fmla="*/ 852441 h 1041034"/>
                <a:gd name="connsiteX12" fmla="*/ 374554 w 2248866"/>
                <a:gd name="connsiteY12" fmla="*/ 210540 h 1041034"/>
                <a:gd name="connsiteX13" fmla="*/ 612131 w 2248866"/>
                <a:gd name="connsiteY13" fmla="*/ 10187 h 1041034"/>
                <a:gd name="connsiteX14" fmla="*/ 1928986 w 2248866"/>
                <a:gd name="connsiteY14" fmla="*/ 0 h 104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8866" h="1041034">
                  <a:moveTo>
                    <a:pt x="1928986" y="0"/>
                  </a:moveTo>
                  <a:cubicBezTo>
                    <a:pt x="1942562" y="0"/>
                    <a:pt x="1956138" y="6792"/>
                    <a:pt x="1966320" y="16979"/>
                  </a:cubicBezTo>
                  <a:cubicBezTo>
                    <a:pt x="1966320" y="16979"/>
                    <a:pt x="1966320" y="16979"/>
                    <a:pt x="2241230" y="261477"/>
                  </a:cubicBezTo>
                  <a:cubicBezTo>
                    <a:pt x="2251412" y="271665"/>
                    <a:pt x="2251412" y="288644"/>
                    <a:pt x="2241230" y="298831"/>
                  </a:cubicBezTo>
                  <a:cubicBezTo>
                    <a:pt x="2241230" y="298831"/>
                    <a:pt x="2241230" y="298831"/>
                    <a:pt x="1969714" y="546725"/>
                  </a:cubicBezTo>
                  <a:cubicBezTo>
                    <a:pt x="1959532" y="556913"/>
                    <a:pt x="1945956" y="563704"/>
                    <a:pt x="1932380" y="563704"/>
                  </a:cubicBezTo>
                  <a:cubicBezTo>
                    <a:pt x="1932380" y="563704"/>
                    <a:pt x="642676" y="573892"/>
                    <a:pt x="561221" y="573892"/>
                  </a:cubicBezTo>
                  <a:cubicBezTo>
                    <a:pt x="500130" y="573892"/>
                    <a:pt x="459403" y="601058"/>
                    <a:pt x="428857" y="624829"/>
                  </a:cubicBezTo>
                  <a:cubicBezTo>
                    <a:pt x="428857" y="624829"/>
                    <a:pt x="113219" y="933847"/>
                    <a:pt x="11400" y="1032326"/>
                  </a:cubicBezTo>
                  <a:lnTo>
                    <a:pt x="0" y="1041034"/>
                  </a:lnTo>
                  <a:lnTo>
                    <a:pt x="0" y="869892"/>
                  </a:lnTo>
                  <a:lnTo>
                    <a:pt x="10161" y="852441"/>
                  </a:lnTo>
                  <a:cubicBezTo>
                    <a:pt x="118416" y="666640"/>
                    <a:pt x="327038" y="308594"/>
                    <a:pt x="374554" y="210540"/>
                  </a:cubicBezTo>
                  <a:cubicBezTo>
                    <a:pt x="422069" y="118853"/>
                    <a:pt x="496736" y="10187"/>
                    <a:pt x="612131" y="10187"/>
                  </a:cubicBezTo>
                  <a:cubicBezTo>
                    <a:pt x="669828" y="10187"/>
                    <a:pt x="1928986" y="0"/>
                    <a:pt x="1928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770660" y="2355106"/>
              <a:ext cx="328613" cy="376238"/>
              <a:chOff x="9953626" y="3624263"/>
              <a:chExt cx="328613" cy="376238"/>
            </a:xfrm>
            <a:solidFill>
              <a:schemeClr val="bg1"/>
            </a:solidFill>
          </p:grpSpPr>
          <p:sp>
            <p:nvSpPr>
              <p:cNvPr id="28" name="Freeform 98"/>
              <p:cNvSpPr>
                <a:spLocks noEditPoints="1"/>
              </p:cNvSpPr>
              <p:nvPr/>
            </p:nvSpPr>
            <p:spPr bwMode="auto">
              <a:xfrm>
                <a:off x="10023476" y="3624263"/>
                <a:ext cx="188913" cy="93663"/>
              </a:xfrm>
              <a:custGeom>
                <a:avLst/>
                <a:gdLst>
                  <a:gd name="T0" fmla="*/ 32 w 32"/>
                  <a:gd name="T1" fmla="*/ 8 h 16"/>
                  <a:gd name="T2" fmla="*/ 24 w 32"/>
                  <a:gd name="T3" fmla="*/ 8 h 16"/>
                  <a:gd name="T4" fmla="*/ 16 w 32"/>
                  <a:gd name="T5" fmla="*/ 0 h 16"/>
                  <a:gd name="T6" fmla="*/ 8 w 32"/>
                  <a:gd name="T7" fmla="*/ 8 h 16"/>
                  <a:gd name="T8" fmla="*/ 0 w 32"/>
                  <a:gd name="T9" fmla="*/ 8 h 16"/>
                  <a:gd name="T10" fmla="*/ 0 w 32"/>
                  <a:gd name="T11" fmla="*/ 16 h 16"/>
                  <a:gd name="T12" fmla="*/ 32 w 32"/>
                  <a:gd name="T13" fmla="*/ 16 h 16"/>
                  <a:gd name="T14" fmla="*/ 32 w 32"/>
                  <a:gd name="T15" fmla="*/ 8 h 16"/>
                  <a:gd name="T16" fmla="*/ 16 w 32"/>
                  <a:gd name="T17" fmla="*/ 12 h 16"/>
                  <a:gd name="T18" fmla="*/ 12 w 32"/>
                  <a:gd name="T19" fmla="*/ 8 h 16"/>
                  <a:gd name="T20" fmla="*/ 16 w 32"/>
                  <a:gd name="T21" fmla="*/ 4 h 16"/>
                  <a:gd name="T22" fmla="*/ 20 w 32"/>
                  <a:gd name="T23" fmla="*/ 8 h 16"/>
                  <a:gd name="T24" fmla="*/ 16 w 32"/>
                  <a:gd name="T25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6">
                    <a:moveTo>
                      <a:pt x="32" y="8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0" y="0"/>
                      <a:pt x="16" y="0"/>
                    </a:cubicBezTo>
                    <a:cubicBezTo>
                      <a:pt x="12" y="0"/>
                      <a:pt x="8" y="4"/>
                      <a:pt x="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8"/>
                    </a:lnTo>
                    <a:close/>
                    <a:moveTo>
                      <a:pt x="16" y="12"/>
                    </a:moveTo>
                    <a:cubicBezTo>
                      <a:pt x="14" y="12"/>
                      <a:pt x="12" y="10"/>
                      <a:pt x="12" y="8"/>
                    </a:cubicBezTo>
                    <a:cubicBezTo>
                      <a:pt x="12" y="6"/>
                      <a:pt x="14" y="4"/>
                      <a:pt x="16" y="4"/>
                    </a:cubicBezTo>
                    <a:cubicBezTo>
                      <a:pt x="18" y="4"/>
                      <a:pt x="20" y="6"/>
                      <a:pt x="20" y="8"/>
                    </a:cubicBezTo>
                    <a:cubicBezTo>
                      <a:pt x="20" y="10"/>
                      <a:pt x="18" y="12"/>
                      <a:pt x="1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99"/>
              <p:cNvSpPr>
                <a:spLocks noEditPoints="1"/>
              </p:cNvSpPr>
              <p:nvPr/>
            </p:nvSpPr>
            <p:spPr bwMode="auto">
              <a:xfrm>
                <a:off x="9953626" y="3671888"/>
                <a:ext cx="328613" cy="328613"/>
              </a:xfrm>
              <a:custGeom>
                <a:avLst/>
                <a:gdLst>
                  <a:gd name="T0" fmla="*/ 178 w 207"/>
                  <a:gd name="T1" fmla="*/ 0 h 207"/>
                  <a:gd name="T2" fmla="*/ 178 w 207"/>
                  <a:gd name="T3" fmla="*/ 44 h 207"/>
                  <a:gd name="T4" fmla="*/ 29 w 207"/>
                  <a:gd name="T5" fmla="*/ 44 h 207"/>
                  <a:gd name="T6" fmla="*/ 29 w 207"/>
                  <a:gd name="T7" fmla="*/ 0 h 207"/>
                  <a:gd name="T8" fmla="*/ 0 w 207"/>
                  <a:gd name="T9" fmla="*/ 0 h 207"/>
                  <a:gd name="T10" fmla="*/ 0 w 207"/>
                  <a:gd name="T11" fmla="*/ 207 h 207"/>
                  <a:gd name="T12" fmla="*/ 207 w 207"/>
                  <a:gd name="T13" fmla="*/ 207 h 207"/>
                  <a:gd name="T14" fmla="*/ 207 w 207"/>
                  <a:gd name="T15" fmla="*/ 0 h 207"/>
                  <a:gd name="T16" fmla="*/ 178 w 207"/>
                  <a:gd name="T17" fmla="*/ 0 h 207"/>
                  <a:gd name="T18" fmla="*/ 96 w 207"/>
                  <a:gd name="T19" fmla="*/ 174 h 207"/>
                  <a:gd name="T20" fmla="*/ 85 w 207"/>
                  <a:gd name="T21" fmla="*/ 166 h 207"/>
                  <a:gd name="T22" fmla="*/ 44 w 207"/>
                  <a:gd name="T23" fmla="*/ 122 h 207"/>
                  <a:gd name="T24" fmla="*/ 67 w 207"/>
                  <a:gd name="T25" fmla="*/ 103 h 207"/>
                  <a:gd name="T26" fmla="*/ 96 w 207"/>
                  <a:gd name="T27" fmla="*/ 133 h 207"/>
                  <a:gd name="T28" fmla="*/ 155 w 207"/>
                  <a:gd name="T29" fmla="*/ 74 h 207"/>
                  <a:gd name="T30" fmla="*/ 178 w 207"/>
                  <a:gd name="T31" fmla="*/ 96 h 207"/>
                  <a:gd name="T32" fmla="*/ 96 w 207"/>
                  <a:gd name="T33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207">
                    <a:moveTo>
                      <a:pt x="178" y="0"/>
                    </a:moveTo>
                    <a:lnTo>
                      <a:pt x="178" y="44"/>
                    </a:lnTo>
                    <a:lnTo>
                      <a:pt x="29" y="4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07"/>
                    </a:lnTo>
                    <a:lnTo>
                      <a:pt x="207" y="207"/>
                    </a:lnTo>
                    <a:lnTo>
                      <a:pt x="207" y="0"/>
                    </a:lnTo>
                    <a:lnTo>
                      <a:pt x="178" y="0"/>
                    </a:lnTo>
                    <a:close/>
                    <a:moveTo>
                      <a:pt x="96" y="174"/>
                    </a:moveTo>
                    <a:lnTo>
                      <a:pt x="85" y="166"/>
                    </a:lnTo>
                    <a:lnTo>
                      <a:pt x="44" y="122"/>
                    </a:lnTo>
                    <a:lnTo>
                      <a:pt x="67" y="103"/>
                    </a:lnTo>
                    <a:lnTo>
                      <a:pt x="96" y="133"/>
                    </a:lnTo>
                    <a:lnTo>
                      <a:pt x="155" y="74"/>
                    </a:lnTo>
                    <a:lnTo>
                      <a:pt x="178" y="96"/>
                    </a:lnTo>
                    <a:lnTo>
                      <a:pt x="96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0" name="Group 29"/>
          <p:cNvGrpSpPr/>
          <p:nvPr userDrawn="1"/>
        </p:nvGrpSpPr>
        <p:grpSpPr>
          <a:xfrm>
            <a:off x="2631090" y="3214881"/>
            <a:ext cx="2246320" cy="598014"/>
            <a:chOff x="2631090" y="3214881"/>
            <a:chExt cx="2246320" cy="598014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631090" y="3214881"/>
              <a:ext cx="2246320" cy="598014"/>
            </a:xfrm>
            <a:custGeom>
              <a:avLst/>
              <a:gdLst>
                <a:gd name="connsiteX0" fmla="*/ 1926445 w 2246320"/>
                <a:gd name="connsiteY0" fmla="*/ 0 h 598014"/>
                <a:gd name="connsiteX1" fmla="*/ 1967172 w 2246320"/>
                <a:gd name="connsiteY1" fmla="*/ 16989 h 598014"/>
                <a:gd name="connsiteX2" fmla="*/ 2238684 w 2246320"/>
                <a:gd name="connsiteY2" fmla="*/ 268427 h 598014"/>
                <a:gd name="connsiteX3" fmla="*/ 2238684 w 2246320"/>
                <a:gd name="connsiteY3" fmla="*/ 305803 h 598014"/>
                <a:gd name="connsiteX4" fmla="*/ 1967172 w 2246320"/>
                <a:gd name="connsiteY4" fmla="*/ 547047 h 598014"/>
                <a:gd name="connsiteX5" fmla="*/ 1929839 w 2246320"/>
                <a:gd name="connsiteY5" fmla="*/ 564036 h 598014"/>
                <a:gd name="connsiteX6" fmla="*/ 473852 w 2246320"/>
                <a:gd name="connsiteY6" fmla="*/ 570832 h 598014"/>
                <a:gd name="connsiteX7" fmla="*/ 56401 w 2246320"/>
                <a:gd name="connsiteY7" fmla="*/ 598014 h 598014"/>
                <a:gd name="connsiteX8" fmla="*/ 36992 w 2246320"/>
                <a:gd name="connsiteY8" fmla="*/ 597961 h 598014"/>
                <a:gd name="connsiteX9" fmla="*/ 0 w 2246320"/>
                <a:gd name="connsiteY9" fmla="*/ 597860 h 598014"/>
                <a:gd name="connsiteX10" fmla="*/ 0 w 2246320"/>
                <a:gd name="connsiteY10" fmla="*/ 439043 h 598014"/>
                <a:gd name="connsiteX11" fmla="*/ 5492 w 2246320"/>
                <a:gd name="connsiteY11" fmla="*/ 434919 h 598014"/>
                <a:gd name="connsiteX12" fmla="*/ 429731 w 2246320"/>
                <a:gd name="connsiteY12" fmla="*/ 57763 h 598014"/>
                <a:gd name="connsiteX13" fmla="*/ 433125 w 2246320"/>
                <a:gd name="connsiteY13" fmla="*/ 54365 h 598014"/>
                <a:gd name="connsiteX14" fmla="*/ 555306 w 2246320"/>
                <a:gd name="connsiteY14" fmla="*/ 6796 h 598014"/>
                <a:gd name="connsiteX15" fmla="*/ 1926445 w 2246320"/>
                <a:gd name="connsiteY15" fmla="*/ 0 h 59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46320" h="598014">
                  <a:moveTo>
                    <a:pt x="1926445" y="0"/>
                  </a:moveTo>
                  <a:cubicBezTo>
                    <a:pt x="1943414" y="0"/>
                    <a:pt x="1956990" y="6796"/>
                    <a:pt x="1967172" y="16989"/>
                  </a:cubicBezTo>
                  <a:cubicBezTo>
                    <a:pt x="1967172" y="16989"/>
                    <a:pt x="1967172" y="16989"/>
                    <a:pt x="2238684" y="268427"/>
                  </a:cubicBezTo>
                  <a:cubicBezTo>
                    <a:pt x="2248866" y="278620"/>
                    <a:pt x="2248866" y="295609"/>
                    <a:pt x="2238684" y="305803"/>
                  </a:cubicBezTo>
                  <a:cubicBezTo>
                    <a:pt x="2238684" y="305803"/>
                    <a:pt x="2238684" y="305803"/>
                    <a:pt x="1967172" y="547047"/>
                  </a:cubicBezTo>
                  <a:cubicBezTo>
                    <a:pt x="1956990" y="557240"/>
                    <a:pt x="1943414" y="564036"/>
                    <a:pt x="1929839" y="564036"/>
                  </a:cubicBezTo>
                  <a:cubicBezTo>
                    <a:pt x="1929839" y="564036"/>
                    <a:pt x="1929839" y="564036"/>
                    <a:pt x="473852" y="570832"/>
                  </a:cubicBezTo>
                  <a:cubicBezTo>
                    <a:pt x="439913" y="570832"/>
                    <a:pt x="56401" y="598014"/>
                    <a:pt x="56401" y="598014"/>
                  </a:cubicBezTo>
                  <a:cubicBezTo>
                    <a:pt x="56401" y="598014"/>
                    <a:pt x="56401" y="598014"/>
                    <a:pt x="36992" y="597961"/>
                  </a:cubicBezTo>
                  <a:lnTo>
                    <a:pt x="0" y="597860"/>
                  </a:lnTo>
                  <a:lnTo>
                    <a:pt x="0" y="439043"/>
                  </a:lnTo>
                  <a:lnTo>
                    <a:pt x="5492" y="434919"/>
                  </a:lnTo>
                  <a:cubicBezTo>
                    <a:pt x="110703" y="346576"/>
                    <a:pt x="429731" y="57763"/>
                    <a:pt x="429731" y="57763"/>
                  </a:cubicBezTo>
                  <a:cubicBezTo>
                    <a:pt x="429731" y="54365"/>
                    <a:pt x="433125" y="54365"/>
                    <a:pt x="433125" y="54365"/>
                  </a:cubicBezTo>
                  <a:cubicBezTo>
                    <a:pt x="460276" y="30580"/>
                    <a:pt x="497609" y="6796"/>
                    <a:pt x="555306" y="6796"/>
                  </a:cubicBezTo>
                  <a:cubicBezTo>
                    <a:pt x="616396" y="6796"/>
                    <a:pt x="1926445" y="0"/>
                    <a:pt x="1926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730289" y="3348357"/>
              <a:ext cx="409353" cy="331061"/>
              <a:chOff x="7380554" y="2402832"/>
              <a:chExt cx="409353" cy="331061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7380554" y="2402832"/>
                <a:ext cx="409353" cy="331061"/>
              </a:xfrm>
              <a:custGeom>
                <a:avLst/>
                <a:gdLst>
                  <a:gd name="T0" fmla="*/ 78 w 153"/>
                  <a:gd name="T1" fmla="*/ 0 h 124"/>
                  <a:gd name="T2" fmla="*/ 0 w 153"/>
                  <a:gd name="T3" fmla="*/ 68 h 124"/>
                  <a:gd name="T4" fmla="*/ 15 w 153"/>
                  <a:gd name="T5" fmla="*/ 68 h 124"/>
                  <a:gd name="T6" fmla="*/ 21 w 153"/>
                  <a:gd name="T7" fmla="*/ 63 h 124"/>
                  <a:gd name="T8" fmla="*/ 21 w 153"/>
                  <a:gd name="T9" fmla="*/ 120 h 124"/>
                  <a:gd name="T10" fmla="*/ 24 w 153"/>
                  <a:gd name="T11" fmla="*/ 124 h 124"/>
                  <a:gd name="T12" fmla="*/ 62 w 153"/>
                  <a:gd name="T13" fmla="*/ 124 h 124"/>
                  <a:gd name="T14" fmla="*/ 62 w 153"/>
                  <a:gd name="T15" fmla="*/ 92 h 124"/>
                  <a:gd name="T16" fmla="*/ 67 w 153"/>
                  <a:gd name="T17" fmla="*/ 87 h 124"/>
                  <a:gd name="T18" fmla="*/ 83 w 153"/>
                  <a:gd name="T19" fmla="*/ 87 h 124"/>
                  <a:gd name="T20" fmla="*/ 89 w 153"/>
                  <a:gd name="T21" fmla="*/ 92 h 124"/>
                  <a:gd name="T22" fmla="*/ 88 w 153"/>
                  <a:gd name="T23" fmla="*/ 124 h 124"/>
                  <a:gd name="T24" fmla="*/ 126 w 153"/>
                  <a:gd name="T25" fmla="*/ 124 h 124"/>
                  <a:gd name="T26" fmla="*/ 130 w 153"/>
                  <a:gd name="T27" fmla="*/ 119 h 124"/>
                  <a:gd name="T28" fmla="*/ 130 w 153"/>
                  <a:gd name="T29" fmla="*/ 62 h 124"/>
                  <a:gd name="T30" fmla="*/ 136 w 153"/>
                  <a:gd name="T31" fmla="*/ 68 h 124"/>
                  <a:gd name="T32" fmla="*/ 153 w 153"/>
                  <a:gd name="T33" fmla="*/ 68 h 124"/>
                  <a:gd name="T34" fmla="*/ 78 w 153"/>
                  <a:gd name="T35" fmla="*/ 0 h 124"/>
                  <a:gd name="T36" fmla="*/ 76 w 153"/>
                  <a:gd name="T37" fmla="*/ 75 h 124"/>
                  <a:gd name="T38" fmla="*/ 59 w 153"/>
                  <a:gd name="T39" fmla="*/ 59 h 124"/>
                  <a:gd name="T40" fmla="*/ 76 w 153"/>
                  <a:gd name="T41" fmla="*/ 42 h 124"/>
                  <a:gd name="T42" fmla="*/ 92 w 153"/>
                  <a:gd name="T43" fmla="*/ 59 h 124"/>
                  <a:gd name="T44" fmla="*/ 76 w 153"/>
                  <a:gd name="T45" fmla="*/ 7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4">
                    <a:moveTo>
                      <a:pt x="7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5" y="77"/>
                      <a:pt x="15" y="68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0" y="124"/>
                      <a:pt x="24" y="124"/>
                    </a:cubicBezTo>
                    <a:cubicBezTo>
                      <a:pt x="28" y="124"/>
                      <a:pt x="62" y="124"/>
                      <a:pt x="62" y="124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87"/>
                      <a:pt x="67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9" y="87"/>
                      <a:pt x="89" y="92"/>
                      <a:pt x="89" y="92"/>
                    </a:cubicBezTo>
                    <a:cubicBezTo>
                      <a:pt x="88" y="124"/>
                      <a:pt x="88" y="124"/>
                      <a:pt x="88" y="124"/>
                    </a:cubicBezTo>
                    <a:cubicBezTo>
                      <a:pt x="88" y="124"/>
                      <a:pt x="121" y="124"/>
                      <a:pt x="126" y="124"/>
                    </a:cubicBezTo>
                    <a:cubicBezTo>
                      <a:pt x="130" y="124"/>
                      <a:pt x="130" y="119"/>
                      <a:pt x="130" y="119"/>
                    </a:cubicBezTo>
                    <a:cubicBezTo>
                      <a:pt x="130" y="62"/>
                      <a:pt x="130" y="62"/>
                      <a:pt x="130" y="62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48" y="76"/>
                      <a:pt x="153" y="68"/>
                      <a:pt x="153" y="68"/>
                    </a:cubicBezTo>
                    <a:lnTo>
                      <a:pt x="78" y="0"/>
                    </a:lnTo>
                    <a:close/>
                    <a:moveTo>
                      <a:pt x="76" y="75"/>
                    </a:moveTo>
                    <a:cubicBezTo>
                      <a:pt x="67" y="75"/>
                      <a:pt x="59" y="68"/>
                      <a:pt x="59" y="59"/>
                    </a:cubicBezTo>
                    <a:cubicBezTo>
                      <a:pt x="59" y="50"/>
                      <a:pt x="67" y="42"/>
                      <a:pt x="76" y="42"/>
                    </a:cubicBezTo>
                    <a:cubicBezTo>
                      <a:pt x="85" y="42"/>
                      <a:pt x="92" y="50"/>
                      <a:pt x="92" y="59"/>
                    </a:cubicBezTo>
                    <a:cubicBezTo>
                      <a:pt x="92" y="68"/>
                      <a:pt x="85" y="75"/>
                      <a:pt x="76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702667" y="2443098"/>
                <a:ext cx="40264" cy="82766"/>
              </a:xfrm>
              <a:custGeom>
                <a:avLst/>
                <a:gdLst>
                  <a:gd name="T0" fmla="*/ 18 w 18"/>
                  <a:gd name="T1" fmla="*/ 37 h 37"/>
                  <a:gd name="T2" fmla="*/ 18 w 18"/>
                  <a:gd name="T3" fmla="*/ 0 h 37"/>
                  <a:gd name="T4" fmla="*/ 0 w 18"/>
                  <a:gd name="T5" fmla="*/ 0 h 37"/>
                  <a:gd name="T6" fmla="*/ 0 w 18"/>
                  <a:gd name="T7" fmla="*/ 21 h 37"/>
                  <a:gd name="T8" fmla="*/ 18 w 18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7">
                    <a:moveTo>
                      <a:pt x="18" y="37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0" y="21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" name="Oval 7"/>
              <p:cNvSpPr>
                <a:spLocks noChangeArrowheads="1"/>
              </p:cNvSpPr>
              <p:nvPr/>
            </p:nvSpPr>
            <p:spPr bwMode="auto">
              <a:xfrm>
                <a:off x="7559506" y="2537047"/>
                <a:ext cx="46976" cy="447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36" name="Group 35"/>
          <p:cNvGrpSpPr/>
          <p:nvPr userDrawn="1"/>
        </p:nvGrpSpPr>
        <p:grpSpPr>
          <a:xfrm>
            <a:off x="2631090" y="4187098"/>
            <a:ext cx="2246320" cy="598014"/>
            <a:chOff x="2631090" y="4187098"/>
            <a:chExt cx="2246320" cy="598014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631090" y="4187098"/>
              <a:ext cx="2246320" cy="598014"/>
            </a:xfrm>
            <a:custGeom>
              <a:avLst/>
              <a:gdLst>
                <a:gd name="connsiteX0" fmla="*/ 56401 w 2246320"/>
                <a:gd name="connsiteY0" fmla="*/ 0 h 598014"/>
                <a:gd name="connsiteX1" fmla="*/ 473852 w 2246320"/>
                <a:gd name="connsiteY1" fmla="*/ 27183 h 598014"/>
                <a:gd name="connsiteX2" fmla="*/ 1929839 w 2246320"/>
                <a:gd name="connsiteY2" fmla="*/ 33978 h 598014"/>
                <a:gd name="connsiteX3" fmla="*/ 1967172 w 2246320"/>
                <a:gd name="connsiteY3" fmla="*/ 50967 h 598014"/>
                <a:gd name="connsiteX4" fmla="*/ 2238684 w 2246320"/>
                <a:gd name="connsiteY4" fmla="*/ 292212 h 598014"/>
                <a:gd name="connsiteX5" fmla="*/ 2238684 w 2246320"/>
                <a:gd name="connsiteY5" fmla="*/ 329587 h 598014"/>
                <a:gd name="connsiteX6" fmla="*/ 1967172 w 2246320"/>
                <a:gd name="connsiteY6" fmla="*/ 581025 h 598014"/>
                <a:gd name="connsiteX7" fmla="*/ 1926445 w 2246320"/>
                <a:gd name="connsiteY7" fmla="*/ 598014 h 598014"/>
                <a:gd name="connsiteX8" fmla="*/ 555306 w 2246320"/>
                <a:gd name="connsiteY8" fmla="*/ 591219 h 598014"/>
                <a:gd name="connsiteX9" fmla="*/ 433125 w 2246320"/>
                <a:gd name="connsiteY9" fmla="*/ 547047 h 598014"/>
                <a:gd name="connsiteX10" fmla="*/ 429731 w 2246320"/>
                <a:gd name="connsiteY10" fmla="*/ 540251 h 598014"/>
                <a:gd name="connsiteX11" fmla="*/ 5492 w 2246320"/>
                <a:gd name="connsiteY11" fmla="*/ 163095 h 598014"/>
                <a:gd name="connsiteX12" fmla="*/ 0 w 2246320"/>
                <a:gd name="connsiteY12" fmla="*/ 158553 h 598014"/>
                <a:gd name="connsiteX13" fmla="*/ 0 w 2246320"/>
                <a:gd name="connsiteY13" fmla="*/ 154 h 598014"/>
                <a:gd name="connsiteX14" fmla="*/ 18493 w 2246320"/>
                <a:gd name="connsiteY14" fmla="*/ 104 h 598014"/>
                <a:gd name="connsiteX15" fmla="*/ 56401 w 2246320"/>
                <a:gd name="connsiteY15" fmla="*/ 0 h 59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46320" h="598014">
                  <a:moveTo>
                    <a:pt x="56401" y="0"/>
                  </a:moveTo>
                  <a:cubicBezTo>
                    <a:pt x="56401" y="0"/>
                    <a:pt x="439913" y="27183"/>
                    <a:pt x="473852" y="27183"/>
                  </a:cubicBezTo>
                  <a:cubicBezTo>
                    <a:pt x="1929839" y="33978"/>
                    <a:pt x="1929839" y="33978"/>
                    <a:pt x="1929839" y="33978"/>
                  </a:cubicBezTo>
                  <a:cubicBezTo>
                    <a:pt x="1943414" y="33978"/>
                    <a:pt x="1956990" y="40774"/>
                    <a:pt x="1967172" y="50967"/>
                  </a:cubicBezTo>
                  <a:cubicBezTo>
                    <a:pt x="2238684" y="292212"/>
                    <a:pt x="2238684" y="292212"/>
                    <a:pt x="2238684" y="292212"/>
                  </a:cubicBezTo>
                  <a:cubicBezTo>
                    <a:pt x="2248866" y="302405"/>
                    <a:pt x="2248866" y="319394"/>
                    <a:pt x="2238684" y="329587"/>
                  </a:cubicBezTo>
                  <a:cubicBezTo>
                    <a:pt x="1967172" y="581025"/>
                    <a:pt x="1967172" y="581025"/>
                    <a:pt x="1967172" y="581025"/>
                  </a:cubicBezTo>
                  <a:cubicBezTo>
                    <a:pt x="1956990" y="591219"/>
                    <a:pt x="1943414" y="598014"/>
                    <a:pt x="1926445" y="598014"/>
                  </a:cubicBezTo>
                  <a:cubicBezTo>
                    <a:pt x="1926445" y="598014"/>
                    <a:pt x="616396" y="591219"/>
                    <a:pt x="555306" y="591219"/>
                  </a:cubicBezTo>
                  <a:cubicBezTo>
                    <a:pt x="497609" y="591219"/>
                    <a:pt x="460276" y="570832"/>
                    <a:pt x="433125" y="547047"/>
                  </a:cubicBezTo>
                  <a:cubicBezTo>
                    <a:pt x="433125" y="543649"/>
                    <a:pt x="429731" y="543649"/>
                    <a:pt x="429731" y="540251"/>
                  </a:cubicBezTo>
                  <a:cubicBezTo>
                    <a:pt x="429731" y="540251"/>
                    <a:pt x="110703" y="254836"/>
                    <a:pt x="5492" y="163095"/>
                  </a:cubicBezTo>
                  <a:lnTo>
                    <a:pt x="0" y="158553"/>
                  </a:lnTo>
                  <a:lnTo>
                    <a:pt x="0" y="154"/>
                  </a:lnTo>
                  <a:lnTo>
                    <a:pt x="18493" y="104"/>
                  </a:lnTo>
                  <a:cubicBezTo>
                    <a:pt x="56401" y="0"/>
                    <a:pt x="56401" y="0"/>
                    <a:pt x="56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659960" y="4296432"/>
              <a:ext cx="545537" cy="373434"/>
              <a:chOff x="6948008" y="3189911"/>
              <a:chExt cx="866274" cy="592987"/>
            </a:xfrm>
          </p:grpSpPr>
          <p:sp>
            <p:nvSpPr>
              <p:cNvPr id="39" name="Freeform 55"/>
              <p:cNvSpPr>
                <a:spLocks noEditPoints="1"/>
              </p:cNvSpPr>
              <p:nvPr/>
            </p:nvSpPr>
            <p:spPr bwMode="auto">
              <a:xfrm>
                <a:off x="6948008" y="3189911"/>
                <a:ext cx="613612" cy="592987"/>
              </a:xfrm>
              <a:custGeom>
                <a:avLst/>
                <a:gdLst>
                  <a:gd name="T0" fmla="*/ 86 w 99"/>
                  <a:gd name="T1" fmla="*/ 60 h 97"/>
                  <a:gd name="T2" fmla="*/ 99 w 99"/>
                  <a:gd name="T3" fmla="*/ 54 h 97"/>
                  <a:gd name="T4" fmla="*/ 99 w 99"/>
                  <a:gd name="T5" fmla="*/ 43 h 97"/>
                  <a:gd name="T6" fmla="*/ 86 w 99"/>
                  <a:gd name="T7" fmla="*/ 37 h 97"/>
                  <a:gd name="T8" fmla="*/ 83 w 99"/>
                  <a:gd name="T9" fmla="*/ 31 h 97"/>
                  <a:gd name="T10" fmla="*/ 88 w 99"/>
                  <a:gd name="T11" fmla="*/ 18 h 97"/>
                  <a:gd name="T12" fmla="*/ 81 w 99"/>
                  <a:gd name="T13" fmla="*/ 10 h 97"/>
                  <a:gd name="T14" fmla="*/ 67 w 99"/>
                  <a:gd name="T15" fmla="*/ 16 h 97"/>
                  <a:gd name="T16" fmla="*/ 61 w 99"/>
                  <a:gd name="T17" fmla="*/ 13 h 97"/>
                  <a:gd name="T18" fmla="*/ 55 w 99"/>
                  <a:gd name="T19" fmla="*/ 0 h 97"/>
                  <a:gd name="T20" fmla="*/ 44 w 99"/>
                  <a:gd name="T21" fmla="*/ 0 h 97"/>
                  <a:gd name="T22" fmla="*/ 38 w 99"/>
                  <a:gd name="T23" fmla="*/ 13 h 97"/>
                  <a:gd name="T24" fmla="*/ 32 w 99"/>
                  <a:gd name="T25" fmla="*/ 16 h 97"/>
                  <a:gd name="T26" fmla="*/ 18 w 99"/>
                  <a:gd name="T27" fmla="*/ 11 h 97"/>
                  <a:gd name="T28" fmla="*/ 11 w 99"/>
                  <a:gd name="T29" fmla="*/ 18 h 97"/>
                  <a:gd name="T30" fmla="*/ 16 w 99"/>
                  <a:gd name="T31" fmla="*/ 32 h 97"/>
                  <a:gd name="T32" fmla="*/ 14 w 99"/>
                  <a:gd name="T33" fmla="*/ 37 h 97"/>
                  <a:gd name="T34" fmla="*/ 0 w 99"/>
                  <a:gd name="T35" fmla="*/ 43 h 97"/>
                  <a:gd name="T36" fmla="*/ 0 w 99"/>
                  <a:gd name="T37" fmla="*/ 54 h 97"/>
                  <a:gd name="T38" fmla="*/ 14 w 99"/>
                  <a:gd name="T39" fmla="*/ 60 h 97"/>
                  <a:gd name="T40" fmla="*/ 16 w 99"/>
                  <a:gd name="T41" fmla="*/ 66 h 97"/>
                  <a:gd name="T42" fmla="*/ 11 w 99"/>
                  <a:gd name="T43" fmla="*/ 79 h 97"/>
                  <a:gd name="T44" fmla="*/ 19 w 99"/>
                  <a:gd name="T45" fmla="*/ 87 h 97"/>
                  <a:gd name="T46" fmla="*/ 32 w 99"/>
                  <a:gd name="T47" fmla="*/ 81 h 97"/>
                  <a:gd name="T48" fmla="*/ 38 w 99"/>
                  <a:gd name="T49" fmla="*/ 84 h 97"/>
                  <a:gd name="T50" fmla="*/ 45 w 99"/>
                  <a:gd name="T51" fmla="*/ 97 h 97"/>
                  <a:gd name="T52" fmla="*/ 55 w 99"/>
                  <a:gd name="T53" fmla="*/ 97 h 97"/>
                  <a:gd name="T54" fmla="*/ 61 w 99"/>
                  <a:gd name="T55" fmla="*/ 84 h 97"/>
                  <a:gd name="T56" fmla="*/ 67 w 99"/>
                  <a:gd name="T57" fmla="*/ 81 h 97"/>
                  <a:gd name="T58" fmla="*/ 81 w 99"/>
                  <a:gd name="T59" fmla="*/ 86 h 97"/>
                  <a:gd name="T60" fmla="*/ 89 w 99"/>
                  <a:gd name="T61" fmla="*/ 79 h 97"/>
                  <a:gd name="T62" fmla="*/ 83 w 99"/>
                  <a:gd name="T63" fmla="*/ 66 h 97"/>
                  <a:gd name="T64" fmla="*/ 86 w 99"/>
                  <a:gd name="T65" fmla="*/ 60 h 97"/>
                  <a:gd name="T66" fmla="*/ 50 w 99"/>
                  <a:gd name="T67" fmla="*/ 64 h 97"/>
                  <a:gd name="T68" fmla="*/ 34 w 99"/>
                  <a:gd name="T69" fmla="*/ 49 h 97"/>
                  <a:gd name="T70" fmla="*/ 50 w 99"/>
                  <a:gd name="T71" fmla="*/ 33 h 97"/>
                  <a:gd name="T72" fmla="*/ 66 w 99"/>
                  <a:gd name="T73" fmla="*/ 49 h 97"/>
                  <a:gd name="T74" fmla="*/ 50 w 99"/>
                  <a:gd name="T75" fmla="*/ 6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97">
                    <a:moveTo>
                      <a:pt x="86" y="60"/>
                    </a:moveTo>
                    <a:cubicBezTo>
                      <a:pt x="86" y="60"/>
                      <a:pt x="99" y="54"/>
                      <a:pt x="99" y="54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9" y="42"/>
                      <a:pt x="86" y="37"/>
                      <a:pt x="86" y="37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9" y="18"/>
                      <a:pt x="88" y="1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0" y="10"/>
                      <a:pt x="67" y="16"/>
                      <a:pt x="67" y="16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56" y="0"/>
                      <a:pt x="5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38" y="13"/>
                      <a:pt x="38" y="13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6"/>
                      <a:pt x="19" y="10"/>
                      <a:pt x="18" y="1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9"/>
                      <a:pt x="16" y="32"/>
                      <a:pt x="16" y="3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0" y="43"/>
                      <a:pt x="0" y="4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14" y="60"/>
                      <a:pt x="14" y="60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66"/>
                      <a:pt x="10" y="79"/>
                      <a:pt x="11" y="79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7"/>
                      <a:pt x="32" y="81"/>
                      <a:pt x="32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44" y="97"/>
                      <a:pt x="45" y="97"/>
                    </a:cubicBezTo>
                    <a:cubicBezTo>
                      <a:pt x="55" y="97"/>
                      <a:pt x="55" y="97"/>
                      <a:pt x="55" y="97"/>
                    </a:cubicBezTo>
                    <a:cubicBezTo>
                      <a:pt x="56" y="97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7" y="81"/>
                      <a:pt x="81" y="87"/>
                      <a:pt x="81" y="86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8"/>
                      <a:pt x="83" y="66"/>
                      <a:pt x="83" y="66"/>
                    </a:cubicBezTo>
                    <a:lnTo>
                      <a:pt x="86" y="60"/>
                    </a:lnTo>
                    <a:close/>
                    <a:moveTo>
                      <a:pt x="50" y="64"/>
                    </a:moveTo>
                    <a:cubicBezTo>
                      <a:pt x="41" y="64"/>
                      <a:pt x="34" y="57"/>
                      <a:pt x="34" y="49"/>
                    </a:cubicBezTo>
                    <a:cubicBezTo>
                      <a:pt x="34" y="40"/>
                      <a:pt x="41" y="33"/>
                      <a:pt x="50" y="33"/>
                    </a:cubicBezTo>
                    <a:cubicBezTo>
                      <a:pt x="58" y="33"/>
                      <a:pt x="66" y="40"/>
                      <a:pt x="66" y="49"/>
                    </a:cubicBezTo>
                    <a:cubicBezTo>
                      <a:pt x="66" y="57"/>
                      <a:pt x="58" y="64"/>
                      <a:pt x="50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" name="Freeform 56"/>
              <p:cNvSpPr>
                <a:spLocks noEditPoints="1"/>
              </p:cNvSpPr>
              <p:nvPr/>
            </p:nvSpPr>
            <p:spPr bwMode="auto">
              <a:xfrm>
                <a:off x="7525524" y="3483827"/>
                <a:ext cx="288758" cy="293916"/>
              </a:xfrm>
              <a:custGeom>
                <a:avLst/>
                <a:gdLst>
                  <a:gd name="T0" fmla="*/ 41 w 47"/>
                  <a:gd name="T1" fmla="*/ 23 h 48"/>
                  <a:gd name="T2" fmla="*/ 41 w 47"/>
                  <a:gd name="T3" fmla="*/ 20 h 48"/>
                  <a:gd name="T4" fmla="*/ 45 w 47"/>
                  <a:gd name="T5" fmla="*/ 14 h 48"/>
                  <a:gd name="T6" fmla="*/ 42 w 47"/>
                  <a:gd name="T7" fmla="*/ 9 h 48"/>
                  <a:gd name="T8" fmla="*/ 35 w 47"/>
                  <a:gd name="T9" fmla="*/ 11 h 48"/>
                  <a:gd name="T10" fmla="*/ 33 w 47"/>
                  <a:gd name="T11" fmla="*/ 9 h 48"/>
                  <a:gd name="T12" fmla="*/ 31 w 47"/>
                  <a:gd name="T13" fmla="*/ 2 h 48"/>
                  <a:gd name="T14" fmla="*/ 26 w 47"/>
                  <a:gd name="T15" fmla="*/ 1 h 48"/>
                  <a:gd name="T16" fmla="*/ 22 w 47"/>
                  <a:gd name="T17" fmla="*/ 6 h 48"/>
                  <a:gd name="T18" fmla="*/ 19 w 47"/>
                  <a:gd name="T19" fmla="*/ 7 h 48"/>
                  <a:gd name="T20" fmla="*/ 14 w 47"/>
                  <a:gd name="T21" fmla="*/ 3 h 48"/>
                  <a:gd name="T22" fmla="*/ 9 w 47"/>
                  <a:gd name="T23" fmla="*/ 5 h 48"/>
                  <a:gd name="T24" fmla="*/ 10 w 47"/>
                  <a:gd name="T25" fmla="*/ 12 h 48"/>
                  <a:gd name="T26" fmla="*/ 8 w 47"/>
                  <a:gd name="T27" fmla="*/ 15 h 48"/>
                  <a:gd name="T28" fmla="*/ 1 w 47"/>
                  <a:gd name="T29" fmla="*/ 16 h 48"/>
                  <a:gd name="T30" fmla="*/ 0 w 47"/>
                  <a:gd name="T31" fmla="*/ 21 h 48"/>
                  <a:gd name="T32" fmla="*/ 6 w 47"/>
                  <a:gd name="T33" fmla="*/ 25 h 48"/>
                  <a:gd name="T34" fmla="*/ 6 w 47"/>
                  <a:gd name="T35" fmla="*/ 28 h 48"/>
                  <a:gd name="T36" fmla="*/ 2 w 47"/>
                  <a:gd name="T37" fmla="*/ 34 h 48"/>
                  <a:gd name="T38" fmla="*/ 5 w 47"/>
                  <a:gd name="T39" fmla="*/ 39 h 48"/>
                  <a:gd name="T40" fmla="*/ 12 w 47"/>
                  <a:gd name="T41" fmla="*/ 38 h 48"/>
                  <a:gd name="T42" fmla="*/ 14 w 47"/>
                  <a:gd name="T43" fmla="*/ 39 h 48"/>
                  <a:gd name="T44" fmla="*/ 15 w 47"/>
                  <a:gd name="T45" fmla="*/ 46 h 48"/>
                  <a:gd name="T46" fmla="*/ 20 w 47"/>
                  <a:gd name="T47" fmla="*/ 48 h 48"/>
                  <a:gd name="T48" fmla="*/ 24 w 47"/>
                  <a:gd name="T49" fmla="*/ 42 h 48"/>
                  <a:gd name="T50" fmla="*/ 27 w 47"/>
                  <a:gd name="T51" fmla="*/ 42 h 48"/>
                  <a:gd name="T52" fmla="*/ 33 w 47"/>
                  <a:gd name="T53" fmla="*/ 46 h 48"/>
                  <a:gd name="T54" fmla="*/ 38 w 47"/>
                  <a:gd name="T55" fmla="*/ 43 h 48"/>
                  <a:gd name="T56" fmla="*/ 37 w 47"/>
                  <a:gd name="T57" fmla="*/ 36 h 48"/>
                  <a:gd name="T58" fmla="*/ 38 w 47"/>
                  <a:gd name="T59" fmla="*/ 33 h 48"/>
                  <a:gd name="T60" fmla="*/ 45 w 47"/>
                  <a:gd name="T61" fmla="*/ 32 h 48"/>
                  <a:gd name="T62" fmla="*/ 46 w 47"/>
                  <a:gd name="T63" fmla="*/ 27 h 48"/>
                  <a:gd name="T64" fmla="*/ 41 w 47"/>
                  <a:gd name="T65" fmla="*/ 23 h 48"/>
                  <a:gd name="T66" fmla="*/ 31 w 47"/>
                  <a:gd name="T67" fmla="*/ 26 h 48"/>
                  <a:gd name="T68" fmla="*/ 22 w 47"/>
                  <a:gd name="T69" fmla="*/ 31 h 48"/>
                  <a:gd name="T70" fmla="*/ 16 w 47"/>
                  <a:gd name="T71" fmla="*/ 22 h 48"/>
                  <a:gd name="T72" fmla="*/ 25 w 47"/>
                  <a:gd name="T73" fmla="*/ 17 h 48"/>
                  <a:gd name="T74" fmla="*/ 31 w 47"/>
                  <a:gd name="T75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" h="48">
                    <a:moveTo>
                      <a:pt x="41" y="23"/>
                    </a:move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5" y="14"/>
                      <a:pt x="45" y="14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35" y="11"/>
                      <a:pt x="35" y="1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32" y="2"/>
                      <a:pt x="31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2" y="6"/>
                      <a:pt x="22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4" y="2"/>
                      <a:pt x="14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10" y="12"/>
                      <a:pt x="10" y="1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2" y="16"/>
                      <a:pt x="1" y="1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6" y="25"/>
                      <a:pt x="6" y="25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2" y="34"/>
                      <a:pt x="2" y="3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12" y="38"/>
                      <a:pt x="12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46"/>
                      <a:pt x="15" y="46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1" y="48"/>
                      <a:pt x="24" y="42"/>
                      <a:pt x="24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33" y="46"/>
                      <a:pt x="33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3"/>
                      <a:pt x="37" y="36"/>
                      <a:pt x="37" y="36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45" y="32"/>
                      <a:pt x="45" y="32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7"/>
                      <a:pt x="41" y="23"/>
                      <a:pt x="41" y="23"/>
                    </a:cubicBezTo>
                    <a:close/>
                    <a:moveTo>
                      <a:pt x="31" y="26"/>
                    </a:moveTo>
                    <a:cubicBezTo>
                      <a:pt x="30" y="30"/>
                      <a:pt x="26" y="32"/>
                      <a:pt x="22" y="31"/>
                    </a:cubicBezTo>
                    <a:cubicBezTo>
                      <a:pt x="18" y="30"/>
                      <a:pt x="15" y="26"/>
                      <a:pt x="16" y="22"/>
                    </a:cubicBezTo>
                    <a:cubicBezTo>
                      <a:pt x="17" y="18"/>
                      <a:pt x="21" y="16"/>
                      <a:pt x="25" y="17"/>
                    </a:cubicBezTo>
                    <a:cubicBezTo>
                      <a:pt x="29" y="18"/>
                      <a:pt x="32" y="22"/>
                      <a:pt x="31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2631090" y="4706147"/>
            <a:ext cx="2279140" cy="1063330"/>
            <a:chOff x="2631090" y="4706147"/>
            <a:chExt cx="2279140" cy="1063330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631090" y="4706147"/>
              <a:ext cx="2279140" cy="1063330"/>
            </a:xfrm>
            <a:custGeom>
              <a:avLst/>
              <a:gdLst>
                <a:gd name="connsiteX0" fmla="*/ 0 w 2279140"/>
                <a:gd name="connsiteY0" fmla="*/ 0 h 1063330"/>
                <a:gd name="connsiteX1" fmla="*/ 2220 w 2279140"/>
                <a:gd name="connsiteY1" fmla="*/ 867 h 1063330"/>
                <a:gd name="connsiteX2" fmla="*/ 41674 w 2279140"/>
                <a:gd name="connsiteY2" fmla="*/ 31004 h 1063330"/>
                <a:gd name="connsiteX3" fmla="*/ 459131 w 2279140"/>
                <a:gd name="connsiteY3" fmla="*/ 438501 h 1063330"/>
                <a:gd name="connsiteX4" fmla="*/ 591495 w 2279140"/>
                <a:gd name="connsiteY4" fmla="*/ 489439 h 1063330"/>
                <a:gd name="connsiteX5" fmla="*/ 1962654 w 2279140"/>
                <a:gd name="connsiteY5" fmla="*/ 499626 h 1063330"/>
                <a:gd name="connsiteX6" fmla="*/ 1999988 w 2279140"/>
                <a:gd name="connsiteY6" fmla="*/ 516605 h 1063330"/>
                <a:gd name="connsiteX7" fmla="*/ 2271504 w 2279140"/>
                <a:gd name="connsiteY7" fmla="*/ 764499 h 1063330"/>
                <a:gd name="connsiteX8" fmla="*/ 2271504 w 2279140"/>
                <a:gd name="connsiteY8" fmla="*/ 801853 h 1063330"/>
                <a:gd name="connsiteX9" fmla="*/ 1996594 w 2279140"/>
                <a:gd name="connsiteY9" fmla="*/ 1046351 h 1063330"/>
                <a:gd name="connsiteX10" fmla="*/ 1959260 w 2279140"/>
                <a:gd name="connsiteY10" fmla="*/ 1063330 h 1063330"/>
                <a:gd name="connsiteX11" fmla="*/ 642405 w 2279140"/>
                <a:gd name="connsiteY11" fmla="*/ 1053143 h 1063330"/>
                <a:gd name="connsiteX12" fmla="*/ 404828 w 2279140"/>
                <a:gd name="connsiteY12" fmla="*/ 852790 h 1063330"/>
                <a:gd name="connsiteX13" fmla="*/ 947 w 2279140"/>
                <a:gd name="connsiteY13" fmla="*/ 146462 h 1063330"/>
                <a:gd name="connsiteX14" fmla="*/ 0 w 2279140"/>
                <a:gd name="connsiteY14" fmla="*/ 145374 h 106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9140" h="1063330">
                  <a:moveTo>
                    <a:pt x="0" y="0"/>
                  </a:moveTo>
                  <a:lnTo>
                    <a:pt x="2220" y="867"/>
                  </a:lnTo>
                  <a:cubicBezTo>
                    <a:pt x="20462" y="10630"/>
                    <a:pt x="33189" y="22515"/>
                    <a:pt x="41674" y="31004"/>
                  </a:cubicBezTo>
                  <a:cubicBezTo>
                    <a:pt x="143493" y="129483"/>
                    <a:pt x="459131" y="438501"/>
                    <a:pt x="459131" y="438501"/>
                  </a:cubicBezTo>
                  <a:cubicBezTo>
                    <a:pt x="489677" y="462272"/>
                    <a:pt x="530404" y="489439"/>
                    <a:pt x="591495" y="489439"/>
                  </a:cubicBezTo>
                  <a:cubicBezTo>
                    <a:pt x="672950" y="489439"/>
                    <a:pt x="1962654" y="499626"/>
                    <a:pt x="1962654" y="499626"/>
                  </a:cubicBezTo>
                  <a:cubicBezTo>
                    <a:pt x="1976230" y="499626"/>
                    <a:pt x="1989806" y="506418"/>
                    <a:pt x="1999988" y="516605"/>
                  </a:cubicBezTo>
                  <a:cubicBezTo>
                    <a:pt x="2271504" y="764499"/>
                    <a:pt x="2271504" y="764499"/>
                    <a:pt x="2271504" y="764499"/>
                  </a:cubicBezTo>
                  <a:cubicBezTo>
                    <a:pt x="2281686" y="774686"/>
                    <a:pt x="2281686" y="791666"/>
                    <a:pt x="2271504" y="801853"/>
                  </a:cubicBezTo>
                  <a:cubicBezTo>
                    <a:pt x="1996594" y="1046351"/>
                    <a:pt x="1996594" y="1046351"/>
                    <a:pt x="1996594" y="1046351"/>
                  </a:cubicBezTo>
                  <a:cubicBezTo>
                    <a:pt x="1986412" y="1059934"/>
                    <a:pt x="1972836" y="1063330"/>
                    <a:pt x="1959260" y="1063330"/>
                  </a:cubicBezTo>
                  <a:cubicBezTo>
                    <a:pt x="1959260" y="1063330"/>
                    <a:pt x="700102" y="1053143"/>
                    <a:pt x="642405" y="1053143"/>
                  </a:cubicBezTo>
                  <a:cubicBezTo>
                    <a:pt x="527010" y="1053143"/>
                    <a:pt x="452343" y="947873"/>
                    <a:pt x="404828" y="852790"/>
                  </a:cubicBezTo>
                  <a:cubicBezTo>
                    <a:pt x="350524" y="740728"/>
                    <a:pt x="85796" y="292482"/>
                    <a:pt x="947" y="146462"/>
                  </a:cubicBezTo>
                  <a:lnTo>
                    <a:pt x="0" y="1453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3741619" y="5292363"/>
              <a:ext cx="382220" cy="396203"/>
            </a:xfrm>
            <a:custGeom>
              <a:avLst/>
              <a:gdLst>
                <a:gd name="T0" fmla="*/ 99 w 137"/>
                <a:gd name="T1" fmla="*/ 57 h 142"/>
                <a:gd name="T2" fmla="*/ 137 w 137"/>
                <a:gd name="T3" fmla="*/ 57 h 142"/>
                <a:gd name="T4" fmla="*/ 76 w 137"/>
                <a:gd name="T5" fmla="*/ 4 h 142"/>
                <a:gd name="T6" fmla="*/ 69 w 137"/>
                <a:gd name="T7" fmla="*/ 0 h 142"/>
                <a:gd name="T8" fmla="*/ 62 w 137"/>
                <a:gd name="T9" fmla="*/ 4 h 142"/>
                <a:gd name="T10" fmla="*/ 0 w 137"/>
                <a:gd name="T11" fmla="*/ 57 h 142"/>
                <a:gd name="T12" fmla="*/ 39 w 137"/>
                <a:gd name="T13" fmla="*/ 57 h 142"/>
                <a:gd name="T14" fmla="*/ 62 w 137"/>
                <a:gd name="T15" fmla="*/ 5 h 142"/>
                <a:gd name="T16" fmla="*/ 62 w 137"/>
                <a:gd name="T17" fmla="*/ 6 h 142"/>
                <a:gd name="T18" fmla="*/ 44 w 137"/>
                <a:gd name="T19" fmla="*/ 57 h 142"/>
                <a:gd name="T20" fmla="*/ 64 w 137"/>
                <a:gd name="T21" fmla="*/ 57 h 142"/>
                <a:gd name="T22" fmla="*/ 64 w 137"/>
                <a:gd name="T23" fmla="*/ 123 h 142"/>
                <a:gd name="T24" fmla="*/ 64 w 137"/>
                <a:gd name="T25" fmla="*/ 125 h 142"/>
                <a:gd name="T26" fmla="*/ 64 w 137"/>
                <a:gd name="T27" fmla="*/ 130 h 142"/>
                <a:gd name="T28" fmla="*/ 76 w 137"/>
                <a:gd name="T29" fmla="*/ 142 h 142"/>
                <a:gd name="T30" fmla="*/ 88 w 137"/>
                <a:gd name="T31" fmla="*/ 130 h 142"/>
                <a:gd name="T32" fmla="*/ 88 w 137"/>
                <a:gd name="T33" fmla="*/ 125 h 142"/>
                <a:gd name="T34" fmla="*/ 79 w 137"/>
                <a:gd name="T35" fmla="*/ 125 h 142"/>
                <a:gd name="T36" fmla="*/ 79 w 137"/>
                <a:gd name="T37" fmla="*/ 127 h 142"/>
                <a:gd name="T38" fmla="*/ 79 w 137"/>
                <a:gd name="T39" fmla="*/ 130 h 142"/>
                <a:gd name="T40" fmla="*/ 76 w 137"/>
                <a:gd name="T41" fmla="*/ 134 h 142"/>
                <a:gd name="T42" fmla="*/ 72 w 137"/>
                <a:gd name="T43" fmla="*/ 130 h 142"/>
                <a:gd name="T44" fmla="*/ 72 w 137"/>
                <a:gd name="T45" fmla="*/ 127 h 142"/>
                <a:gd name="T46" fmla="*/ 72 w 137"/>
                <a:gd name="T47" fmla="*/ 125 h 142"/>
                <a:gd name="T48" fmla="*/ 72 w 137"/>
                <a:gd name="T49" fmla="*/ 112 h 142"/>
                <a:gd name="T50" fmla="*/ 72 w 137"/>
                <a:gd name="T51" fmla="*/ 57 h 142"/>
                <a:gd name="T52" fmla="*/ 94 w 137"/>
                <a:gd name="T53" fmla="*/ 57 h 142"/>
                <a:gd name="T54" fmla="*/ 76 w 137"/>
                <a:gd name="T55" fmla="*/ 6 h 142"/>
                <a:gd name="T56" fmla="*/ 76 w 137"/>
                <a:gd name="T57" fmla="*/ 5 h 142"/>
                <a:gd name="T58" fmla="*/ 99 w 137"/>
                <a:gd name="T59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99" y="57"/>
                  </a:moveTo>
                  <a:cubicBezTo>
                    <a:pt x="137" y="57"/>
                    <a:pt x="137" y="57"/>
                    <a:pt x="137" y="57"/>
                  </a:cubicBezTo>
                  <a:cubicBezTo>
                    <a:pt x="130" y="29"/>
                    <a:pt x="105" y="7"/>
                    <a:pt x="76" y="4"/>
                  </a:cubicBezTo>
                  <a:cubicBezTo>
                    <a:pt x="74" y="2"/>
                    <a:pt x="72" y="0"/>
                    <a:pt x="69" y="0"/>
                  </a:cubicBezTo>
                  <a:cubicBezTo>
                    <a:pt x="66" y="0"/>
                    <a:pt x="64" y="2"/>
                    <a:pt x="62" y="4"/>
                  </a:cubicBezTo>
                  <a:cubicBezTo>
                    <a:pt x="32" y="7"/>
                    <a:pt x="7" y="28"/>
                    <a:pt x="0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24"/>
                    <a:pt x="58" y="8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ubicBezTo>
                    <a:pt x="41" y="32"/>
                    <a:pt x="44" y="57"/>
                    <a:pt x="4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7"/>
                    <a:pt x="69" y="142"/>
                    <a:pt x="76" y="142"/>
                  </a:cubicBezTo>
                  <a:cubicBezTo>
                    <a:pt x="82" y="142"/>
                    <a:pt x="88" y="137"/>
                    <a:pt x="88" y="130"/>
                  </a:cubicBezTo>
                  <a:cubicBezTo>
                    <a:pt x="88" y="125"/>
                    <a:pt x="88" y="125"/>
                    <a:pt x="88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79" y="132"/>
                    <a:pt x="78" y="134"/>
                    <a:pt x="76" y="134"/>
                  </a:cubicBezTo>
                  <a:cubicBezTo>
                    <a:pt x="74" y="134"/>
                    <a:pt x="72" y="132"/>
                    <a:pt x="72" y="130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7" y="32"/>
                    <a:pt x="76" y="6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80" y="8"/>
                    <a:pt x="99" y="24"/>
                    <a:pt x="9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384800" y="2313531"/>
            <a:ext cx="2471225" cy="471487"/>
          </a:xfrm>
        </p:spPr>
        <p:txBody>
          <a:bodyPr>
            <a:normAutofit lnSpcReduction="10000"/>
          </a:bodyPr>
          <a:lstStyle>
            <a:lvl1pPr marL="0" indent="0">
              <a:buNone/>
              <a:defRPr sz="1200"/>
            </a:lvl1pPr>
          </a:lstStyle>
          <a:p>
            <a:pPr algn="ctr"/>
            <a:endParaRPr lang="en-AU" dirty="0"/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384800" y="1911604"/>
            <a:ext cx="2471225" cy="4019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algn="ctr"/>
            <a:endParaRPr lang="en-AU" dirty="0"/>
          </a:p>
        </p:txBody>
      </p:sp>
      <p:sp>
        <p:nvSpPr>
          <p:cNvPr id="46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5384800" y="3273822"/>
            <a:ext cx="2471225" cy="53907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algn="ctr"/>
            <a:endParaRPr lang="en-AU" dirty="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5384800" y="2926184"/>
            <a:ext cx="2471225" cy="3476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algn="ctr"/>
            <a:endParaRPr lang="en-AU" dirty="0"/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5384800" y="4540103"/>
            <a:ext cx="2471225" cy="53907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algn="ctr"/>
            <a:endParaRPr lang="en-AU" dirty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5384800" y="4192465"/>
            <a:ext cx="2471225" cy="3476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algn="ctr"/>
            <a:endParaRPr lang="en-AU" dirty="0"/>
          </a:p>
        </p:txBody>
      </p:sp>
      <p:sp>
        <p:nvSpPr>
          <p:cNvPr id="50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5384800" y="5482315"/>
            <a:ext cx="2471225" cy="53907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algn="ctr"/>
            <a:endParaRPr lang="en-AU" dirty="0"/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5384800" y="5134677"/>
            <a:ext cx="2471225" cy="3476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algn="ctr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600177" y="4852825"/>
            <a:ext cx="3235036" cy="493712"/>
          </a:xfrm>
        </p:spPr>
        <p:txBody>
          <a:bodyPr>
            <a:normAutofit/>
          </a:bodyPr>
          <a:lstStyle>
            <a:lvl1pPr marL="0" indent="0">
              <a:buNone/>
              <a:defRPr sz="16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600177" y="5502276"/>
            <a:ext cx="3235036" cy="267201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600177" y="5773195"/>
            <a:ext cx="3236013" cy="24819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33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2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7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3"/>
            <a:ext cx="5256212" cy="235756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1" name="Chart Placeholder 60"/>
          <p:cNvSpPr>
            <a:spLocks noGrp="1"/>
          </p:cNvSpPr>
          <p:nvPr>
            <p:ph type="chart" sz="quarter" idx="15"/>
          </p:nvPr>
        </p:nvSpPr>
        <p:spPr>
          <a:xfrm>
            <a:off x="6819900" y="836613"/>
            <a:ext cx="4532313" cy="518477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1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24" name="Footer Placeholder 1"/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Business Presentation</a:t>
            </a:r>
            <a:endParaRPr lang="en-AU" dirty="0"/>
          </a:p>
        </p:txBody>
      </p:sp>
      <p:sp>
        <p:nvSpPr>
          <p:cNvPr id="25" name="Slide Number Placeholder 2"/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028590" y="2295524"/>
            <a:ext cx="2492375" cy="3962401"/>
          </a:xfrm>
          <a:solidFill>
            <a:schemeClr val="bg1">
              <a:lumMod val="85000"/>
            </a:schemeClr>
          </a:solidFill>
        </p:spPr>
      </p:sp>
      <p:sp>
        <p:nvSpPr>
          <p:cNvPr id="28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8671034" y="2295524"/>
            <a:ext cx="2492375" cy="3962401"/>
          </a:xfrm>
          <a:solidFill>
            <a:schemeClr val="bg1">
              <a:lumMod val="85000"/>
            </a:schemeClr>
          </a:solidFill>
        </p:spPr>
      </p:sp>
      <p:sp>
        <p:nvSpPr>
          <p:cNvPr id="29" name="Freeform 28"/>
          <p:cNvSpPr/>
          <p:nvPr userDrawn="1"/>
        </p:nvSpPr>
        <p:spPr>
          <a:xfrm>
            <a:off x="3664256" y="2113596"/>
            <a:ext cx="2360098" cy="4281765"/>
          </a:xfrm>
          <a:custGeom>
            <a:avLst/>
            <a:gdLst>
              <a:gd name="connsiteX0" fmla="*/ 1246152 w 2492303"/>
              <a:gd name="connsiteY0" fmla="*/ 0 h 4521616"/>
              <a:gd name="connsiteX1" fmla="*/ 2436216 w 2492303"/>
              <a:gd name="connsiteY1" fmla="*/ 138439 h 4521616"/>
              <a:gd name="connsiteX2" fmla="*/ 2492302 w 2492303"/>
              <a:gd name="connsiteY2" fmla="*/ 161047 h 4521616"/>
              <a:gd name="connsiteX3" fmla="*/ 2492302 w 2492303"/>
              <a:gd name="connsiteY3" fmla="*/ 178503 h 4521616"/>
              <a:gd name="connsiteX4" fmla="*/ 2492302 w 2492303"/>
              <a:gd name="connsiteY4" fmla="*/ 466951 h 4521616"/>
              <a:gd name="connsiteX5" fmla="*/ 2492302 w 2492303"/>
              <a:gd name="connsiteY5" fmla="*/ 4054665 h 4521616"/>
              <a:gd name="connsiteX6" fmla="*/ 2492303 w 2492303"/>
              <a:gd name="connsiteY6" fmla="*/ 4054665 h 4521616"/>
              <a:gd name="connsiteX7" fmla="*/ 2492303 w 2492303"/>
              <a:gd name="connsiteY7" fmla="*/ 4360569 h 4521616"/>
              <a:gd name="connsiteX8" fmla="*/ 2436217 w 2492303"/>
              <a:gd name="connsiteY8" fmla="*/ 4383177 h 4521616"/>
              <a:gd name="connsiteX9" fmla="*/ 1246153 w 2492303"/>
              <a:gd name="connsiteY9" fmla="*/ 4521616 h 4521616"/>
              <a:gd name="connsiteX10" fmla="*/ 56089 w 2492303"/>
              <a:gd name="connsiteY10" fmla="*/ 4383177 h 4521616"/>
              <a:gd name="connsiteX11" fmla="*/ 1 w 2492303"/>
              <a:gd name="connsiteY11" fmla="*/ 4360569 h 4521616"/>
              <a:gd name="connsiteX12" fmla="*/ 1 w 2492303"/>
              <a:gd name="connsiteY12" fmla="*/ 4054665 h 4521616"/>
              <a:gd name="connsiteX13" fmla="*/ 683 w 2492303"/>
              <a:gd name="connsiteY13" fmla="*/ 4054390 h 4521616"/>
              <a:gd name="connsiteX14" fmla="*/ 683 w 2492303"/>
              <a:gd name="connsiteY14" fmla="*/ 467227 h 4521616"/>
              <a:gd name="connsiteX15" fmla="*/ 0 w 2492303"/>
              <a:gd name="connsiteY15" fmla="*/ 466951 h 4521616"/>
              <a:gd name="connsiteX16" fmla="*/ 0 w 2492303"/>
              <a:gd name="connsiteY16" fmla="*/ 161047 h 4521616"/>
              <a:gd name="connsiteX17" fmla="*/ 56088 w 2492303"/>
              <a:gd name="connsiteY17" fmla="*/ 138439 h 4521616"/>
              <a:gd name="connsiteX18" fmla="*/ 1246152 w 2492303"/>
              <a:gd name="connsiteY18" fmla="*/ 0 h 45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92303" h="4521616">
                <a:moveTo>
                  <a:pt x="1246152" y="0"/>
                </a:moveTo>
                <a:cubicBezTo>
                  <a:pt x="1741540" y="0"/>
                  <a:pt x="2178306" y="54915"/>
                  <a:pt x="2436216" y="138439"/>
                </a:cubicBezTo>
                <a:lnTo>
                  <a:pt x="2492302" y="161047"/>
                </a:lnTo>
                <a:lnTo>
                  <a:pt x="2492302" y="178503"/>
                </a:lnTo>
                <a:lnTo>
                  <a:pt x="2492302" y="466951"/>
                </a:lnTo>
                <a:lnTo>
                  <a:pt x="2492302" y="4054665"/>
                </a:lnTo>
                <a:lnTo>
                  <a:pt x="2492303" y="4054665"/>
                </a:lnTo>
                <a:lnTo>
                  <a:pt x="2492303" y="4360569"/>
                </a:lnTo>
                <a:lnTo>
                  <a:pt x="2436217" y="4383177"/>
                </a:lnTo>
                <a:cubicBezTo>
                  <a:pt x="2178307" y="4466701"/>
                  <a:pt x="1741541" y="4521616"/>
                  <a:pt x="1246153" y="4521616"/>
                </a:cubicBezTo>
                <a:cubicBezTo>
                  <a:pt x="750764" y="4521616"/>
                  <a:pt x="313998" y="4466701"/>
                  <a:pt x="56089" y="4383177"/>
                </a:cubicBezTo>
                <a:lnTo>
                  <a:pt x="1" y="4360569"/>
                </a:lnTo>
                <a:lnTo>
                  <a:pt x="1" y="4054665"/>
                </a:lnTo>
                <a:lnTo>
                  <a:pt x="683" y="4054390"/>
                </a:lnTo>
                <a:lnTo>
                  <a:pt x="683" y="467227"/>
                </a:lnTo>
                <a:lnTo>
                  <a:pt x="0" y="466951"/>
                </a:lnTo>
                <a:lnTo>
                  <a:pt x="0" y="161047"/>
                </a:lnTo>
                <a:lnTo>
                  <a:pt x="56088" y="138439"/>
                </a:lnTo>
                <a:cubicBezTo>
                  <a:pt x="313997" y="54915"/>
                  <a:pt x="750763" y="0"/>
                  <a:pt x="124615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 29"/>
          <p:cNvSpPr/>
          <p:nvPr userDrawn="1"/>
        </p:nvSpPr>
        <p:spPr>
          <a:xfrm>
            <a:off x="6167645" y="2113596"/>
            <a:ext cx="2360098" cy="4281765"/>
          </a:xfrm>
          <a:custGeom>
            <a:avLst/>
            <a:gdLst>
              <a:gd name="connsiteX0" fmla="*/ 1246152 w 2492303"/>
              <a:gd name="connsiteY0" fmla="*/ 0 h 4521616"/>
              <a:gd name="connsiteX1" fmla="*/ 2436216 w 2492303"/>
              <a:gd name="connsiteY1" fmla="*/ 138439 h 4521616"/>
              <a:gd name="connsiteX2" fmla="*/ 2492302 w 2492303"/>
              <a:gd name="connsiteY2" fmla="*/ 161047 h 4521616"/>
              <a:gd name="connsiteX3" fmla="*/ 2492302 w 2492303"/>
              <a:gd name="connsiteY3" fmla="*/ 178503 h 4521616"/>
              <a:gd name="connsiteX4" fmla="*/ 2492302 w 2492303"/>
              <a:gd name="connsiteY4" fmla="*/ 466951 h 4521616"/>
              <a:gd name="connsiteX5" fmla="*/ 2492302 w 2492303"/>
              <a:gd name="connsiteY5" fmla="*/ 4054665 h 4521616"/>
              <a:gd name="connsiteX6" fmla="*/ 2492303 w 2492303"/>
              <a:gd name="connsiteY6" fmla="*/ 4054665 h 4521616"/>
              <a:gd name="connsiteX7" fmla="*/ 2492303 w 2492303"/>
              <a:gd name="connsiteY7" fmla="*/ 4360569 h 4521616"/>
              <a:gd name="connsiteX8" fmla="*/ 2436217 w 2492303"/>
              <a:gd name="connsiteY8" fmla="*/ 4383177 h 4521616"/>
              <a:gd name="connsiteX9" fmla="*/ 1246153 w 2492303"/>
              <a:gd name="connsiteY9" fmla="*/ 4521616 h 4521616"/>
              <a:gd name="connsiteX10" fmla="*/ 56089 w 2492303"/>
              <a:gd name="connsiteY10" fmla="*/ 4383177 h 4521616"/>
              <a:gd name="connsiteX11" fmla="*/ 1 w 2492303"/>
              <a:gd name="connsiteY11" fmla="*/ 4360569 h 4521616"/>
              <a:gd name="connsiteX12" fmla="*/ 1 w 2492303"/>
              <a:gd name="connsiteY12" fmla="*/ 4054665 h 4521616"/>
              <a:gd name="connsiteX13" fmla="*/ 683 w 2492303"/>
              <a:gd name="connsiteY13" fmla="*/ 4054390 h 4521616"/>
              <a:gd name="connsiteX14" fmla="*/ 683 w 2492303"/>
              <a:gd name="connsiteY14" fmla="*/ 467227 h 4521616"/>
              <a:gd name="connsiteX15" fmla="*/ 0 w 2492303"/>
              <a:gd name="connsiteY15" fmla="*/ 466951 h 4521616"/>
              <a:gd name="connsiteX16" fmla="*/ 0 w 2492303"/>
              <a:gd name="connsiteY16" fmla="*/ 161047 h 4521616"/>
              <a:gd name="connsiteX17" fmla="*/ 56088 w 2492303"/>
              <a:gd name="connsiteY17" fmla="*/ 138439 h 4521616"/>
              <a:gd name="connsiteX18" fmla="*/ 1246152 w 2492303"/>
              <a:gd name="connsiteY18" fmla="*/ 0 h 45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92303" h="4521616">
                <a:moveTo>
                  <a:pt x="1246152" y="0"/>
                </a:moveTo>
                <a:cubicBezTo>
                  <a:pt x="1741540" y="0"/>
                  <a:pt x="2178306" y="54915"/>
                  <a:pt x="2436216" y="138439"/>
                </a:cubicBezTo>
                <a:lnTo>
                  <a:pt x="2492302" y="161047"/>
                </a:lnTo>
                <a:lnTo>
                  <a:pt x="2492302" y="178503"/>
                </a:lnTo>
                <a:lnTo>
                  <a:pt x="2492302" y="466951"/>
                </a:lnTo>
                <a:lnTo>
                  <a:pt x="2492302" y="4054665"/>
                </a:lnTo>
                <a:lnTo>
                  <a:pt x="2492303" y="4054665"/>
                </a:lnTo>
                <a:lnTo>
                  <a:pt x="2492303" y="4360569"/>
                </a:lnTo>
                <a:lnTo>
                  <a:pt x="2436217" y="4383177"/>
                </a:lnTo>
                <a:cubicBezTo>
                  <a:pt x="2178307" y="4466701"/>
                  <a:pt x="1741541" y="4521616"/>
                  <a:pt x="1246153" y="4521616"/>
                </a:cubicBezTo>
                <a:cubicBezTo>
                  <a:pt x="750764" y="4521616"/>
                  <a:pt x="313998" y="4466701"/>
                  <a:pt x="56089" y="4383177"/>
                </a:cubicBezTo>
                <a:lnTo>
                  <a:pt x="1" y="4360569"/>
                </a:lnTo>
                <a:lnTo>
                  <a:pt x="1" y="4054665"/>
                </a:lnTo>
                <a:lnTo>
                  <a:pt x="683" y="4054390"/>
                </a:lnTo>
                <a:lnTo>
                  <a:pt x="683" y="467227"/>
                </a:lnTo>
                <a:lnTo>
                  <a:pt x="0" y="466951"/>
                </a:lnTo>
                <a:lnTo>
                  <a:pt x="0" y="161047"/>
                </a:lnTo>
                <a:lnTo>
                  <a:pt x="56088" y="138439"/>
                </a:lnTo>
                <a:cubicBezTo>
                  <a:pt x="313997" y="54915"/>
                  <a:pt x="750763" y="0"/>
                  <a:pt x="124615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854549" y="2666217"/>
            <a:ext cx="1955408" cy="471600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id-ID" dirty="0" smtClean="0">
                <a:solidFill>
                  <a:schemeClr val="bg1"/>
                </a:solidFill>
              </a:rPr>
              <a:t>Text here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854549" y="3153057"/>
            <a:ext cx="1955408" cy="286833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30463" y="2666217"/>
            <a:ext cx="1955408" cy="471600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id-ID" dirty="0" smtClean="0">
                <a:solidFill>
                  <a:schemeClr val="bg1"/>
                </a:solidFill>
              </a:rPr>
              <a:t>Text here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330463" y="3153057"/>
            <a:ext cx="1955408" cy="286833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840860" y="1993671"/>
            <a:ext cx="2492303" cy="4521616"/>
          </a:xfrm>
          <a:custGeom>
            <a:avLst/>
            <a:gdLst>
              <a:gd name="connsiteX0" fmla="*/ 1246152 w 2492303"/>
              <a:gd name="connsiteY0" fmla="*/ 0 h 4521616"/>
              <a:gd name="connsiteX1" fmla="*/ 2436216 w 2492303"/>
              <a:gd name="connsiteY1" fmla="*/ 138439 h 4521616"/>
              <a:gd name="connsiteX2" fmla="*/ 2492302 w 2492303"/>
              <a:gd name="connsiteY2" fmla="*/ 161047 h 4521616"/>
              <a:gd name="connsiteX3" fmla="*/ 2492302 w 2492303"/>
              <a:gd name="connsiteY3" fmla="*/ 178503 h 4521616"/>
              <a:gd name="connsiteX4" fmla="*/ 2492302 w 2492303"/>
              <a:gd name="connsiteY4" fmla="*/ 466951 h 4521616"/>
              <a:gd name="connsiteX5" fmla="*/ 2492302 w 2492303"/>
              <a:gd name="connsiteY5" fmla="*/ 4054665 h 4521616"/>
              <a:gd name="connsiteX6" fmla="*/ 2492303 w 2492303"/>
              <a:gd name="connsiteY6" fmla="*/ 4054665 h 4521616"/>
              <a:gd name="connsiteX7" fmla="*/ 2492303 w 2492303"/>
              <a:gd name="connsiteY7" fmla="*/ 4360569 h 4521616"/>
              <a:gd name="connsiteX8" fmla="*/ 2436217 w 2492303"/>
              <a:gd name="connsiteY8" fmla="*/ 4383177 h 4521616"/>
              <a:gd name="connsiteX9" fmla="*/ 1246153 w 2492303"/>
              <a:gd name="connsiteY9" fmla="*/ 4521616 h 4521616"/>
              <a:gd name="connsiteX10" fmla="*/ 56089 w 2492303"/>
              <a:gd name="connsiteY10" fmla="*/ 4383177 h 4521616"/>
              <a:gd name="connsiteX11" fmla="*/ 1 w 2492303"/>
              <a:gd name="connsiteY11" fmla="*/ 4360569 h 4521616"/>
              <a:gd name="connsiteX12" fmla="*/ 1 w 2492303"/>
              <a:gd name="connsiteY12" fmla="*/ 4054665 h 4521616"/>
              <a:gd name="connsiteX13" fmla="*/ 683 w 2492303"/>
              <a:gd name="connsiteY13" fmla="*/ 4054390 h 4521616"/>
              <a:gd name="connsiteX14" fmla="*/ 683 w 2492303"/>
              <a:gd name="connsiteY14" fmla="*/ 467227 h 4521616"/>
              <a:gd name="connsiteX15" fmla="*/ 0 w 2492303"/>
              <a:gd name="connsiteY15" fmla="*/ 466951 h 4521616"/>
              <a:gd name="connsiteX16" fmla="*/ 0 w 2492303"/>
              <a:gd name="connsiteY16" fmla="*/ 161047 h 4521616"/>
              <a:gd name="connsiteX17" fmla="*/ 56088 w 2492303"/>
              <a:gd name="connsiteY17" fmla="*/ 138439 h 4521616"/>
              <a:gd name="connsiteX18" fmla="*/ 1246152 w 2492303"/>
              <a:gd name="connsiteY18" fmla="*/ 0 h 45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92303" h="4521616">
                <a:moveTo>
                  <a:pt x="1246152" y="0"/>
                </a:moveTo>
                <a:cubicBezTo>
                  <a:pt x="1741540" y="0"/>
                  <a:pt x="2178306" y="54915"/>
                  <a:pt x="2436216" y="138439"/>
                </a:cubicBezTo>
                <a:lnTo>
                  <a:pt x="2492302" y="161047"/>
                </a:lnTo>
                <a:lnTo>
                  <a:pt x="2492302" y="178503"/>
                </a:lnTo>
                <a:lnTo>
                  <a:pt x="2492302" y="466951"/>
                </a:lnTo>
                <a:lnTo>
                  <a:pt x="2492302" y="4054665"/>
                </a:lnTo>
                <a:lnTo>
                  <a:pt x="2492303" y="4054665"/>
                </a:lnTo>
                <a:lnTo>
                  <a:pt x="2492303" y="4360569"/>
                </a:lnTo>
                <a:lnTo>
                  <a:pt x="2436217" y="4383177"/>
                </a:lnTo>
                <a:cubicBezTo>
                  <a:pt x="2178307" y="4466701"/>
                  <a:pt x="1741541" y="4521616"/>
                  <a:pt x="1246153" y="4521616"/>
                </a:cubicBezTo>
                <a:cubicBezTo>
                  <a:pt x="750764" y="4521616"/>
                  <a:pt x="313998" y="4466701"/>
                  <a:pt x="56089" y="4383177"/>
                </a:cubicBezTo>
                <a:lnTo>
                  <a:pt x="1" y="4360569"/>
                </a:lnTo>
                <a:lnTo>
                  <a:pt x="1" y="4054665"/>
                </a:lnTo>
                <a:lnTo>
                  <a:pt x="683" y="4054390"/>
                </a:lnTo>
                <a:lnTo>
                  <a:pt x="683" y="467227"/>
                </a:lnTo>
                <a:lnTo>
                  <a:pt x="0" y="466951"/>
                </a:lnTo>
                <a:lnTo>
                  <a:pt x="0" y="161047"/>
                </a:lnTo>
                <a:lnTo>
                  <a:pt x="56088" y="138439"/>
                </a:lnTo>
                <a:cubicBezTo>
                  <a:pt x="313997" y="54915"/>
                  <a:pt x="750763" y="0"/>
                  <a:pt x="12461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39788" y="1993671"/>
            <a:ext cx="2492303" cy="4521616"/>
          </a:xfrm>
          <a:custGeom>
            <a:avLst/>
            <a:gdLst>
              <a:gd name="connsiteX0" fmla="*/ 1246152 w 2492303"/>
              <a:gd name="connsiteY0" fmla="*/ 0 h 4521616"/>
              <a:gd name="connsiteX1" fmla="*/ 2436216 w 2492303"/>
              <a:gd name="connsiteY1" fmla="*/ 138439 h 4521616"/>
              <a:gd name="connsiteX2" fmla="*/ 2492302 w 2492303"/>
              <a:gd name="connsiteY2" fmla="*/ 161047 h 4521616"/>
              <a:gd name="connsiteX3" fmla="*/ 2492302 w 2492303"/>
              <a:gd name="connsiteY3" fmla="*/ 178503 h 4521616"/>
              <a:gd name="connsiteX4" fmla="*/ 2492302 w 2492303"/>
              <a:gd name="connsiteY4" fmla="*/ 466951 h 4521616"/>
              <a:gd name="connsiteX5" fmla="*/ 2492302 w 2492303"/>
              <a:gd name="connsiteY5" fmla="*/ 4054665 h 4521616"/>
              <a:gd name="connsiteX6" fmla="*/ 2492303 w 2492303"/>
              <a:gd name="connsiteY6" fmla="*/ 4054665 h 4521616"/>
              <a:gd name="connsiteX7" fmla="*/ 2492303 w 2492303"/>
              <a:gd name="connsiteY7" fmla="*/ 4360569 h 4521616"/>
              <a:gd name="connsiteX8" fmla="*/ 2436217 w 2492303"/>
              <a:gd name="connsiteY8" fmla="*/ 4383177 h 4521616"/>
              <a:gd name="connsiteX9" fmla="*/ 1246153 w 2492303"/>
              <a:gd name="connsiteY9" fmla="*/ 4521616 h 4521616"/>
              <a:gd name="connsiteX10" fmla="*/ 56089 w 2492303"/>
              <a:gd name="connsiteY10" fmla="*/ 4383177 h 4521616"/>
              <a:gd name="connsiteX11" fmla="*/ 1 w 2492303"/>
              <a:gd name="connsiteY11" fmla="*/ 4360569 h 4521616"/>
              <a:gd name="connsiteX12" fmla="*/ 1 w 2492303"/>
              <a:gd name="connsiteY12" fmla="*/ 4054665 h 4521616"/>
              <a:gd name="connsiteX13" fmla="*/ 683 w 2492303"/>
              <a:gd name="connsiteY13" fmla="*/ 4054390 h 4521616"/>
              <a:gd name="connsiteX14" fmla="*/ 683 w 2492303"/>
              <a:gd name="connsiteY14" fmla="*/ 467227 h 4521616"/>
              <a:gd name="connsiteX15" fmla="*/ 0 w 2492303"/>
              <a:gd name="connsiteY15" fmla="*/ 466951 h 4521616"/>
              <a:gd name="connsiteX16" fmla="*/ 0 w 2492303"/>
              <a:gd name="connsiteY16" fmla="*/ 161047 h 4521616"/>
              <a:gd name="connsiteX17" fmla="*/ 56088 w 2492303"/>
              <a:gd name="connsiteY17" fmla="*/ 138439 h 4521616"/>
              <a:gd name="connsiteX18" fmla="*/ 1246152 w 2492303"/>
              <a:gd name="connsiteY18" fmla="*/ 0 h 45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92303" h="4521616">
                <a:moveTo>
                  <a:pt x="1246152" y="0"/>
                </a:moveTo>
                <a:cubicBezTo>
                  <a:pt x="1741540" y="0"/>
                  <a:pt x="2178306" y="54915"/>
                  <a:pt x="2436216" y="138439"/>
                </a:cubicBezTo>
                <a:lnTo>
                  <a:pt x="2492302" y="161047"/>
                </a:lnTo>
                <a:lnTo>
                  <a:pt x="2492302" y="178503"/>
                </a:lnTo>
                <a:lnTo>
                  <a:pt x="2492302" y="466951"/>
                </a:lnTo>
                <a:lnTo>
                  <a:pt x="2492302" y="4054665"/>
                </a:lnTo>
                <a:lnTo>
                  <a:pt x="2492303" y="4054665"/>
                </a:lnTo>
                <a:lnTo>
                  <a:pt x="2492303" y="4360569"/>
                </a:lnTo>
                <a:lnTo>
                  <a:pt x="2436217" y="4383177"/>
                </a:lnTo>
                <a:cubicBezTo>
                  <a:pt x="2178307" y="4466701"/>
                  <a:pt x="1741541" y="4521616"/>
                  <a:pt x="1246153" y="4521616"/>
                </a:cubicBezTo>
                <a:cubicBezTo>
                  <a:pt x="750764" y="4521616"/>
                  <a:pt x="313998" y="4466701"/>
                  <a:pt x="56089" y="4383177"/>
                </a:cubicBezTo>
                <a:lnTo>
                  <a:pt x="1" y="4360569"/>
                </a:lnTo>
                <a:lnTo>
                  <a:pt x="1" y="4054665"/>
                </a:lnTo>
                <a:lnTo>
                  <a:pt x="683" y="4054390"/>
                </a:lnTo>
                <a:lnTo>
                  <a:pt x="683" y="467227"/>
                </a:lnTo>
                <a:lnTo>
                  <a:pt x="0" y="466951"/>
                </a:lnTo>
                <a:lnTo>
                  <a:pt x="0" y="161047"/>
                </a:lnTo>
                <a:lnTo>
                  <a:pt x="56088" y="138439"/>
                </a:lnTo>
                <a:cubicBezTo>
                  <a:pt x="313997" y="54915"/>
                  <a:pt x="750763" y="0"/>
                  <a:pt x="12461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85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/>
          <p:cNvSpPr>
            <a:spLocks noGrp="1"/>
          </p:cNvSpPr>
          <p:nvPr>
            <p:ph type="pic" sz="quarter" idx="19"/>
          </p:nvPr>
        </p:nvSpPr>
        <p:spPr>
          <a:xfrm>
            <a:off x="6085258" y="6206"/>
            <a:ext cx="6094770" cy="3437162"/>
          </a:xfrm>
          <a:custGeom>
            <a:avLst/>
            <a:gdLst>
              <a:gd name="connsiteX0" fmla="*/ 0 w 6094770"/>
              <a:gd name="connsiteY0" fmla="*/ 0 h 3437162"/>
              <a:gd name="connsiteX1" fmla="*/ 6094770 w 6094770"/>
              <a:gd name="connsiteY1" fmla="*/ 0 h 3437162"/>
              <a:gd name="connsiteX2" fmla="*/ 6094770 w 6094770"/>
              <a:gd name="connsiteY2" fmla="*/ 779555 h 3437162"/>
              <a:gd name="connsiteX3" fmla="*/ 3437163 w 6094770"/>
              <a:gd name="connsiteY3" fmla="*/ 3437162 h 343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770" h="3437162">
                <a:moveTo>
                  <a:pt x="0" y="0"/>
                </a:moveTo>
                <a:lnTo>
                  <a:pt x="6094770" y="0"/>
                </a:lnTo>
                <a:lnTo>
                  <a:pt x="6094770" y="779555"/>
                </a:lnTo>
                <a:lnTo>
                  <a:pt x="3437163" y="3437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8698739" y="831346"/>
            <a:ext cx="3501531" cy="6030631"/>
          </a:xfrm>
          <a:custGeom>
            <a:avLst/>
            <a:gdLst>
              <a:gd name="connsiteX0" fmla="*/ 3438394 w 3501531"/>
              <a:gd name="connsiteY0" fmla="*/ 0 h 6030631"/>
              <a:gd name="connsiteX1" fmla="*/ 3501531 w 3501531"/>
              <a:gd name="connsiteY1" fmla="*/ 63136 h 6030631"/>
              <a:gd name="connsiteX2" fmla="*/ 3501531 w 3501531"/>
              <a:gd name="connsiteY2" fmla="*/ 6030630 h 6030631"/>
              <a:gd name="connsiteX3" fmla="*/ 2592237 w 3501531"/>
              <a:gd name="connsiteY3" fmla="*/ 6030631 h 6030631"/>
              <a:gd name="connsiteX4" fmla="*/ 0 w 3501531"/>
              <a:gd name="connsiteY4" fmla="*/ 3438395 h 603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531" h="6030631">
                <a:moveTo>
                  <a:pt x="3438394" y="0"/>
                </a:moveTo>
                <a:lnTo>
                  <a:pt x="3501531" y="63136"/>
                </a:lnTo>
                <a:lnTo>
                  <a:pt x="3501531" y="6030630"/>
                </a:lnTo>
                <a:lnTo>
                  <a:pt x="2592237" y="6030631"/>
                </a:lnTo>
                <a:lnTo>
                  <a:pt x="0" y="343839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22"/>
          </p:nvPr>
        </p:nvSpPr>
        <p:spPr>
          <a:xfrm>
            <a:off x="6099723" y="4265119"/>
            <a:ext cx="5198029" cy="2599015"/>
          </a:xfrm>
          <a:custGeom>
            <a:avLst/>
            <a:gdLst>
              <a:gd name="connsiteX0" fmla="*/ 2599014 w 5198029"/>
              <a:gd name="connsiteY0" fmla="*/ 0 h 2599015"/>
              <a:gd name="connsiteX1" fmla="*/ 5198029 w 5198029"/>
              <a:gd name="connsiteY1" fmla="*/ 2599015 h 2599015"/>
              <a:gd name="connsiteX2" fmla="*/ 0 w 5198029"/>
              <a:gd name="connsiteY2" fmla="*/ 2599015 h 259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8029" h="2599015">
                <a:moveTo>
                  <a:pt x="2599014" y="0"/>
                </a:moveTo>
                <a:lnTo>
                  <a:pt x="5198029" y="2599015"/>
                </a:lnTo>
                <a:lnTo>
                  <a:pt x="0" y="25990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23"/>
          </p:nvPr>
        </p:nvSpPr>
        <p:spPr>
          <a:xfrm>
            <a:off x="2660147" y="-14811"/>
            <a:ext cx="6876789" cy="6876789"/>
          </a:xfrm>
          <a:custGeom>
            <a:avLst/>
            <a:gdLst>
              <a:gd name="connsiteX0" fmla="*/ 3438395 w 6876789"/>
              <a:gd name="connsiteY0" fmla="*/ 0 h 6876789"/>
              <a:gd name="connsiteX1" fmla="*/ 6876789 w 6876789"/>
              <a:gd name="connsiteY1" fmla="*/ 3438394 h 6876789"/>
              <a:gd name="connsiteX2" fmla="*/ 3438395 w 6876789"/>
              <a:gd name="connsiteY2" fmla="*/ 6876789 h 6876789"/>
              <a:gd name="connsiteX3" fmla="*/ 0 w 6876789"/>
              <a:gd name="connsiteY3" fmla="*/ 3438394 h 687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6789" h="6876789">
                <a:moveTo>
                  <a:pt x="3438395" y="0"/>
                </a:moveTo>
                <a:lnTo>
                  <a:pt x="6876789" y="3438394"/>
                </a:lnTo>
                <a:lnTo>
                  <a:pt x="3438395" y="6876789"/>
                </a:lnTo>
                <a:lnTo>
                  <a:pt x="0" y="34383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24"/>
          </p:nvPr>
        </p:nvSpPr>
        <p:spPr>
          <a:xfrm>
            <a:off x="828720" y="4231472"/>
            <a:ext cx="5281197" cy="2640599"/>
          </a:xfrm>
          <a:custGeom>
            <a:avLst/>
            <a:gdLst>
              <a:gd name="connsiteX0" fmla="*/ 2640598 w 5281197"/>
              <a:gd name="connsiteY0" fmla="*/ 0 h 2640599"/>
              <a:gd name="connsiteX1" fmla="*/ 5281197 w 5281197"/>
              <a:gd name="connsiteY1" fmla="*/ 2640599 h 2640599"/>
              <a:gd name="connsiteX2" fmla="*/ 0 w 5281197"/>
              <a:gd name="connsiteY2" fmla="*/ 2640599 h 264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1197" h="2640599">
                <a:moveTo>
                  <a:pt x="2640598" y="0"/>
                </a:moveTo>
                <a:lnTo>
                  <a:pt x="5281197" y="2640599"/>
                </a:lnTo>
                <a:lnTo>
                  <a:pt x="0" y="26405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8"/>
          </p:nvPr>
        </p:nvSpPr>
        <p:spPr>
          <a:xfrm>
            <a:off x="9322" y="-2111"/>
            <a:ext cx="6094770" cy="3437162"/>
          </a:xfrm>
          <a:custGeom>
            <a:avLst/>
            <a:gdLst>
              <a:gd name="connsiteX0" fmla="*/ 0 w 6094770"/>
              <a:gd name="connsiteY0" fmla="*/ 0 h 3437162"/>
              <a:gd name="connsiteX1" fmla="*/ 6094770 w 6094770"/>
              <a:gd name="connsiteY1" fmla="*/ 0 h 3437162"/>
              <a:gd name="connsiteX2" fmla="*/ 2657607 w 6094770"/>
              <a:gd name="connsiteY2" fmla="*/ 3437162 h 3437162"/>
              <a:gd name="connsiteX3" fmla="*/ 0 w 6094770"/>
              <a:gd name="connsiteY3" fmla="*/ 779555 h 343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770" h="3437162">
                <a:moveTo>
                  <a:pt x="0" y="0"/>
                </a:moveTo>
                <a:lnTo>
                  <a:pt x="6094770" y="0"/>
                </a:lnTo>
                <a:lnTo>
                  <a:pt x="2657607" y="3437162"/>
                </a:lnTo>
                <a:lnTo>
                  <a:pt x="0" y="7795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 dirty="0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20"/>
          </p:nvPr>
        </p:nvSpPr>
        <p:spPr>
          <a:xfrm>
            <a:off x="2542" y="831348"/>
            <a:ext cx="3495804" cy="6030021"/>
          </a:xfrm>
          <a:custGeom>
            <a:avLst/>
            <a:gdLst>
              <a:gd name="connsiteX0" fmla="*/ 57409 w 3495804"/>
              <a:gd name="connsiteY0" fmla="*/ 0 h 6030021"/>
              <a:gd name="connsiteX1" fmla="*/ 3495804 w 3495804"/>
              <a:gd name="connsiteY1" fmla="*/ 3438394 h 6030021"/>
              <a:gd name="connsiteX2" fmla="*/ 904178 w 3495804"/>
              <a:gd name="connsiteY2" fmla="*/ 6030021 h 6030021"/>
              <a:gd name="connsiteX3" fmla="*/ 0 w 3495804"/>
              <a:gd name="connsiteY3" fmla="*/ 6030021 h 6030021"/>
              <a:gd name="connsiteX4" fmla="*/ 0 w 3495804"/>
              <a:gd name="connsiteY4" fmla="*/ 57409 h 603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5804" h="6030021">
                <a:moveTo>
                  <a:pt x="57409" y="0"/>
                </a:moveTo>
                <a:lnTo>
                  <a:pt x="3495804" y="3438394"/>
                </a:lnTo>
                <a:lnTo>
                  <a:pt x="904178" y="6030021"/>
                </a:lnTo>
                <a:lnTo>
                  <a:pt x="0" y="6030021"/>
                </a:lnTo>
                <a:lnTo>
                  <a:pt x="0" y="574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44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5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6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7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6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0"/>
          </p:nvPr>
        </p:nvSpPr>
        <p:spPr>
          <a:xfrm>
            <a:off x="1357313" y="2408648"/>
            <a:ext cx="4738687" cy="3612740"/>
          </a:xfrm>
        </p:spPr>
        <p:txBody>
          <a:bodyPr/>
          <a:lstStyle/>
          <a:p>
            <a:endParaRPr lang="en-AU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31473" y="2062397"/>
            <a:ext cx="4335463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31473" y="2549237"/>
            <a:ext cx="4335463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831473" y="4590027"/>
            <a:ext cx="4335463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831473" y="5075802"/>
            <a:ext cx="4335463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7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6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816725" y="2005013"/>
            <a:ext cx="4335463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816725" y="2490788"/>
            <a:ext cx="4335463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572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acceptance of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838200" y="2008188"/>
            <a:ext cx="10514013" cy="257651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839788" y="4910859"/>
            <a:ext cx="4335463" cy="3088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839788" y="5244234"/>
            <a:ext cx="4335463" cy="47711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08016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/>
          <p:cNvSpPr>
            <a:spLocks noGrp="1"/>
          </p:cNvSpPr>
          <p:nvPr>
            <p:ph type="dgm" sz="quarter" idx="10"/>
          </p:nvPr>
        </p:nvSpPr>
        <p:spPr>
          <a:xfrm>
            <a:off x="839788" y="1943100"/>
            <a:ext cx="10512425" cy="407828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31473" y="2062397"/>
            <a:ext cx="4335463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31473" y="2549237"/>
            <a:ext cx="4335463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51797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31473" y="2062397"/>
            <a:ext cx="4335463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31473" y="2549237"/>
            <a:ext cx="4335463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831473" y="4590027"/>
            <a:ext cx="4335463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831473" y="5075802"/>
            <a:ext cx="4335463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SmartArt Placeholder 12"/>
          <p:cNvSpPr>
            <a:spLocks noGrp="1"/>
          </p:cNvSpPr>
          <p:nvPr>
            <p:ph type="dgm" sz="quarter" idx="20"/>
          </p:nvPr>
        </p:nvSpPr>
        <p:spPr>
          <a:xfrm>
            <a:off x="839788" y="1995488"/>
            <a:ext cx="5256212" cy="402590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248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6096000" y="1981200"/>
            <a:ext cx="5257800" cy="4040188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6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816725" y="2005013"/>
            <a:ext cx="4335463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6816725" y="2490788"/>
            <a:ext cx="4335463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645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8200" y="2394175"/>
            <a:ext cx="2370138" cy="36147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96388" y="2911700"/>
            <a:ext cx="3125326" cy="536285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696388" y="2425925"/>
            <a:ext cx="3125326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96388" y="3459964"/>
            <a:ext cx="3125326" cy="25489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21"/>
          </p:nvPr>
        </p:nvSpPr>
        <p:spPr>
          <a:xfrm>
            <a:off x="7532688" y="2425925"/>
            <a:ext cx="3819525" cy="3582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4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467894" y="1973263"/>
            <a:ext cx="2628106" cy="2149475"/>
          </a:xfrm>
          <a:solidFill>
            <a:schemeClr val="accent1"/>
          </a:solidFill>
        </p:spPr>
        <p:txBody>
          <a:bodyPr>
            <a:norm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Do not insert picture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9788" y="1973263"/>
            <a:ext cx="2382837" cy="21494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9788" y="4497820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9788" y="4984660"/>
            <a:ext cx="5256212" cy="103672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3581401" y="1973263"/>
            <a:ext cx="2514600" cy="4714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581401" y="2459038"/>
            <a:ext cx="2514600" cy="163685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21"/>
          </p:nvPr>
        </p:nvSpPr>
        <p:spPr>
          <a:xfrm>
            <a:off x="6850063" y="1973263"/>
            <a:ext cx="4503737" cy="40481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7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3951412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676612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9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24" hasCustomPrompt="1"/>
          </p:nvPr>
        </p:nvSpPr>
        <p:spPr>
          <a:xfrm>
            <a:off x="6858000" y="4617633"/>
            <a:ext cx="4494213" cy="1403755"/>
          </a:xfrm>
          <a:custGeom>
            <a:avLst/>
            <a:gdLst>
              <a:gd name="connsiteX0" fmla="*/ 0 w 4494213"/>
              <a:gd name="connsiteY0" fmla="*/ 0 h 1403755"/>
              <a:gd name="connsiteX1" fmla="*/ 4494213 w 4494213"/>
              <a:gd name="connsiteY1" fmla="*/ 0 h 1403755"/>
              <a:gd name="connsiteX2" fmla="*/ 4494213 w 4494213"/>
              <a:gd name="connsiteY2" fmla="*/ 1403755 h 1403755"/>
              <a:gd name="connsiteX3" fmla="*/ 0 w 4494213"/>
              <a:gd name="connsiteY3" fmla="*/ 1403755 h 140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4213" h="1403755">
                <a:moveTo>
                  <a:pt x="0" y="0"/>
                </a:moveTo>
                <a:lnTo>
                  <a:pt x="4494213" y="0"/>
                </a:lnTo>
                <a:lnTo>
                  <a:pt x="4494213" y="1403755"/>
                </a:lnTo>
                <a:lnTo>
                  <a:pt x="0" y="14037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algn="r">
              <a:defRPr sz="1400"/>
            </a:lvl1pPr>
          </a:lstStyle>
          <a:p>
            <a:r>
              <a:rPr lang="id-ID" dirty="0" smtClean="0"/>
              <a:t>Do not insert picture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8000" y="498764"/>
            <a:ext cx="44958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58000" y="1223964"/>
            <a:ext cx="44958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AU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198429" y="1988982"/>
            <a:ext cx="2153784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9198429" y="2474757"/>
            <a:ext cx="2153784" cy="152429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6989649" y="4861338"/>
            <a:ext cx="4230914" cy="11600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22"/>
          </p:nvPr>
        </p:nvSpPr>
        <p:spPr>
          <a:xfrm>
            <a:off x="6858000" y="1988982"/>
            <a:ext cx="1949450" cy="1966499"/>
          </a:xfrm>
          <a:custGeom>
            <a:avLst/>
            <a:gdLst>
              <a:gd name="connsiteX0" fmla="*/ 980270 w 1949450"/>
              <a:gd name="connsiteY0" fmla="*/ 851795 h 1966499"/>
              <a:gd name="connsiteX1" fmla="*/ 916113 w 1949450"/>
              <a:gd name="connsiteY1" fmla="*/ 929555 h 1966499"/>
              <a:gd name="connsiteX2" fmla="*/ 851033 w 1949450"/>
              <a:gd name="connsiteY2" fmla="*/ 983250 h 1966499"/>
              <a:gd name="connsiteX3" fmla="*/ 916113 w 1949450"/>
              <a:gd name="connsiteY3" fmla="*/ 1036945 h 1966499"/>
              <a:gd name="connsiteX4" fmla="*/ 980270 w 1949450"/>
              <a:gd name="connsiteY4" fmla="*/ 1114705 h 1966499"/>
              <a:gd name="connsiteX5" fmla="*/ 1033337 w 1949450"/>
              <a:gd name="connsiteY5" fmla="*/ 1050387 h 1966499"/>
              <a:gd name="connsiteX6" fmla="*/ 1112759 w 1949450"/>
              <a:gd name="connsiteY6" fmla="*/ 984858 h 1966499"/>
              <a:gd name="connsiteX7" fmla="*/ 1115406 w 1949450"/>
              <a:gd name="connsiteY7" fmla="*/ 983250 h 1966499"/>
              <a:gd name="connsiteX8" fmla="*/ 1112759 w 1949450"/>
              <a:gd name="connsiteY8" fmla="*/ 981642 h 1966499"/>
              <a:gd name="connsiteX9" fmla="*/ 1033337 w 1949450"/>
              <a:gd name="connsiteY9" fmla="*/ 916113 h 1966499"/>
              <a:gd name="connsiteX10" fmla="*/ 1412804 w 1949450"/>
              <a:gd name="connsiteY10" fmla="*/ 0 h 1966499"/>
              <a:gd name="connsiteX11" fmla="*/ 1949450 w 1949450"/>
              <a:gd name="connsiteY11" fmla="*/ 0 h 1966499"/>
              <a:gd name="connsiteX12" fmla="*/ 1949450 w 1949450"/>
              <a:gd name="connsiteY12" fmla="*/ 536646 h 1966499"/>
              <a:gd name="connsiteX13" fmla="*/ 1712848 w 1949450"/>
              <a:gd name="connsiteY13" fmla="*/ 981642 h 1966499"/>
              <a:gd name="connsiteX14" fmla="*/ 1710201 w 1949450"/>
              <a:gd name="connsiteY14" fmla="*/ 983250 h 1966499"/>
              <a:gd name="connsiteX15" fmla="*/ 1712848 w 1949450"/>
              <a:gd name="connsiteY15" fmla="*/ 984858 h 1966499"/>
              <a:gd name="connsiteX16" fmla="*/ 1949450 w 1949450"/>
              <a:gd name="connsiteY16" fmla="*/ 1429853 h 1966499"/>
              <a:gd name="connsiteX17" fmla="*/ 1949450 w 1949450"/>
              <a:gd name="connsiteY17" fmla="*/ 1966499 h 1966499"/>
              <a:gd name="connsiteX18" fmla="*/ 1412804 w 1949450"/>
              <a:gd name="connsiteY18" fmla="*/ 1966499 h 1966499"/>
              <a:gd name="connsiteX19" fmla="*/ 1033337 w 1949450"/>
              <a:gd name="connsiteY19" fmla="*/ 1809319 h 1966499"/>
              <a:gd name="connsiteX20" fmla="*/ 969179 w 1949450"/>
              <a:gd name="connsiteY20" fmla="*/ 1731560 h 1966499"/>
              <a:gd name="connsiteX21" fmla="*/ 916113 w 1949450"/>
              <a:gd name="connsiteY21" fmla="*/ 1795877 h 1966499"/>
              <a:gd name="connsiteX22" fmla="*/ 536646 w 1949450"/>
              <a:gd name="connsiteY22" fmla="*/ 1953057 h 1966499"/>
              <a:gd name="connsiteX23" fmla="*/ 0 w 1949450"/>
              <a:gd name="connsiteY23" fmla="*/ 1953057 h 1966499"/>
              <a:gd name="connsiteX24" fmla="*/ 0 w 1949450"/>
              <a:gd name="connsiteY24" fmla="*/ 1416411 h 1966499"/>
              <a:gd name="connsiteX25" fmla="*/ 157180 w 1949450"/>
              <a:gd name="connsiteY25" fmla="*/ 1036945 h 1966499"/>
              <a:gd name="connsiteX26" fmla="*/ 222259 w 1949450"/>
              <a:gd name="connsiteY26" fmla="*/ 983250 h 1966499"/>
              <a:gd name="connsiteX27" fmla="*/ 157180 w 1949450"/>
              <a:gd name="connsiteY27" fmla="*/ 929555 h 1966499"/>
              <a:gd name="connsiteX28" fmla="*/ 0 w 1949450"/>
              <a:gd name="connsiteY28" fmla="*/ 550088 h 1966499"/>
              <a:gd name="connsiteX29" fmla="*/ 0 w 1949450"/>
              <a:gd name="connsiteY29" fmla="*/ 13442 h 1966499"/>
              <a:gd name="connsiteX30" fmla="*/ 536646 w 1949450"/>
              <a:gd name="connsiteY30" fmla="*/ 13442 h 1966499"/>
              <a:gd name="connsiteX31" fmla="*/ 916113 w 1949450"/>
              <a:gd name="connsiteY31" fmla="*/ 170622 h 1966499"/>
              <a:gd name="connsiteX32" fmla="*/ 969179 w 1949450"/>
              <a:gd name="connsiteY32" fmla="*/ 234940 h 1966499"/>
              <a:gd name="connsiteX33" fmla="*/ 1033337 w 1949450"/>
              <a:gd name="connsiteY33" fmla="*/ 157180 h 1966499"/>
              <a:gd name="connsiteX34" fmla="*/ 1412804 w 1949450"/>
              <a:gd name="connsiteY34" fmla="*/ 0 h 196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49450" h="1966499">
                <a:moveTo>
                  <a:pt x="980270" y="851795"/>
                </a:moveTo>
                <a:lnTo>
                  <a:pt x="916113" y="929555"/>
                </a:lnTo>
                <a:lnTo>
                  <a:pt x="851033" y="983250"/>
                </a:lnTo>
                <a:lnTo>
                  <a:pt x="916113" y="1036945"/>
                </a:lnTo>
                <a:lnTo>
                  <a:pt x="980270" y="1114705"/>
                </a:lnTo>
                <a:lnTo>
                  <a:pt x="1033337" y="1050387"/>
                </a:lnTo>
                <a:cubicBezTo>
                  <a:pt x="1057616" y="1026108"/>
                  <a:pt x="1084209" y="1004145"/>
                  <a:pt x="1112759" y="984858"/>
                </a:cubicBezTo>
                <a:lnTo>
                  <a:pt x="1115406" y="983250"/>
                </a:lnTo>
                <a:lnTo>
                  <a:pt x="1112759" y="981642"/>
                </a:lnTo>
                <a:cubicBezTo>
                  <a:pt x="1084210" y="962354"/>
                  <a:pt x="1057616" y="940391"/>
                  <a:pt x="1033337" y="916113"/>
                </a:cubicBezTo>
                <a:close/>
                <a:moveTo>
                  <a:pt x="1412804" y="0"/>
                </a:moveTo>
                <a:lnTo>
                  <a:pt x="1949450" y="0"/>
                </a:lnTo>
                <a:lnTo>
                  <a:pt x="1949450" y="536646"/>
                </a:lnTo>
                <a:cubicBezTo>
                  <a:pt x="1949450" y="721885"/>
                  <a:pt x="1855597" y="885203"/>
                  <a:pt x="1712848" y="981642"/>
                </a:cubicBezTo>
                <a:lnTo>
                  <a:pt x="1710201" y="983250"/>
                </a:lnTo>
                <a:lnTo>
                  <a:pt x="1712848" y="984858"/>
                </a:lnTo>
                <a:cubicBezTo>
                  <a:pt x="1855597" y="1081297"/>
                  <a:pt x="1949450" y="1244615"/>
                  <a:pt x="1949450" y="1429853"/>
                </a:cubicBezTo>
                <a:lnTo>
                  <a:pt x="1949450" y="1966499"/>
                </a:lnTo>
                <a:lnTo>
                  <a:pt x="1412804" y="1966499"/>
                </a:lnTo>
                <a:cubicBezTo>
                  <a:pt x="1264613" y="1966499"/>
                  <a:pt x="1130451" y="1906433"/>
                  <a:pt x="1033337" y="1809319"/>
                </a:cubicBezTo>
                <a:lnTo>
                  <a:pt x="969179" y="1731560"/>
                </a:lnTo>
                <a:lnTo>
                  <a:pt x="916113" y="1795877"/>
                </a:lnTo>
                <a:cubicBezTo>
                  <a:pt x="818999" y="1892991"/>
                  <a:pt x="684837" y="1953057"/>
                  <a:pt x="536646" y="1953057"/>
                </a:cubicBezTo>
                <a:lnTo>
                  <a:pt x="0" y="1953057"/>
                </a:lnTo>
                <a:lnTo>
                  <a:pt x="0" y="1416411"/>
                </a:lnTo>
                <a:cubicBezTo>
                  <a:pt x="0" y="1268220"/>
                  <a:pt x="60066" y="1134059"/>
                  <a:pt x="157180" y="1036945"/>
                </a:cubicBezTo>
                <a:lnTo>
                  <a:pt x="222259" y="983250"/>
                </a:lnTo>
                <a:lnTo>
                  <a:pt x="157180" y="929555"/>
                </a:lnTo>
                <a:cubicBezTo>
                  <a:pt x="60066" y="832441"/>
                  <a:pt x="0" y="698279"/>
                  <a:pt x="0" y="550088"/>
                </a:cubicBezTo>
                <a:lnTo>
                  <a:pt x="0" y="13442"/>
                </a:lnTo>
                <a:lnTo>
                  <a:pt x="536646" y="13442"/>
                </a:lnTo>
                <a:cubicBezTo>
                  <a:pt x="684837" y="13442"/>
                  <a:pt x="818999" y="73508"/>
                  <a:pt x="916113" y="170622"/>
                </a:cubicBezTo>
                <a:lnTo>
                  <a:pt x="969179" y="234940"/>
                </a:lnTo>
                <a:lnTo>
                  <a:pt x="1033337" y="157180"/>
                </a:lnTo>
                <a:cubicBezTo>
                  <a:pt x="1130451" y="60066"/>
                  <a:pt x="1264613" y="0"/>
                  <a:pt x="14128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348343" y="0"/>
            <a:ext cx="5747657" cy="6858000"/>
          </a:xfrm>
          <a:solidFill>
            <a:schemeClr val="accent1">
              <a:alpha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algn="r">
              <a:defRPr sz="1400"/>
            </a:lvl1pPr>
          </a:lstStyle>
          <a:p>
            <a:r>
              <a:rPr lang="id-ID" dirty="0" smtClean="0"/>
              <a:t>Do not insert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59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15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761163" y="1428750"/>
            <a:ext cx="4592637" cy="4592637"/>
          </a:xfrm>
          <a:custGeom>
            <a:avLst/>
            <a:gdLst>
              <a:gd name="connsiteX0" fmla="*/ 0 w 4076700"/>
              <a:gd name="connsiteY0" fmla="*/ 0 h 4076700"/>
              <a:gd name="connsiteX1" fmla="*/ 2038350 w 4076700"/>
              <a:gd name="connsiteY1" fmla="*/ 0 h 4076700"/>
              <a:gd name="connsiteX2" fmla="*/ 4076700 w 4076700"/>
              <a:gd name="connsiteY2" fmla="*/ 2038350 h 4076700"/>
              <a:gd name="connsiteX3" fmla="*/ 2038350 w 4076700"/>
              <a:gd name="connsiteY3" fmla="*/ 4076700 h 4076700"/>
              <a:gd name="connsiteX4" fmla="*/ 0 w 4076700"/>
              <a:gd name="connsiteY4" fmla="*/ 203835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700" h="4076700">
                <a:moveTo>
                  <a:pt x="0" y="0"/>
                </a:moveTo>
                <a:lnTo>
                  <a:pt x="2038350" y="0"/>
                </a:lnTo>
                <a:cubicBezTo>
                  <a:pt x="3164100" y="0"/>
                  <a:pt x="4076700" y="912600"/>
                  <a:pt x="4076700" y="2038350"/>
                </a:cubicBezTo>
                <a:cubicBezTo>
                  <a:pt x="4076700" y="3164100"/>
                  <a:pt x="3164100" y="4076700"/>
                  <a:pt x="2038350" y="4076700"/>
                </a:cubicBezTo>
                <a:cubicBezTo>
                  <a:pt x="912600" y="4076700"/>
                  <a:pt x="0" y="3164100"/>
                  <a:pt x="0" y="20383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3"/>
            <a:ext cx="5256212" cy="93747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48740" y="3699046"/>
            <a:ext cx="585787" cy="585787"/>
            <a:chOff x="948740" y="3699046"/>
            <a:chExt cx="585787" cy="585787"/>
          </a:xfrm>
        </p:grpSpPr>
        <p:sp>
          <p:nvSpPr>
            <p:cNvPr id="20" name="Oval 19"/>
            <p:cNvSpPr/>
            <p:nvPr/>
          </p:nvSpPr>
          <p:spPr>
            <a:xfrm flipH="1">
              <a:off x="948740" y="3699046"/>
              <a:ext cx="585787" cy="585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Shape 731"/>
            <p:cNvSpPr/>
            <p:nvPr/>
          </p:nvSpPr>
          <p:spPr>
            <a:xfrm>
              <a:off x="1132056" y="3859862"/>
              <a:ext cx="219154" cy="275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562057" y="3710939"/>
            <a:ext cx="585787" cy="585787"/>
            <a:chOff x="3562057" y="3710939"/>
            <a:chExt cx="585787" cy="585787"/>
          </a:xfrm>
        </p:grpSpPr>
        <p:sp>
          <p:nvSpPr>
            <p:cNvPr id="23" name="Oval 22"/>
            <p:cNvSpPr/>
            <p:nvPr/>
          </p:nvSpPr>
          <p:spPr>
            <a:xfrm flipH="1">
              <a:off x="3562057" y="3710939"/>
              <a:ext cx="585787" cy="585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Shape 1807"/>
            <p:cNvSpPr/>
            <p:nvPr/>
          </p:nvSpPr>
          <p:spPr>
            <a:xfrm>
              <a:off x="3703279" y="3867823"/>
              <a:ext cx="276905" cy="28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0433" extrusionOk="0">
                  <a:moveTo>
                    <a:pt x="14102" y="6331"/>
                  </a:moveTo>
                  <a:cubicBezTo>
                    <a:pt x="13391" y="5619"/>
                    <a:pt x="13391" y="4469"/>
                    <a:pt x="14102" y="3759"/>
                  </a:cubicBezTo>
                  <a:cubicBezTo>
                    <a:pt x="14812" y="3049"/>
                    <a:pt x="15965" y="3049"/>
                    <a:pt x="16674" y="3759"/>
                  </a:cubicBezTo>
                  <a:cubicBezTo>
                    <a:pt x="17385" y="4469"/>
                    <a:pt x="17385" y="5619"/>
                    <a:pt x="16674" y="6331"/>
                  </a:cubicBezTo>
                  <a:cubicBezTo>
                    <a:pt x="15965" y="7041"/>
                    <a:pt x="14812" y="7041"/>
                    <a:pt x="14102" y="6331"/>
                  </a:cubicBezTo>
                  <a:close/>
                  <a:moveTo>
                    <a:pt x="12904" y="13199"/>
                  </a:moveTo>
                  <a:cubicBezTo>
                    <a:pt x="12904" y="13199"/>
                    <a:pt x="21289" y="7286"/>
                    <a:pt x="20359" y="518"/>
                  </a:cubicBezTo>
                  <a:cubicBezTo>
                    <a:pt x="20339" y="369"/>
                    <a:pt x="20289" y="271"/>
                    <a:pt x="20226" y="206"/>
                  </a:cubicBezTo>
                  <a:cubicBezTo>
                    <a:pt x="20162" y="145"/>
                    <a:pt x="20065" y="93"/>
                    <a:pt x="19914" y="72"/>
                  </a:cubicBezTo>
                  <a:cubicBezTo>
                    <a:pt x="13147" y="-856"/>
                    <a:pt x="7233" y="7529"/>
                    <a:pt x="7233" y="7529"/>
                  </a:cubicBezTo>
                  <a:cubicBezTo>
                    <a:pt x="2104" y="6928"/>
                    <a:pt x="2478" y="7929"/>
                    <a:pt x="137" y="13421"/>
                  </a:cubicBezTo>
                  <a:cubicBezTo>
                    <a:pt x="-311" y="14470"/>
                    <a:pt x="416" y="14829"/>
                    <a:pt x="1211" y="14536"/>
                  </a:cubicBezTo>
                  <a:cubicBezTo>
                    <a:pt x="2006" y="14242"/>
                    <a:pt x="3764" y="13593"/>
                    <a:pt x="3764" y="13593"/>
                  </a:cubicBezTo>
                  <a:lnTo>
                    <a:pt x="6840" y="16669"/>
                  </a:lnTo>
                  <a:cubicBezTo>
                    <a:pt x="6840" y="16669"/>
                    <a:pt x="6192" y="18426"/>
                    <a:pt x="5897" y="19222"/>
                  </a:cubicBezTo>
                  <a:cubicBezTo>
                    <a:pt x="5604" y="20018"/>
                    <a:pt x="5963" y="20744"/>
                    <a:pt x="7012" y="20297"/>
                  </a:cubicBezTo>
                  <a:cubicBezTo>
                    <a:pt x="12505" y="17955"/>
                    <a:pt x="13504" y="18328"/>
                    <a:pt x="12904" y="1319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948740" y="4965929"/>
            <a:ext cx="585787" cy="585787"/>
            <a:chOff x="948740" y="4965929"/>
            <a:chExt cx="585787" cy="585787"/>
          </a:xfrm>
        </p:grpSpPr>
        <p:sp>
          <p:nvSpPr>
            <p:cNvPr id="26" name="Oval 25"/>
            <p:cNvSpPr/>
            <p:nvPr/>
          </p:nvSpPr>
          <p:spPr>
            <a:xfrm flipH="1">
              <a:off x="948740" y="4965929"/>
              <a:ext cx="585787" cy="5857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7" name="Shape 988"/>
            <p:cNvSpPr/>
            <p:nvPr/>
          </p:nvSpPr>
          <p:spPr>
            <a:xfrm>
              <a:off x="1087036" y="5120858"/>
              <a:ext cx="309194" cy="27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3562057" y="4977822"/>
            <a:ext cx="585787" cy="585787"/>
            <a:chOff x="3562057" y="4977822"/>
            <a:chExt cx="585787" cy="585787"/>
          </a:xfrm>
        </p:grpSpPr>
        <p:sp>
          <p:nvSpPr>
            <p:cNvPr id="29" name="Oval 28"/>
            <p:cNvSpPr/>
            <p:nvPr/>
          </p:nvSpPr>
          <p:spPr>
            <a:xfrm flipH="1">
              <a:off x="3562057" y="4977822"/>
              <a:ext cx="585787" cy="5857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3710957" y="5110120"/>
              <a:ext cx="298592" cy="296522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675749" y="3773247"/>
            <a:ext cx="1544111" cy="8484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675748" y="4990205"/>
            <a:ext cx="1544111" cy="8484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320408" y="3773247"/>
            <a:ext cx="1544111" cy="8484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309630" y="4977822"/>
            <a:ext cx="1544111" cy="8484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120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39788" y="2826182"/>
            <a:ext cx="4208462" cy="3195204"/>
          </a:xfrm>
          <a:custGeom>
            <a:avLst/>
            <a:gdLst>
              <a:gd name="connsiteX0" fmla="*/ 0 w 4208462"/>
              <a:gd name="connsiteY0" fmla="*/ 0 h 3195204"/>
              <a:gd name="connsiteX1" fmla="*/ 4208462 w 4208462"/>
              <a:gd name="connsiteY1" fmla="*/ 0 h 3195204"/>
              <a:gd name="connsiteX2" fmla="*/ 4208462 w 4208462"/>
              <a:gd name="connsiteY2" fmla="*/ 3195204 h 3195204"/>
              <a:gd name="connsiteX3" fmla="*/ 0 w 4208462"/>
              <a:gd name="connsiteY3" fmla="*/ 3195204 h 319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62" h="3195204">
                <a:moveTo>
                  <a:pt x="0" y="0"/>
                </a:moveTo>
                <a:lnTo>
                  <a:pt x="4208462" y="0"/>
                </a:lnTo>
                <a:lnTo>
                  <a:pt x="4208462" y="3195204"/>
                </a:lnTo>
                <a:lnTo>
                  <a:pt x="0" y="3195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839789" y="1738746"/>
            <a:ext cx="5269057" cy="1087436"/>
          </a:xfrm>
          <a:custGeom>
            <a:avLst/>
            <a:gdLst>
              <a:gd name="connsiteX0" fmla="*/ 1047750 w 5269057"/>
              <a:gd name="connsiteY0" fmla="*/ 0 h 1076324"/>
              <a:gd name="connsiteX1" fmla="*/ 5269057 w 5269057"/>
              <a:gd name="connsiteY1" fmla="*/ 0 h 1076324"/>
              <a:gd name="connsiteX2" fmla="*/ 4211782 w 5269057"/>
              <a:gd name="connsiteY2" fmla="*/ 1076324 h 1076324"/>
              <a:gd name="connsiteX3" fmla="*/ 0 w 5269057"/>
              <a:gd name="connsiteY3" fmla="*/ 1076324 h 107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7" h="1076324">
                <a:moveTo>
                  <a:pt x="1047750" y="0"/>
                </a:moveTo>
                <a:lnTo>
                  <a:pt x="5269057" y="0"/>
                </a:lnTo>
                <a:lnTo>
                  <a:pt x="4211782" y="1076324"/>
                </a:lnTo>
                <a:lnTo>
                  <a:pt x="0" y="10763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5031311" y="1738746"/>
            <a:ext cx="1077535" cy="4282642"/>
          </a:xfrm>
          <a:custGeom>
            <a:avLst/>
            <a:gdLst>
              <a:gd name="connsiteX0" fmla="*/ 1044051 w 1050401"/>
              <a:gd name="connsiteY0" fmla="*/ 0 h 4268354"/>
              <a:gd name="connsiteX1" fmla="*/ 1050401 w 1050401"/>
              <a:gd name="connsiteY1" fmla="*/ 3200258 h 4268354"/>
              <a:gd name="connsiteX2" fmla="*/ 1063 w 1050401"/>
              <a:gd name="connsiteY2" fmla="*/ 4268354 h 4268354"/>
              <a:gd name="connsiteX3" fmla="*/ 2651 w 1050401"/>
              <a:gd name="connsiteY3" fmla="*/ 1071267 h 426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401" h="4268354">
                <a:moveTo>
                  <a:pt x="1044051" y="0"/>
                </a:moveTo>
                <a:cubicBezTo>
                  <a:pt x="1046168" y="1060414"/>
                  <a:pt x="1048284" y="2139844"/>
                  <a:pt x="1050401" y="3200258"/>
                </a:cubicBezTo>
                <a:lnTo>
                  <a:pt x="1063" y="4268354"/>
                </a:lnTo>
                <a:cubicBezTo>
                  <a:pt x="-3170" y="3212167"/>
                  <a:pt x="6884" y="2127454"/>
                  <a:pt x="2651" y="10712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727968" y="498764"/>
            <a:ext cx="4627420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727968" y="1223964"/>
            <a:ext cx="4627420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726380" y="2004684"/>
            <a:ext cx="4627420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726380" y="2491523"/>
            <a:ext cx="4627420" cy="11803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8"/>
          </p:nvPr>
        </p:nvSpPr>
        <p:spPr>
          <a:xfrm>
            <a:off x="6726238" y="3880717"/>
            <a:ext cx="4627562" cy="214067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4"/>
            <a:ext cx="5256212" cy="1759526"/>
          </a:xfrm>
        </p:spPr>
        <p:txBody>
          <a:bodyPr numCol="2" spcCol="720000"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6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816725" y="2005013"/>
            <a:ext cx="4335463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816725" y="2490788"/>
            <a:ext cx="4335463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356350" y="3947191"/>
            <a:ext cx="5256212" cy="1759526"/>
          </a:xfrm>
        </p:spPr>
        <p:txBody>
          <a:bodyPr numCol="3" spcCol="720000"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944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103856" y="498764"/>
            <a:ext cx="4627420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103856" y="1223964"/>
            <a:ext cx="4627420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AU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02268" y="2004684"/>
            <a:ext cx="4627420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02268" y="2491523"/>
            <a:ext cx="4627420" cy="158517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1025236" y="836612"/>
            <a:ext cx="1801092" cy="1801092"/>
          </a:xfrm>
          <a:custGeom>
            <a:avLst/>
            <a:gdLst>
              <a:gd name="connsiteX0" fmla="*/ 900546 w 1801092"/>
              <a:gd name="connsiteY0" fmla="*/ 0 h 1801092"/>
              <a:gd name="connsiteX1" fmla="*/ 1801092 w 1801092"/>
              <a:gd name="connsiteY1" fmla="*/ 900546 h 1801092"/>
              <a:gd name="connsiteX2" fmla="*/ 1801092 w 1801092"/>
              <a:gd name="connsiteY2" fmla="*/ 1801092 h 1801092"/>
              <a:gd name="connsiteX3" fmla="*/ 900547 w 1801092"/>
              <a:gd name="connsiteY3" fmla="*/ 1801092 h 1801092"/>
              <a:gd name="connsiteX4" fmla="*/ 1 w 1801092"/>
              <a:gd name="connsiteY4" fmla="*/ 900546 h 1801092"/>
              <a:gd name="connsiteX5" fmla="*/ 0 w 1801092"/>
              <a:gd name="connsiteY5" fmla="*/ 900546 h 1801092"/>
              <a:gd name="connsiteX6" fmla="*/ 900546 w 1801092"/>
              <a:gd name="connsiteY6" fmla="*/ 0 h 180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092" h="1801092">
                <a:moveTo>
                  <a:pt x="900546" y="0"/>
                </a:moveTo>
                <a:cubicBezTo>
                  <a:pt x="1397904" y="0"/>
                  <a:pt x="1801092" y="403188"/>
                  <a:pt x="1801092" y="900546"/>
                </a:cubicBezTo>
                <a:lnTo>
                  <a:pt x="1801092" y="1801092"/>
                </a:lnTo>
                <a:lnTo>
                  <a:pt x="900547" y="1801092"/>
                </a:lnTo>
                <a:cubicBezTo>
                  <a:pt x="403189" y="1801092"/>
                  <a:pt x="1" y="1397904"/>
                  <a:pt x="1" y="900546"/>
                </a:cubicBezTo>
                <a:lnTo>
                  <a:pt x="0" y="900546"/>
                </a:lnTo>
                <a:cubicBezTo>
                  <a:pt x="0" y="403188"/>
                  <a:pt x="403188" y="0"/>
                  <a:pt x="9005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3036455" y="1058286"/>
            <a:ext cx="1579418" cy="1579418"/>
          </a:xfrm>
          <a:custGeom>
            <a:avLst/>
            <a:gdLst>
              <a:gd name="connsiteX0" fmla="*/ 789709 w 1579418"/>
              <a:gd name="connsiteY0" fmla="*/ 0 h 1579418"/>
              <a:gd name="connsiteX1" fmla="*/ 1579418 w 1579418"/>
              <a:gd name="connsiteY1" fmla="*/ 789709 h 1579418"/>
              <a:gd name="connsiteX2" fmla="*/ 789709 w 1579418"/>
              <a:gd name="connsiteY2" fmla="*/ 1579418 h 1579418"/>
              <a:gd name="connsiteX3" fmla="*/ 0 w 1579418"/>
              <a:gd name="connsiteY3" fmla="*/ 1579418 h 1579418"/>
              <a:gd name="connsiteX4" fmla="*/ 0 w 1579418"/>
              <a:gd name="connsiteY4" fmla="*/ 789709 h 1579418"/>
              <a:gd name="connsiteX5" fmla="*/ 789709 w 1579418"/>
              <a:gd name="connsiteY5" fmla="*/ 0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9418" h="1579418">
                <a:moveTo>
                  <a:pt x="789709" y="0"/>
                </a:moveTo>
                <a:cubicBezTo>
                  <a:pt x="1225853" y="0"/>
                  <a:pt x="1579418" y="353565"/>
                  <a:pt x="1579418" y="789709"/>
                </a:cubicBezTo>
                <a:cubicBezTo>
                  <a:pt x="1579418" y="1225853"/>
                  <a:pt x="1225853" y="1579418"/>
                  <a:pt x="789709" y="1579418"/>
                </a:cubicBezTo>
                <a:lnTo>
                  <a:pt x="0" y="1579418"/>
                </a:lnTo>
                <a:lnTo>
                  <a:pt x="0" y="789709"/>
                </a:lnTo>
                <a:cubicBezTo>
                  <a:pt x="0" y="353565"/>
                  <a:pt x="353565" y="0"/>
                  <a:pt x="7897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1562100" y="2796885"/>
            <a:ext cx="1264228" cy="1264228"/>
          </a:xfrm>
          <a:custGeom>
            <a:avLst/>
            <a:gdLst>
              <a:gd name="connsiteX0" fmla="*/ 632115 w 1264228"/>
              <a:gd name="connsiteY0" fmla="*/ 0 h 1264228"/>
              <a:gd name="connsiteX1" fmla="*/ 1264228 w 1264228"/>
              <a:gd name="connsiteY1" fmla="*/ 0 h 1264228"/>
              <a:gd name="connsiteX2" fmla="*/ 1264228 w 1264228"/>
              <a:gd name="connsiteY2" fmla="*/ 632114 h 1264228"/>
              <a:gd name="connsiteX3" fmla="*/ 632114 w 1264228"/>
              <a:gd name="connsiteY3" fmla="*/ 1264228 h 1264228"/>
              <a:gd name="connsiteX4" fmla="*/ 0 w 1264228"/>
              <a:gd name="connsiteY4" fmla="*/ 632114 h 1264228"/>
              <a:gd name="connsiteX5" fmla="*/ 1 w 1264228"/>
              <a:gd name="connsiteY5" fmla="*/ 632114 h 1264228"/>
              <a:gd name="connsiteX6" fmla="*/ 632115 w 1264228"/>
              <a:gd name="connsiteY6" fmla="*/ 0 h 12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228" h="1264228">
                <a:moveTo>
                  <a:pt x="632115" y="0"/>
                </a:moveTo>
                <a:lnTo>
                  <a:pt x="1264228" y="0"/>
                </a:lnTo>
                <a:lnTo>
                  <a:pt x="1264228" y="632114"/>
                </a:lnTo>
                <a:cubicBezTo>
                  <a:pt x="1264228" y="981221"/>
                  <a:pt x="981221" y="1264228"/>
                  <a:pt x="632114" y="1264228"/>
                </a:cubicBezTo>
                <a:cubicBezTo>
                  <a:pt x="283007" y="1264228"/>
                  <a:pt x="0" y="981221"/>
                  <a:pt x="0" y="632114"/>
                </a:cubicBezTo>
                <a:lnTo>
                  <a:pt x="1" y="632114"/>
                </a:lnTo>
                <a:cubicBezTo>
                  <a:pt x="1" y="283007"/>
                  <a:pt x="283008" y="0"/>
                  <a:pt x="6321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824946" y="2796885"/>
            <a:ext cx="1607500" cy="2951917"/>
            <a:chOff x="8199726" y="980132"/>
            <a:chExt cx="2899947" cy="5325290"/>
          </a:xfrm>
        </p:grpSpPr>
        <p:sp>
          <p:nvSpPr>
            <p:cNvPr id="17" name="Freeform 303"/>
            <p:cNvSpPr>
              <a:spLocks/>
            </p:cNvSpPr>
            <p:nvPr/>
          </p:nvSpPr>
          <p:spPr bwMode="auto">
            <a:xfrm>
              <a:off x="8252045" y="3106512"/>
              <a:ext cx="930525" cy="762357"/>
            </a:xfrm>
            <a:custGeom>
              <a:avLst/>
              <a:gdLst>
                <a:gd name="T0" fmla="*/ 65 w 105"/>
                <a:gd name="T1" fmla="*/ 86 h 86"/>
                <a:gd name="T2" fmla="*/ 8 w 105"/>
                <a:gd name="T3" fmla="*/ 34 h 86"/>
                <a:gd name="T4" fmla="*/ 7 w 105"/>
                <a:gd name="T5" fmla="*/ 8 h 86"/>
                <a:gd name="T6" fmla="*/ 7 w 105"/>
                <a:gd name="T7" fmla="*/ 8 h 86"/>
                <a:gd name="T8" fmla="*/ 33 w 105"/>
                <a:gd name="T9" fmla="*/ 7 h 86"/>
                <a:gd name="T10" fmla="*/ 105 w 105"/>
                <a:gd name="T11" fmla="*/ 72 h 86"/>
                <a:gd name="T12" fmla="*/ 101 w 105"/>
                <a:gd name="T13" fmla="*/ 76 h 86"/>
                <a:gd name="T14" fmla="*/ 65 w 10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6">
                  <a:moveTo>
                    <a:pt x="65" y="86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4" y="0"/>
                    <a:pt x="26" y="0"/>
                    <a:pt x="33" y="7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1" y="76"/>
                    <a:pt x="101" y="76"/>
                    <a:pt x="101" y="76"/>
                  </a:cubicBezTo>
                  <a:lnTo>
                    <a:pt x="65" y="86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199726" y="980132"/>
              <a:ext cx="2899947" cy="5325290"/>
              <a:chOff x="8199726" y="980132"/>
              <a:chExt cx="2899947" cy="5325290"/>
            </a:xfrm>
          </p:grpSpPr>
          <p:sp>
            <p:nvSpPr>
              <p:cNvPr id="20" name="Freeform 282"/>
              <p:cNvSpPr>
                <a:spLocks/>
              </p:cNvSpPr>
              <p:nvPr/>
            </p:nvSpPr>
            <p:spPr bwMode="auto">
              <a:xfrm>
                <a:off x="9126513" y="4328525"/>
                <a:ext cx="1061321" cy="1887208"/>
              </a:xfrm>
              <a:custGeom>
                <a:avLst/>
                <a:gdLst>
                  <a:gd name="T0" fmla="*/ 31 w 120"/>
                  <a:gd name="T1" fmla="*/ 0 h 213"/>
                  <a:gd name="T2" fmla="*/ 31 w 120"/>
                  <a:gd name="T3" fmla="*/ 0 h 213"/>
                  <a:gd name="T4" fmla="*/ 33 w 120"/>
                  <a:gd name="T5" fmla="*/ 0 h 213"/>
                  <a:gd name="T6" fmla="*/ 88 w 120"/>
                  <a:gd name="T7" fmla="*/ 0 h 213"/>
                  <a:gd name="T8" fmla="*/ 90 w 120"/>
                  <a:gd name="T9" fmla="*/ 0 h 213"/>
                  <a:gd name="T10" fmla="*/ 90 w 120"/>
                  <a:gd name="T11" fmla="*/ 0 h 213"/>
                  <a:gd name="T12" fmla="*/ 92 w 120"/>
                  <a:gd name="T13" fmla="*/ 0 h 213"/>
                  <a:gd name="T14" fmla="*/ 120 w 120"/>
                  <a:gd name="T15" fmla="*/ 0 h 213"/>
                  <a:gd name="T16" fmla="*/ 120 w 120"/>
                  <a:gd name="T17" fmla="*/ 7 h 213"/>
                  <a:gd name="T18" fmla="*/ 120 w 120"/>
                  <a:gd name="T19" fmla="*/ 8 h 213"/>
                  <a:gd name="T20" fmla="*/ 120 w 120"/>
                  <a:gd name="T21" fmla="*/ 211 h 213"/>
                  <a:gd name="T22" fmla="*/ 120 w 120"/>
                  <a:gd name="T23" fmla="*/ 213 h 213"/>
                  <a:gd name="T24" fmla="*/ 62 w 120"/>
                  <a:gd name="T25" fmla="*/ 213 h 213"/>
                  <a:gd name="T26" fmla="*/ 62 w 120"/>
                  <a:gd name="T27" fmla="*/ 211 h 213"/>
                  <a:gd name="T28" fmla="*/ 62 w 120"/>
                  <a:gd name="T29" fmla="*/ 90 h 213"/>
                  <a:gd name="T30" fmla="*/ 62 w 120"/>
                  <a:gd name="T31" fmla="*/ 89 h 213"/>
                  <a:gd name="T32" fmla="*/ 62 w 120"/>
                  <a:gd name="T33" fmla="*/ 39 h 213"/>
                  <a:gd name="T34" fmla="*/ 60 w 120"/>
                  <a:gd name="T35" fmla="*/ 34 h 213"/>
                  <a:gd name="T36" fmla="*/ 60 w 120"/>
                  <a:gd name="T37" fmla="*/ 34 h 213"/>
                  <a:gd name="T38" fmla="*/ 58 w 120"/>
                  <a:gd name="T39" fmla="*/ 38 h 213"/>
                  <a:gd name="T40" fmla="*/ 58 w 120"/>
                  <a:gd name="T41" fmla="*/ 38 h 213"/>
                  <a:gd name="T42" fmla="*/ 58 w 120"/>
                  <a:gd name="T43" fmla="*/ 211 h 213"/>
                  <a:gd name="T44" fmla="*/ 58 w 120"/>
                  <a:gd name="T45" fmla="*/ 213 h 213"/>
                  <a:gd name="T46" fmla="*/ 1 w 120"/>
                  <a:gd name="T47" fmla="*/ 213 h 213"/>
                  <a:gd name="T48" fmla="*/ 0 w 120"/>
                  <a:gd name="T49" fmla="*/ 211 h 213"/>
                  <a:gd name="T50" fmla="*/ 0 w 120"/>
                  <a:gd name="T51" fmla="*/ 5 h 213"/>
                  <a:gd name="T52" fmla="*/ 1 w 120"/>
                  <a:gd name="T53" fmla="*/ 4 h 213"/>
                  <a:gd name="T54" fmla="*/ 1 w 120"/>
                  <a:gd name="T55" fmla="*/ 0 h 213"/>
                  <a:gd name="T56" fmla="*/ 29 w 120"/>
                  <a:gd name="T57" fmla="*/ 0 h 213"/>
                  <a:gd name="T58" fmla="*/ 31 w 120"/>
                  <a:gd name="T5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213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9" y="0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1" y="0"/>
                      <a:pt x="91" y="0"/>
                      <a:pt x="92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7"/>
                      <a:pt x="120" y="7"/>
                      <a:pt x="120" y="7"/>
                    </a:cubicBezTo>
                    <a:cubicBezTo>
                      <a:pt x="120" y="7"/>
                      <a:pt x="120" y="8"/>
                      <a:pt x="120" y="8"/>
                    </a:cubicBezTo>
                    <a:cubicBezTo>
                      <a:pt x="120" y="211"/>
                      <a:pt x="120" y="211"/>
                      <a:pt x="120" y="211"/>
                    </a:cubicBezTo>
                    <a:cubicBezTo>
                      <a:pt x="120" y="212"/>
                      <a:pt x="120" y="212"/>
                      <a:pt x="120" y="213"/>
                    </a:cubicBezTo>
                    <a:cubicBezTo>
                      <a:pt x="62" y="213"/>
                      <a:pt x="62" y="213"/>
                      <a:pt x="62" y="213"/>
                    </a:cubicBezTo>
                    <a:cubicBezTo>
                      <a:pt x="62" y="212"/>
                      <a:pt x="62" y="212"/>
                      <a:pt x="62" y="211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89"/>
                      <a:pt x="62" y="89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6"/>
                      <a:pt x="63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7" y="34"/>
                      <a:pt x="59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211"/>
                      <a:pt x="58" y="211"/>
                      <a:pt x="58" y="211"/>
                    </a:cubicBezTo>
                    <a:cubicBezTo>
                      <a:pt x="58" y="212"/>
                      <a:pt x="58" y="212"/>
                      <a:pt x="58" y="213"/>
                    </a:cubicBezTo>
                    <a:cubicBezTo>
                      <a:pt x="1" y="213"/>
                      <a:pt x="1" y="213"/>
                      <a:pt x="1" y="213"/>
                    </a:cubicBezTo>
                    <a:cubicBezTo>
                      <a:pt x="1" y="212"/>
                      <a:pt x="0" y="212"/>
                      <a:pt x="0" y="2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83"/>
              <p:cNvSpPr>
                <a:spLocks/>
              </p:cNvSpPr>
              <p:nvPr/>
            </p:nvSpPr>
            <p:spPr bwMode="auto">
              <a:xfrm>
                <a:off x="9126513" y="4328525"/>
                <a:ext cx="530660" cy="1887208"/>
              </a:xfrm>
              <a:custGeom>
                <a:avLst/>
                <a:gdLst>
                  <a:gd name="T0" fmla="*/ 31 w 60"/>
                  <a:gd name="T1" fmla="*/ 0 h 213"/>
                  <a:gd name="T2" fmla="*/ 31 w 60"/>
                  <a:gd name="T3" fmla="*/ 0 h 213"/>
                  <a:gd name="T4" fmla="*/ 33 w 60"/>
                  <a:gd name="T5" fmla="*/ 0 h 213"/>
                  <a:gd name="T6" fmla="*/ 60 w 60"/>
                  <a:gd name="T7" fmla="*/ 0 h 213"/>
                  <a:gd name="T8" fmla="*/ 60 w 60"/>
                  <a:gd name="T9" fmla="*/ 34 h 213"/>
                  <a:gd name="T10" fmla="*/ 60 w 60"/>
                  <a:gd name="T11" fmla="*/ 34 h 213"/>
                  <a:gd name="T12" fmla="*/ 60 w 60"/>
                  <a:gd name="T13" fmla="*/ 34 h 213"/>
                  <a:gd name="T14" fmla="*/ 58 w 60"/>
                  <a:gd name="T15" fmla="*/ 38 h 213"/>
                  <a:gd name="T16" fmla="*/ 58 w 60"/>
                  <a:gd name="T17" fmla="*/ 38 h 213"/>
                  <a:gd name="T18" fmla="*/ 58 w 60"/>
                  <a:gd name="T19" fmla="*/ 211 h 213"/>
                  <a:gd name="T20" fmla="*/ 58 w 60"/>
                  <a:gd name="T21" fmla="*/ 213 h 213"/>
                  <a:gd name="T22" fmla="*/ 1 w 60"/>
                  <a:gd name="T23" fmla="*/ 213 h 213"/>
                  <a:gd name="T24" fmla="*/ 0 w 60"/>
                  <a:gd name="T25" fmla="*/ 211 h 213"/>
                  <a:gd name="T26" fmla="*/ 0 w 60"/>
                  <a:gd name="T27" fmla="*/ 5 h 213"/>
                  <a:gd name="T28" fmla="*/ 1 w 60"/>
                  <a:gd name="T29" fmla="*/ 4 h 213"/>
                  <a:gd name="T30" fmla="*/ 1 w 60"/>
                  <a:gd name="T31" fmla="*/ 0 h 213"/>
                  <a:gd name="T32" fmla="*/ 29 w 60"/>
                  <a:gd name="T33" fmla="*/ 0 h 213"/>
                  <a:gd name="T34" fmla="*/ 31 w 60"/>
                  <a:gd name="T3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213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7" y="34"/>
                      <a:pt x="59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211"/>
                      <a:pt x="58" y="211"/>
                      <a:pt x="58" y="211"/>
                    </a:cubicBezTo>
                    <a:cubicBezTo>
                      <a:pt x="58" y="212"/>
                      <a:pt x="58" y="212"/>
                      <a:pt x="58" y="213"/>
                    </a:cubicBezTo>
                    <a:cubicBezTo>
                      <a:pt x="1" y="213"/>
                      <a:pt x="1" y="213"/>
                      <a:pt x="1" y="213"/>
                    </a:cubicBezTo>
                    <a:cubicBezTo>
                      <a:pt x="1" y="212"/>
                      <a:pt x="0" y="212"/>
                      <a:pt x="0" y="2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84"/>
              <p:cNvSpPr>
                <a:spLocks/>
              </p:cNvSpPr>
              <p:nvPr/>
            </p:nvSpPr>
            <p:spPr bwMode="auto">
              <a:xfrm>
                <a:off x="9100353" y="6028880"/>
                <a:ext cx="541873" cy="276542"/>
              </a:xfrm>
              <a:custGeom>
                <a:avLst/>
                <a:gdLst>
                  <a:gd name="T0" fmla="*/ 30 w 61"/>
                  <a:gd name="T1" fmla="*/ 0 h 31"/>
                  <a:gd name="T2" fmla="*/ 30 w 61"/>
                  <a:gd name="T3" fmla="*/ 0 h 31"/>
                  <a:gd name="T4" fmla="*/ 61 w 61"/>
                  <a:gd name="T5" fmla="*/ 25 h 31"/>
                  <a:gd name="T6" fmla="*/ 61 w 61"/>
                  <a:gd name="T7" fmla="*/ 31 h 31"/>
                  <a:gd name="T8" fmla="*/ 56 w 61"/>
                  <a:gd name="T9" fmla="*/ 31 h 31"/>
                  <a:gd name="T10" fmla="*/ 56 w 61"/>
                  <a:gd name="T11" fmla="*/ 30 h 31"/>
                  <a:gd name="T12" fmla="*/ 52 w 61"/>
                  <a:gd name="T13" fmla="*/ 27 h 31"/>
                  <a:gd name="T14" fmla="*/ 49 w 61"/>
                  <a:gd name="T15" fmla="*/ 30 h 31"/>
                  <a:gd name="T16" fmla="*/ 49 w 61"/>
                  <a:gd name="T17" fmla="*/ 31 h 31"/>
                  <a:gd name="T18" fmla="*/ 45 w 61"/>
                  <a:gd name="T19" fmla="*/ 31 h 31"/>
                  <a:gd name="T20" fmla="*/ 45 w 61"/>
                  <a:gd name="T21" fmla="*/ 30 h 31"/>
                  <a:gd name="T22" fmla="*/ 41 w 61"/>
                  <a:gd name="T23" fmla="*/ 27 h 31"/>
                  <a:gd name="T24" fmla="*/ 38 w 61"/>
                  <a:gd name="T25" fmla="*/ 30 h 31"/>
                  <a:gd name="T26" fmla="*/ 38 w 61"/>
                  <a:gd name="T27" fmla="*/ 31 h 31"/>
                  <a:gd name="T28" fmla="*/ 34 w 61"/>
                  <a:gd name="T29" fmla="*/ 31 h 31"/>
                  <a:gd name="T30" fmla="*/ 34 w 61"/>
                  <a:gd name="T31" fmla="*/ 30 h 31"/>
                  <a:gd name="T32" fmla="*/ 30 w 61"/>
                  <a:gd name="T33" fmla="*/ 27 h 31"/>
                  <a:gd name="T34" fmla="*/ 27 w 61"/>
                  <a:gd name="T35" fmla="*/ 30 h 31"/>
                  <a:gd name="T36" fmla="*/ 27 w 61"/>
                  <a:gd name="T37" fmla="*/ 31 h 31"/>
                  <a:gd name="T38" fmla="*/ 23 w 61"/>
                  <a:gd name="T39" fmla="*/ 31 h 31"/>
                  <a:gd name="T40" fmla="*/ 23 w 61"/>
                  <a:gd name="T41" fmla="*/ 30 h 31"/>
                  <a:gd name="T42" fmla="*/ 19 w 61"/>
                  <a:gd name="T43" fmla="*/ 27 h 31"/>
                  <a:gd name="T44" fmla="*/ 16 w 61"/>
                  <a:gd name="T45" fmla="*/ 30 h 31"/>
                  <a:gd name="T46" fmla="*/ 16 w 61"/>
                  <a:gd name="T47" fmla="*/ 31 h 31"/>
                  <a:gd name="T48" fmla="*/ 12 w 61"/>
                  <a:gd name="T49" fmla="*/ 31 h 31"/>
                  <a:gd name="T50" fmla="*/ 12 w 61"/>
                  <a:gd name="T51" fmla="*/ 30 h 31"/>
                  <a:gd name="T52" fmla="*/ 8 w 61"/>
                  <a:gd name="T53" fmla="*/ 27 h 31"/>
                  <a:gd name="T54" fmla="*/ 5 w 61"/>
                  <a:gd name="T55" fmla="*/ 30 h 31"/>
                  <a:gd name="T56" fmla="*/ 5 w 61"/>
                  <a:gd name="T57" fmla="*/ 31 h 31"/>
                  <a:gd name="T58" fmla="*/ 0 w 61"/>
                  <a:gd name="T59" fmla="*/ 31 h 31"/>
                  <a:gd name="T60" fmla="*/ 0 w 61"/>
                  <a:gd name="T61" fmla="*/ 25 h 31"/>
                  <a:gd name="T62" fmla="*/ 30 w 61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31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7" y="0"/>
                      <a:pt x="61" y="11"/>
                      <a:pt x="61" y="25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8"/>
                      <a:pt x="54" y="27"/>
                      <a:pt x="52" y="27"/>
                    </a:cubicBezTo>
                    <a:cubicBezTo>
                      <a:pt x="50" y="27"/>
                      <a:pt x="49" y="28"/>
                      <a:pt x="49" y="30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28"/>
                      <a:pt x="43" y="27"/>
                      <a:pt x="41" y="27"/>
                    </a:cubicBezTo>
                    <a:cubicBezTo>
                      <a:pt x="39" y="27"/>
                      <a:pt x="38" y="28"/>
                      <a:pt x="38" y="30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2" y="27"/>
                      <a:pt x="30" y="27"/>
                    </a:cubicBezTo>
                    <a:cubicBezTo>
                      <a:pt x="28" y="27"/>
                      <a:pt x="27" y="28"/>
                      <a:pt x="27" y="30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8"/>
                      <a:pt x="21" y="27"/>
                      <a:pt x="19" y="27"/>
                    </a:cubicBezTo>
                    <a:cubicBezTo>
                      <a:pt x="17" y="27"/>
                      <a:pt x="16" y="28"/>
                      <a:pt x="16" y="30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8"/>
                      <a:pt x="10" y="27"/>
                      <a:pt x="8" y="27"/>
                    </a:cubicBezTo>
                    <a:cubicBezTo>
                      <a:pt x="6" y="27"/>
                      <a:pt x="5" y="28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3" y="0"/>
                      <a:pt x="30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5"/>
              <p:cNvSpPr>
                <a:spLocks/>
              </p:cNvSpPr>
              <p:nvPr/>
            </p:nvSpPr>
            <p:spPr bwMode="auto">
              <a:xfrm>
                <a:off x="9092879" y="6215733"/>
                <a:ext cx="549347" cy="89688"/>
              </a:xfrm>
              <a:custGeom>
                <a:avLst/>
                <a:gdLst>
                  <a:gd name="T0" fmla="*/ 61 w 62"/>
                  <a:gd name="T1" fmla="*/ 0 h 10"/>
                  <a:gd name="T2" fmla="*/ 1 w 62"/>
                  <a:gd name="T3" fmla="*/ 0 h 10"/>
                  <a:gd name="T4" fmla="*/ 1 w 62"/>
                  <a:gd name="T5" fmla="*/ 10 h 10"/>
                  <a:gd name="T6" fmla="*/ 62 w 62"/>
                  <a:gd name="T7" fmla="*/ 10 h 10"/>
                  <a:gd name="T8" fmla="*/ 61 w 6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">
                    <a:moveTo>
                      <a:pt x="6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1" y="7"/>
                      <a:pt x="1" y="10"/>
                    </a:cubicBezTo>
                    <a:cubicBezTo>
                      <a:pt x="24" y="10"/>
                      <a:pt x="39" y="10"/>
                      <a:pt x="62" y="10"/>
                    </a:cubicBezTo>
                    <a:cubicBezTo>
                      <a:pt x="62" y="7"/>
                      <a:pt x="62" y="3"/>
                      <a:pt x="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6"/>
              <p:cNvSpPr>
                <a:spLocks/>
              </p:cNvSpPr>
              <p:nvPr/>
            </p:nvSpPr>
            <p:spPr bwMode="auto">
              <a:xfrm>
                <a:off x="9675858" y="6028880"/>
                <a:ext cx="538134" cy="276542"/>
              </a:xfrm>
              <a:custGeom>
                <a:avLst/>
                <a:gdLst>
                  <a:gd name="T0" fmla="*/ 31 w 61"/>
                  <a:gd name="T1" fmla="*/ 0 h 31"/>
                  <a:gd name="T2" fmla="*/ 31 w 61"/>
                  <a:gd name="T3" fmla="*/ 0 h 31"/>
                  <a:gd name="T4" fmla="*/ 61 w 61"/>
                  <a:gd name="T5" fmla="*/ 25 h 31"/>
                  <a:gd name="T6" fmla="*/ 61 w 61"/>
                  <a:gd name="T7" fmla="*/ 31 h 31"/>
                  <a:gd name="T8" fmla="*/ 56 w 61"/>
                  <a:gd name="T9" fmla="*/ 31 h 31"/>
                  <a:gd name="T10" fmla="*/ 56 w 61"/>
                  <a:gd name="T11" fmla="*/ 30 h 31"/>
                  <a:gd name="T12" fmla="*/ 53 w 61"/>
                  <a:gd name="T13" fmla="*/ 27 h 31"/>
                  <a:gd name="T14" fmla="*/ 49 w 61"/>
                  <a:gd name="T15" fmla="*/ 30 h 31"/>
                  <a:gd name="T16" fmla="*/ 49 w 61"/>
                  <a:gd name="T17" fmla="*/ 31 h 31"/>
                  <a:gd name="T18" fmla="*/ 45 w 61"/>
                  <a:gd name="T19" fmla="*/ 31 h 31"/>
                  <a:gd name="T20" fmla="*/ 45 w 61"/>
                  <a:gd name="T21" fmla="*/ 30 h 31"/>
                  <a:gd name="T22" fmla="*/ 42 w 61"/>
                  <a:gd name="T23" fmla="*/ 27 h 31"/>
                  <a:gd name="T24" fmla="*/ 38 w 61"/>
                  <a:gd name="T25" fmla="*/ 30 h 31"/>
                  <a:gd name="T26" fmla="*/ 38 w 61"/>
                  <a:gd name="T27" fmla="*/ 31 h 31"/>
                  <a:gd name="T28" fmla="*/ 34 w 61"/>
                  <a:gd name="T29" fmla="*/ 31 h 31"/>
                  <a:gd name="T30" fmla="*/ 34 w 61"/>
                  <a:gd name="T31" fmla="*/ 30 h 31"/>
                  <a:gd name="T32" fmla="*/ 31 w 61"/>
                  <a:gd name="T33" fmla="*/ 27 h 31"/>
                  <a:gd name="T34" fmla="*/ 27 w 61"/>
                  <a:gd name="T35" fmla="*/ 30 h 31"/>
                  <a:gd name="T36" fmla="*/ 27 w 61"/>
                  <a:gd name="T37" fmla="*/ 31 h 31"/>
                  <a:gd name="T38" fmla="*/ 23 w 61"/>
                  <a:gd name="T39" fmla="*/ 31 h 31"/>
                  <a:gd name="T40" fmla="*/ 23 w 61"/>
                  <a:gd name="T41" fmla="*/ 30 h 31"/>
                  <a:gd name="T42" fmla="*/ 20 w 61"/>
                  <a:gd name="T43" fmla="*/ 27 h 31"/>
                  <a:gd name="T44" fmla="*/ 16 w 61"/>
                  <a:gd name="T45" fmla="*/ 30 h 31"/>
                  <a:gd name="T46" fmla="*/ 16 w 61"/>
                  <a:gd name="T47" fmla="*/ 31 h 31"/>
                  <a:gd name="T48" fmla="*/ 12 w 61"/>
                  <a:gd name="T49" fmla="*/ 31 h 31"/>
                  <a:gd name="T50" fmla="*/ 12 w 61"/>
                  <a:gd name="T51" fmla="*/ 30 h 31"/>
                  <a:gd name="T52" fmla="*/ 9 w 61"/>
                  <a:gd name="T53" fmla="*/ 27 h 31"/>
                  <a:gd name="T54" fmla="*/ 5 w 61"/>
                  <a:gd name="T55" fmla="*/ 30 h 31"/>
                  <a:gd name="T56" fmla="*/ 5 w 61"/>
                  <a:gd name="T57" fmla="*/ 31 h 31"/>
                  <a:gd name="T58" fmla="*/ 0 w 61"/>
                  <a:gd name="T59" fmla="*/ 31 h 31"/>
                  <a:gd name="T60" fmla="*/ 0 w 61"/>
                  <a:gd name="T61" fmla="*/ 25 h 31"/>
                  <a:gd name="T62" fmla="*/ 31 w 61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31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47" y="0"/>
                      <a:pt x="61" y="11"/>
                      <a:pt x="61" y="25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8"/>
                      <a:pt x="55" y="27"/>
                      <a:pt x="53" y="27"/>
                    </a:cubicBezTo>
                    <a:cubicBezTo>
                      <a:pt x="51" y="27"/>
                      <a:pt x="49" y="28"/>
                      <a:pt x="49" y="30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28"/>
                      <a:pt x="44" y="27"/>
                      <a:pt x="42" y="27"/>
                    </a:cubicBezTo>
                    <a:cubicBezTo>
                      <a:pt x="40" y="27"/>
                      <a:pt x="38" y="28"/>
                      <a:pt x="38" y="30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3" y="27"/>
                      <a:pt x="31" y="27"/>
                    </a:cubicBezTo>
                    <a:cubicBezTo>
                      <a:pt x="29" y="27"/>
                      <a:pt x="27" y="28"/>
                      <a:pt x="27" y="30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8"/>
                      <a:pt x="22" y="27"/>
                      <a:pt x="20" y="27"/>
                    </a:cubicBezTo>
                    <a:cubicBezTo>
                      <a:pt x="18" y="27"/>
                      <a:pt x="16" y="28"/>
                      <a:pt x="16" y="30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8"/>
                      <a:pt x="11" y="27"/>
                      <a:pt x="9" y="27"/>
                    </a:cubicBezTo>
                    <a:cubicBezTo>
                      <a:pt x="7" y="27"/>
                      <a:pt x="5" y="28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4" y="0"/>
                      <a:pt x="31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87"/>
              <p:cNvSpPr>
                <a:spLocks/>
              </p:cNvSpPr>
              <p:nvPr/>
            </p:nvSpPr>
            <p:spPr bwMode="auto">
              <a:xfrm>
                <a:off x="9675858" y="6215733"/>
                <a:ext cx="538134" cy="89688"/>
              </a:xfrm>
              <a:custGeom>
                <a:avLst/>
                <a:gdLst>
                  <a:gd name="T0" fmla="*/ 61 w 61"/>
                  <a:gd name="T1" fmla="*/ 0 h 10"/>
                  <a:gd name="T2" fmla="*/ 61 w 61"/>
                  <a:gd name="T3" fmla="*/ 10 h 10"/>
                  <a:gd name="T4" fmla="*/ 0 w 61"/>
                  <a:gd name="T5" fmla="*/ 10 h 10"/>
                  <a:gd name="T6" fmla="*/ 0 w 61"/>
                  <a:gd name="T7" fmla="*/ 0 h 10"/>
                  <a:gd name="T8" fmla="*/ 61 w 6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">
                    <a:moveTo>
                      <a:pt x="61" y="0"/>
                    </a:moveTo>
                    <a:cubicBezTo>
                      <a:pt x="61" y="3"/>
                      <a:pt x="61" y="7"/>
                      <a:pt x="61" y="10"/>
                    </a:cubicBezTo>
                    <a:cubicBezTo>
                      <a:pt x="38" y="10"/>
                      <a:pt x="23" y="10"/>
                      <a:pt x="0" y="10"/>
                    </a:cubicBezTo>
                    <a:cubicBezTo>
                      <a:pt x="0" y="7"/>
                      <a:pt x="0" y="3"/>
                      <a:pt x="0" y="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88"/>
              <p:cNvSpPr>
                <a:spLocks/>
              </p:cNvSpPr>
              <p:nvPr/>
            </p:nvSpPr>
            <p:spPr bwMode="auto">
              <a:xfrm>
                <a:off x="8764019" y="2564640"/>
                <a:ext cx="1786308" cy="1898418"/>
              </a:xfrm>
              <a:custGeom>
                <a:avLst/>
                <a:gdLst>
                  <a:gd name="T0" fmla="*/ 164 w 202"/>
                  <a:gd name="T1" fmla="*/ 78 h 214"/>
                  <a:gd name="T2" fmla="*/ 164 w 202"/>
                  <a:gd name="T3" fmla="*/ 131 h 214"/>
                  <a:gd name="T4" fmla="*/ 164 w 202"/>
                  <a:gd name="T5" fmla="*/ 214 h 214"/>
                  <a:gd name="T6" fmla="*/ 38 w 202"/>
                  <a:gd name="T7" fmla="*/ 214 h 214"/>
                  <a:gd name="T8" fmla="*/ 38 w 202"/>
                  <a:gd name="T9" fmla="*/ 131 h 214"/>
                  <a:gd name="T10" fmla="*/ 38 w 202"/>
                  <a:gd name="T11" fmla="*/ 127 h 214"/>
                  <a:gd name="T12" fmla="*/ 0 w 202"/>
                  <a:gd name="T13" fmla="*/ 127 h 214"/>
                  <a:gd name="T14" fmla="*/ 3 w 202"/>
                  <a:gd name="T15" fmla="*/ 41 h 214"/>
                  <a:gd name="T16" fmla="*/ 24 w 202"/>
                  <a:gd name="T17" fmla="*/ 11 h 214"/>
                  <a:gd name="T18" fmla="*/ 62 w 202"/>
                  <a:gd name="T19" fmla="*/ 0 h 214"/>
                  <a:gd name="T20" fmla="*/ 89 w 202"/>
                  <a:gd name="T21" fmla="*/ 0 h 214"/>
                  <a:gd name="T22" fmla="*/ 113 w 202"/>
                  <a:gd name="T23" fmla="*/ 0 h 214"/>
                  <a:gd name="T24" fmla="*/ 139 w 202"/>
                  <a:gd name="T25" fmla="*/ 0 h 214"/>
                  <a:gd name="T26" fmla="*/ 174 w 202"/>
                  <a:gd name="T27" fmla="*/ 10 h 214"/>
                  <a:gd name="T28" fmla="*/ 199 w 202"/>
                  <a:gd name="T29" fmla="*/ 46 h 214"/>
                  <a:gd name="T30" fmla="*/ 202 w 202"/>
                  <a:gd name="T31" fmla="*/ 115 h 214"/>
                  <a:gd name="T32" fmla="*/ 164 w 202"/>
                  <a:gd name="T33" fmla="*/ 115 h 214"/>
                  <a:gd name="T34" fmla="*/ 164 w 202"/>
                  <a:gd name="T35" fmla="*/ 78 h 214"/>
                  <a:gd name="T36" fmla="*/ 164 w 202"/>
                  <a:gd name="T37" fmla="*/ 7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2" h="214">
                    <a:moveTo>
                      <a:pt x="164" y="78"/>
                    </a:move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214"/>
                      <a:pt x="164" y="214"/>
                      <a:pt x="164" y="214"/>
                    </a:cubicBezTo>
                    <a:cubicBezTo>
                      <a:pt x="38" y="214"/>
                      <a:pt x="38" y="214"/>
                      <a:pt x="38" y="214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22"/>
                      <a:pt x="5" y="18"/>
                      <a:pt x="24" y="11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74" y="10"/>
                      <a:pt x="174" y="10"/>
                      <a:pt x="174" y="10"/>
                    </a:cubicBezTo>
                    <a:cubicBezTo>
                      <a:pt x="199" y="19"/>
                      <a:pt x="198" y="19"/>
                      <a:pt x="199" y="46"/>
                    </a:cubicBezTo>
                    <a:cubicBezTo>
                      <a:pt x="202" y="115"/>
                      <a:pt x="202" y="115"/>
                      <a:pt x="202" y="115"/>
                    </a:cubicBezTo>
                    <a:cubicBezTo>
                      <a:pt x="164" y="115"/>
                      <a:pt x="164" y="115"/>
                      <a:pt x="164" y="115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89"/>
              <p:cNvSpPr>
                <a:spLocks/>
              </p:cNvSpPr>
              <p:nvPr/>
            </p:nvSpPr>
            <p:spPr bwMode="auto">
              <a:xfrm>
                <a:off x="8764019" y="2564640"/>
                <a:ext cx="885681" cy="1898418"/>
              </a:xfrm>
              <a:custGeom>
                <a:avLst/>
                <a:gdLst>
                  <a:gd name="T0" fmla="*/ 100 w 100"/>
                  <a:gd name="T1" fmla="*/ 214 h 214"/>
                  <a:gd name="T2" fmla="*/ 38 w 100"/>
                  <a:gd name="T3" fmla="*/ 214 h 214"/>
                  <a:gd name="T4" fmla="*/ 38 w 100"/>
                  <a:gd name="T5" fmla="*/ 131 h 214"/>
                  <a:gd name="T6" fmla="*/ 38 w 100"/>
                  <a:gd name="T7" fmla="*/ 127 h 214"/>
                  <a:gd name="T8" fmla="*/ 0 w 100"/>
                  <a:gd name="T9" fmla="*/ 127 h 214"/>
                  <a:gd name="T10" fmla="*/ 3 w 100"/>
                  <a:gd name="T11" fmla="*/ 41 h 214"/>
                  <a:gd name="T12" fmla="*/ 24 w 100"/>
                  <a:gd name="T13" fmla="*/ 11 h 214"/>
                  <a:gd name="T14" fmla="*/ 62 w 100"/>
                  <a:gd name="T15" fmla="*/ 0 h 214"/>
                  <a:gd name="T16" fmla="*/ 89 w 100"/>
                  <a:gd name="T17" fmla="*/ 0 h 214"/>
                  <a:gd name="T18" fmla="*/ 100 w 100"/>
                  <a:gd name="T19" fmla="*/ 0 h 214"/>
                  <a:gd name="T20" fmla="*/ 100 w 100"/>
                  <a:gd name="T21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14">
                    <a:moveTo>
                      <a:pt x="100" y="214"/>
                    </a:moveTo>
                    <a:cubicBezTo>
                      <a:pt x="38" y="214"/>
                      <a:pt x="38" y="214"/>
                      <a:pt x="38" y="214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22"/>
                      <a:pt x="5" y="18"/>
                      <a:pt x="24" y="11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100" y="214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90"/>
              <p:cNvSpPr>
                <a:spLocks/>
              </p:cNvSpPr>
              <p:nvPr/>
            </p:nvSpPr>
            <p:spPr bwMode="auto">
              <a:xfrm>
                <a:off x="9313365" y="2299308"/>
                <a:ext cx="672668" cy="896892"/>
              </a:xfrm>
              <a:custGeom>
                <a:avLst/>
                <a:gdLst>
                  <a:gd name="T0" fmla="*/ 180 w 180"/>
                  <a:gd name="T1" fmla="*/ 71 h 240"/>
                  <a:gd name="T2" fmla="*/ 92 w 180"/>
                  <a:gd name="T3" fmla="*/ 240 h 240"/>
                  <a:gd name="T4" fmla="*/ 0 w 180"/>
                  <a:gd name="T5" fmla="*/ 71 h 240"/>
                  <a:gd name="T6" fmla="*/ 33 w 180"/>
                  <a:gd name="T7" fmla="*/ 69 h 240"/>
                  <a:gd name="T8" fmla="*/ 33 w 180"/>
                  <a:gd name="T9" fmla="*/ 0 h 240"/>
                  <a:gd name="T10" fmla="*/ 151 w 180"/>
                  <a:gd name="T11" fmla="*/ 0 h 240"/>
                  <a:gd name="T12" fmla="*/ 151 w 180"/>
                  <a:gd name="T13" fmla="*/ 69 h 240"/>
                  <a:gd name="T14" fmla="*/ 180 w 180"/>
                  <a:gd name="T15" fmla="*/ 7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40">
                    <a:moveTo>
                      <a:pt x="180" y="71"/>
                    </a:moveTo>
                    <a:lnTo>
                      <a:pt x="92" y="240"/>
                    </a:lnTo>
                    <a:lnTo>
                      <a:pt x="0" y="71"/>
                    </a:lnTo>
                    <a:lnTo>
                      <a:pt x="33" y="69"/>
                    </a:lnTo>
                    <a:lnTo>
                      <a:pt x="33" y="0"/>
                    </a:lnTo>
                    <a:lnTo>
                      <a:pt x="151" y="0"/>
                    </a:lnTo>
                    <a:lnTo>
                      <a:pt x="151" y="69"/>
                    </a:lnTo>
                    <a:lnTo>
                      <a:pt x="180" y="7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91"/>
              <p:cNvSpPr>
                <a:spLocks/>
              </p:cNvSpPr>
              <p:nvPr/>
            </p:nvSpPr>
            <p:spPr bwMode="auto">
              <a:xfrm>
                <a:off x="9418003" y="2299308"/>
                <a:ext cx="459658" cy="373704"/>
              </a:xfrm>
              <a:custGeom>
                <a:avLst/>
                <a:gdLst>
                  <a:gd name="T0" fmla="*/ 0 w 52"/>
                  <a:gd name="T1" fmla="*/ 29 h 42"/>
                  <a:gd name="T2" fmla="*/ 2 w 52"/>
                  <a:gd name="T3" fmla="*/ 29 h 42"/>
                  <a:gd name="T4" fmla="*/ 2 w 52"/>
                  <a:gd name="T5" fmla="*/ 0 h 42"/>
                  <a:gd name="T6" fmla="*/ 52 w 52"/>
                  <a:gd name="T7" fmla="*/ 0 h 42"/>
                  <a:gd name="T8" fmla="*/ 52 w 52"/>
                  <a:gd name="T9" fmla="*/ 29 h 42"/>
                  <a:gd name="T10" fmla="*/ 52 w 52"/>
                  <a:gd name="T11" fmla="*/ 29 h 42"/>
                  <a:gd name="T12" fmla="*/ 26 w 52"/>
                  <a:gd name="T13" fmla="*/ 42 h 42"/>
                  <a:gd name="T14" fmla="*/ 0 w 52"/>
                  <a:gd name="T15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42">
                    <a:moveTo>
                      <a:pt x="0" y="29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46" y="37"/>
                      <a:pt x="37" y="42"/>
                      <a:pt x="26" y="42"/>
                    </a:cubicBezTo>
                    <a:cubicBezTo>
                      <a:pt x="16" y="42"/>
                      <a:pt x="6" y="37"/>
                      <a:pt x="0" y="29"/>
                    </a:cubicBezTo>
                    <a:close/>
                  </a:path>
                </a:pathLst>
              </a:custGeom>
              <a:solidFill>
                <a:srgbClr val="E0D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92"/>
              <p:cNvSpPr>
                <a:spLocks/>
              </p:cNvSpPr>
              <p:nvPr/>
            </p:nvSpPr>
            <p:spPr bwMode="auto">
              <a:xfrm>
                <a:off x="9436687" y="2299308"/>
                <a:ext cx="440971" cy="284016"/>
              </a:xfrm>
              <a:custGeom>
                <a:avLst/>
                <a:gdLst>
                  <a:gd name="T0" fmla="*/ 0 w 50"/>
                  <a:gd name="T1" fmla="*/ 28 h 32"/>
                  <a:gd name="T2" fmla="*/ 0 w 50"/>
                  <a:gd name="T3" fmla="*/ 0 h 32"/>
                  <a:gd name="T4" fmla="*/ 50 w 50"/>
                  <a:gd name="T5" fmla="*/ 0 h 32"/>
                  <a:gd name="T6" fmla="*/ 50 w 50"/>
                  <a:gd name="T7" fmla="*/ 28 h 32"/>
                  <a:gd name="T8" fmla="*/ 25 w 50"/>
                  <a:gd name="T9" fmla="*/ 32 h 32"/>
                  <a:gd name="T10" fmla="*/ 0 w 50"/>
                  <a:gd name="T1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2">
                    <a:moveTo>
                      <a:pt x="0" y="2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42" y="30"/>
                      <a:pt x="33" y="32"/>
                      <a:pt x="25" y="32"/>
                    </a:cubicBezTo>
                    <a:cubicBezTo>
                      <a:pt x="16" y="32"/>
                      <a:pt x="8" y="30"/>
                      <a:pt x="0" y="28"/>
                    </a:cubicBezTo>
                    <a:close/>
                  </a:path>
                </a:pathLst>
              </a:custGeom>
              <a:solidFill>
                <a:srgbClr val="CAC5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93"/>
              <p:cNvSpPr>
                <a:spLocks/>
              </p:cNvSpPr>
              <p:nvPr/>
            </p:nvSpPr>
            <p:spPr bwMode="auto">
              <a:xfrm>
                <a:off x="9376894" y="2299308"/>
                <a:ext cx="272805" cy="627824"/>
              </a:xfrm>
              <a:custGeom>
                <a:avLst/>
                <a:gdLst>
                  <a:gd name="T0" fmla="*/ 73 w 73"/>
                  <a:gd name="T1" fmla="*/ 168 h 168"/>
                  <a:gd name="T2" fmla="*/ 0 w 73"/>
                  <a:gd name="T3" fmla="*/ 71 h 168"/>
                  <a:gd name="T4" fmla="*/ 16 w 73"/>
                  <a:gd name="T5" fmla="*/ 69 h 168"/>
                  <a:gd name="T6" fmla="*/ 16 w 73"/>
                  <a:gd name="T7" fmla="*/ 0 h 168"/>
                  <a:gd name="T8" fmla="*/ 73 w 73"/>
                  <a:gd name="T9" fmla="*/ 0 h 168"/>
                  <a:gd name="T10" fmla="*/ 73 w 73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168">
                    <a:moveTo>
                      <a:pt x="73" y="168"/>
                    </a:moveTo>
                    <a:lnTo>
                      <a:pt x="0" y="71"/>
                    </a:lnTo>
                    <a:lnTo>
                      <a:pt x="16" y="69"/>
                    </a:lnTo>
                    <a:lnTo>
                      <a:pt x="16" y="0"/>
                    </a:lnTo>
                    <a:lnTo>
                      <a:pt x="73" y="0"/>
                    </a:lnTo>
                    <a:lnTo>
                      <a:pt x="73" y="168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94"/>
              <p:cNvSpPr>
                <a:spLocks/>
              </p:cNvSpPr>
              <p:nvPr/>
            </p:nvSpPr>
            <p:spPr bwMode="auto">
              <a:xfrm>
                <a:off x="9418003" y="2299308"/>
                <a:ext cx="231697" cy="373704"/>
              </a:xfrm>
              <a:custGeom>
                <a:avLst/>
                <a:gdLst>
                  <a:gd name="T0" fmla="*/ 0 w 26"/>
                  <a:gd name="T1" fmla="*/ 29 h 42"/>
                  <a:gd name="T2" fmla="*/ 2 w 26"/>
                  <a:gd name="T3" fmla="*/ 29 h 42"/>
                  <a:gd name="T4" fmla="*/ 2 w 26"/>
                  <a:gd name="T5" fmla="*/ 0 h 42"/>
                  <a:gd name="T6" fmla="*/ 26 w 26"/>
                  <a:gd name="T7" fmla="*/ 0 h 42"/>
                  <a:gd name="T8" fmla="*/ 26 w 26"/>
                  <a:gd name="T9" fmla="*/ 42 h 42"/>
                  <a:gd name="T10" fmla="*/ 26 w 26"/>
                  <a:gd name="T11" fmla="*/ 42 h 42"/>
                  <a:gd name="T12" fmla="*/ 0 w 26"/>
                  <a:gd name="T1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16" y="42"/>
                      <a:pt x="6" y="37"/>
                      <a:pt x="0" y="29"/>
                    </a:cubicBezTo>
                    <a:close/>
                  </a:path>
                </a:pathLst>
              </a:custGeom>
              <a:solidFill>
                <a:srgbClr val="EAE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95"/>
              <p:cNvSpPr>
                <a:spLocks/>
              </p:cNvSpPr>
              <p:nvPr/>
            </p:nvSpPr>
            <p:spPr bwMode="auto">
              <a:xfrm>
                <a:off x="9436687" y="2299308"/>
                <a:ext cx="213013" cy="284016"/>
              </a:xfrm>
              <a:custGeom>
                <a:avLst/>
                <a:gdLst>
                  <a:gd name="T0" fmla="*/ 0 w 24"/>
                  <a:gd name="T1" fmla="*/ 28 h 32"/>
                  <a:gd name="T2" fmla="*/ 0 w 24"/>
                  <a:gd name="T3" fmla="*/ 0 h 32"/>
                  <a:gd name="T4" fmla="*/ 24 w 24"/>
                  <a:gd name="T5" fmla="*/ 0 h 32"/>
                  <a:gd name="T6" fmla="*/ 24 w 24"/>
                  <a:gd name="T7" fmla="*/ 32 h 32"/>
                  <a:gd name="T8" fmla="*/ 0 w 24"/>
                  <a:gd name="T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2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16" y="32"/>
                      <a:pt x="8" y="30"/>
                      <a:pt x="0" y="28"/>
                    </a:cubicBezTo>
                    <a:close/>
                  </a:path>
                </a:pathLst>
              </a:custGeom>
              <a:solidFill>
                <a:srgbClr val="DAD6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96"/>
              <p:cNvSpPr>
                <a:spLocks/>
              </p:cNvSpPr>
              <p:nvPr/>
            </p:nvSpPr>
            <p:spPr bwMode="auto">
              <a:xfrm>
                <a:off x="8950871" y="1103455"/>
                <a:ext cx="1412603" cy="1401393"/>
              </a:xfrm>
              <a:custGeom>
                <a:avLst/>
                <a:gdLst>
                  <a:gd name="T0" fmla="*/ 80 w 160"/>
                  <a:gd name="T1" fmla="*/ 0 h 158"/>
                  <a:gd name="T2" fmla="*/ 85 w 160"/>
                  <a:gd name="T3" fmla="*/ 1 h 158"/>
                  <a:gd name="T4" fmla="*/ 139 w 160"/>
                  <a:gd name="T5" fmla="*/ 1 h 158"/>
                  <a:gd name="T6" fmla="*/ 143 w 160"/>
                  <a:gd name="T7" fmla="*/ 18 h 158"/>
                  <a:gd name="T8" fmla="*/ 160 w 160"/>
                  <a:gd name="T9" fmla="*/ 35 h 158"/>
                  <a:gd name="T10" fmla="*/ 160 w 160"/>
                  <a:gd name="T11" fmla="*/ 77 h 158"/>
                  <a:gd name="T12" fmla="*/ 159 w 160"/>
                  <a:gd name="T13" fmla="*/ 77 h 158"/>
                  <a:gd name="T14" fmla="*/ 159 w 160"/>
                  <a:gd name="T15" fmla="*/ 79 h 158"/>
                  <a:gd name="T16" fmla="*/ 80 w 160"/>
                  <a:gd name="T17" fmla="*/ 158 h 158"/>
                  <a:gd name="T18" fmla="*/ 0 w 160"/>
                  <a:gd name="T19" fmla="*/ 79 h 158"/>
                  <a:gd name="T20" fmla="*/ 0 w 160"/>
                  <a:gd name="T21" fmla="*/ 73 h 158"/>
                  <a:gd name="T22" fmla="*/ 0 w 160"/>
                  <a:gd name="T23" fmla="*/ 17 h 158"/>
                  <a:gd name="T24" fmla="*/ 12 w 160"/>
                  <a:gd name="T25" fmla="*/ 1 h 158"/>
                  <a:gd name="T26" fmla="*/ 75 w 160"/>
                  <a:gd name="T27" fmla="*/ 1 h 158"/>
                  <a:gd name="T28" fmla="*/ 80 w 160"/>
                  <a:gd name="T2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0" h="158">
                    <a:moveTo>
                      <a:pt x="80" y="0"/>
                    </a:moveTo>
                    <a:cubicBezTo>
                      <a:pt x="81" y="0"/>
                      <a:pt x="83" y="1"/>
                      <a:pt x="85" y="1"/>
                    </a:cubicBezTo>
                    <a:cubicBezTo>
                      <a:pt x="139" y="1"/>
                      <a:pt x="139" y="1"/>
                      <a:pt x="139" y="1"/>
                    </a:cubicBezTo>
                    <a:cubicBezTo>
                      <a:pt x="143" y="18"/>
                      <a:pt x="143" y="18"/>
                      <a:pt x="143" y="18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0" y="77"/>
                      <a:pt x="160" y="77"/>
                      <a:pt x="160" y="77"/>
                    </a:cubicBezTo>
                    <a:cubicBezTo>
                      <a:pt x="159" y="77"/>
                      <a:pt x="159" y="77"/>
                      <a:pt x="159" y="77"/>
                    </a:cubicBezTo>
                    <a:cubicBezTo>
                      <a:pt x="159" y="78"/>
                      <a:pt x="159" y="79"/>
                      <a:pt x="159" y="79"/>
                    </a:cubicBezTo>
                    <a:cubicBezTo>
                      <a:pt x="159" y="123"/>
                      <a:pt x="124" y="158"/>
                      <a:pt x="80" y="158"/>
                    </a:cubicBezTo>
                    <a:cubicBezTo>
                      <a:pt x="36" y="158"/>
                      <a:pt x="0" y="123"/>
                      <a:pt x="0" y="79"/>
                    </a:cubicBezTo>
                    <a:cubicBezTo>
                      <a:pt x="0" y="77"/>
                      <a:pt x="0" y="75"/>
                      <a:pt x="0" y="7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6" y="1"/>
                      <a:pt x="78" y="0"/>
                      <a:pt x="80" y="0"/>
                    </a:cubicBez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97"/>
              <p:cNvSpPr>
                <a:spLocks/>
              </p:cNvSpPr>
              <p:nvPr/>
            </p:nvSpPr>
            <p:spPr bwMode="auto">
              <a:xfrm>
                <a:off x="8950871" y="1110929"/>
                <a:ext cx="609140" cy="1382707"/>
              </a:xfrm>
              <a:custGeom>
                <a:avLst/>
                <a:gdLst>
                  <a:gd name="T0" fmla="*/ 69 w 69"/>
                  <a:gd name="T1" fmla="*/ 156 h 156"/>
                  <a:gd name="T2" fmla="*/ 0 w 69"/>
                  <a:gd name="T3" fmla="*/ 78 h 156"/>
                  <a:gd name="T4" fmla="*/ 0 w 69"/>
                  <a:gd name="T5" fmla="*/ 72 h 156"/>
                  <a:gd name="T6" fmla="*/ 0 w 69"/>
                  <a:gd name="T7" fmla="*/ 16 h 156"/>
                  <a:gd name="T8" fmla="*/ 12 w 69"/>
                  <a:gd name="T9" fmla="*/ 0 h 156"/>
                  <a:gd name="T10" fmla="*/ 69 w 69"/>
                  <a:gd name="T11" fmla="*/ 0 h 156"/>
                  <a:gd name="T12" fmla="*/ 69 w 69"/>
                  <a:gd name="T1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56">
                    <a:moveTo>
                      <a:pt x="69" y="156"/>
                    </a:moveTo>
                    <a:cubicBezTo>
                      <a:pt x="30" y="151"/>
                      <a:pt x="0" y="118"/>
                      <a:pt x="0" y="78"/>
                    </a:cubicBezTo>
                    <a:cubicBezTo>
                      <a:pt x="0" y="76"/>
                      <a:pt x="0" y="74"/>
                      <a:pt x="0" y="7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69" y="156"/>
                    </a:lnTo>
                    <a:close/>
                  </a:path>
                </a:pathLst>
              </a:custGeom>
              <a:solidFill>
                <a:srgbClr val="FAD9C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98"/>
              <p:cNvSpPr>
                <a:spLocks/>
              </p:cNvSpPr>
              <p:nvPr/>
            </p:nvSpPr>
            <p:spPr bwMode="auto">
              <a:xfrm>
                <a:off x="8879868" y="980132"/>
                <a:ext cx="1483608" cy="594192"/>
              </a:xfrm>
              <a:custGeom>
                <a:avLst/>
                <a:gdLst>
                  <a:gd name="T0" fmla="*/ 168 w 168"/>
                  <a:gd name="T1" fmla="*/ 43 h 67"/>
                  <a:gd name="T2" fmla="*/ 168 w 168"/>
                  <a:gd name="T3" fmla="*/ 67 h 67"/>
                  <a:gd name="T4" fmla="*/ 143 w 168"/>
                  <a:gd name="T5" fmla="*/ 67 h 67"/>
                  <a:gd name="T6" fmla="*/ 136 w 168"/>
                  <a:gd name="T7" fmla="*/ 67 h 67"/>
                  <a:gd name="T8" fmla="*/ 136 w 168"/>
                  <a:gd name="T9" fmla="*/ 43 h 67"/>
                  <a:gd name="T10" fmla="*/ 135 w 168"/>
                  <a:gd name="T11" fmla="*/ 43 h 67"/>
                  <a:gd name="T12" fmla="*/ 119 w 168"/>
                  <a:gd name="T13" fmla="*/ 66 h 67"/>
                  <a:gd name="T14" fmla="*/ 110 w 168"/>
                  <a:gd name="T15" fmla="*/ 67 h 67"/>
                  <a:gd name="T16" fmla="*/ 109 w 168"/>
                  <a:gd name="T17" fmla="*/ 67 h 67"/>
                  <a:gd name="T18" fmla="*/ 107 w 168"/>
                  <a:gd name="T19" fmla="*/ 67 h 67"/>
                  <a:gd name="T20" fmla="*/ 107 w 168"/>
                  <a:gd name="T21" fmla="*/ 67 h 67"/>
                  <a:gd name="T22" fmla="*/ 88 w 168"/>
                  <a:gd name="T23" fmla="*/ 67 h 67"/>
                  <a:gd name="T24" fmla="*/ 88 w 168"/>
                  <a:gd name="T25" fmla="*/ 67 h 67"/>
                  <a:gd name="T26" fmla="*/ 88 w 168"/>
                  <a:gd name="T27" fmla="*/ 67 h 67"/>
                  <a:gd name="T28" fmla="*/ 24 w 168"/>
                  <a:gd name="T29" fmla="*/ 67 h 67"/>
                  <a:gd name="T30" fmla="*/ 0 w 168"/>
                  <a:gd name="T31" fmla="*/ 43 h 67"/>
                  <a:gd name="T32" fmla="*/ 0 w 168"/>
                  <a:gd name="T33" fmla="*/ 0 h 67"/>
                  <a:gd name="T34" fmla="*/ 41 w 168"/>
                  <a:gd name="T35" fmla="*/ 0 h 67"/>
                  <a:gd name="T36" fmla="*/ 90 w 168"/>
                  <a:gd name="T37" fmla="*/ 0 h 67"/>
                  <a:gd name="T38" fmla="*/ 90 w 168"/>
                  <a:gd name="T39" fmla="*/ 0 h 67"/>
                  <a:gd name="T40" fmla="*/ 116 w 168"/>
                  <a:gd name="T41" fmla="*/ 0 h 67"/>
                  <a:gd name="T42" fmla="*/ 116 w 168"/>
                  <a:gd name="T43" fmla="*/ 0 h 67"/>
                  <a:gd name="T44" fmla="*/ 124 w 168"/>
                  <a:gd name="T45" fmla="*/ 0 h 67"/>
                  <a:gd name="T46" fmla="*/ 168 w 168"/>
                  <a:gd name="T47" fmla="*/ 41 h 67"/>
                  <a:gd name="T48" fmla="*/ 168 w 168"/>
                  <a:gd name="T49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8" h="67">
                    <a:moveTo>
                      <a:pt x="168" y="43"/>
                    </a:moveTo>
                    <a:cubicBezTo>
                      <a:pt x="168" y="67"/>
                      <a:pt x="168" y="67"/>
                      <a:pt x="168" y="67"/>
                    </a:cubicBezTo>
                    <a:cubicBezTo>
                      <a:pt x="143" y="67"/>
                      <a:pt x="143" y="67"/>
                      <a:pt x="143" y="67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5" y="43"/>
                      <a:pt x="135" y="43"/>
                      <a:pt x="135" y="43"/>
                    </a:cubicBezTo>
                    <a:cubicBezTo>
                      <a:pt x="134" y="54"/>
                      <a:pt x="128" y="63"/>
                      <a:pt x="119" y="66"/>
                    </a:cubicBezTo>
                    <a:cubicBezTo>
                      <a:pt x="116" y="67"/>
                      <a:pt x="113" y="67"/>
                      <a:pt x="110" y="67"/>
                    </a:cubicBezTo>
                    <a:cubicBezTo>
                      <a:pt x="110" y="67"/>
                      <a:pt x="109" y="67"/>
                      <a:pt x="109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11" y="67"/>
                      <a:pt x="0" y="56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48" y="0"/>
                      <a:pt x="167" y="18"/>
                      <a:pt x="168" y="41"/>
                    </a:cubicBezTo>
                    <a:cubicBezTo>
                      <a:pt x="168" y="43"/>
                      <a:pt x="168" y="43"/>
                      <a:pt x="168" y="43"/>
                    </a:cubicBez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99"/>
              <p:cNvSpPr>
                <a:spLocks/>
              </p:cNvSpPr>
              <p:nvPr/>
            </p:nvSpPr>
            <p:spPr bwMode="auto">
              <a:xfrm>
                <a:off x="8879868" y="980132"/>
                <a:ext cx="691355" cy="594192"/>
              </a:xfrm>
              <a:custGeom>
                <a:avLst/>
                <a:gdLst>
                  <a:gd name="T0" fmla="*/ 78 w 78"/>
                  <a:gd name="T1" fmla="*/ 67 h 67"/>
                  <a:gd name="T2" fmla="*/ 24 w 78"/>
                  <a:gd name="T3" fmla="*/ 67 h 67"/>
                  <a:gd name="T4" fmla="*/ 0 w 78"/>
                  <a:gd name="T5" fmla="*/ 43 h 67"/>
                  <a:gd name="T6" fmla="*/ 0 w 78"/>
                  <a:gd name="T7" fmla="*/ 0 h 67"/>
                  <a:gd name="T8" fmla="*/ 41 w 78"/>
                  <a:gd name="T9" fmla="*/ 0 h 67"/>
                  <a:gd name="T10" fmla="*/ 78 w 78"/>
                  <a:gd name="T11" fmla="*/ 0 h 67"/>
                  <a:gd name="T12" fmla="*/ 78 w 7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67">
                    <a:moveTo>
                      <a:pt x="78" y="67"/>
                    </a:moveTo>
                    <a:cubicBezTo>
                      <a:pt x="24" y="67"/>
                      <a:pt x="24" y="67"/>
                      <a:pt x="24" y="67"/>
                    </a:cubicBezTo>
                    <a:cubicBezTo>
                      <a:pt x="11" y="67"/>
                      <a:pt x="0" y="56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78" y="0"/>
                      <a:pt x="78" y="0"/>
                      <a:pt x="78" y="0"/>
                    </a:cubicBezTo>
                    <a:lnTo>
                      <a:pt x="78" y="67"/>
                    </a:lnTo>
                    <a:close/>
                  </a:path>
                </a:pathLst>
              </a:custGeom>
              <a:solidFill>
                <a:srgbClr val="8A62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00"/>
              <p:cNvSpPr>
                <a:spLocks/>
              </p:cNvSpPr>
              <p:nvPr/>
            </p:nvSpPr>
            <p:spPr bwMode="auto">
              <a:xfrm>
                <a:off x="10071984" y="995806"/>
                <a:ext cx="284015" cy="866996"/>
              </a:xfrm>
              <a:custGeom>
                <a:avLst/>
                <a:gdLst>
                  <a:gd name="T0" fmla="*/ 2 w 32"/>
                  <a:gd name="T1" fmla="*/ 0 h 98"/>
                  <a:gd name="T2" fmla="*/ 1 w 32"/>
                  <a:gd name="T3" fmla="*/ 16 h 98"/>
                  <a:gd name="T4" fmla="*/ 1 w 32"/>
                  <a:gd name="T5" fmla="*/ 80 h 98"/>
                  <a:gd name="T6" fmla="*/ 17 w 32"/>
                  <a:gd name="T7" fmla="*/ 98 h 98"/>
                  <a:gd name="T8" fmla="*/ 17 w 32"/>
                  <a:gd name="T9" fmla="*/ 98 h 98"/>
                  <a:gd name="T10" fmla="*/ 18 w 32"/>
                  <a:gd name="T11" fmla="*/ 98 h 98"/>
                  <a:gd name="T12" fmla="*/ 32 w 32"/>
                  <a:gd name="T13" fmla="*/ 98 h 98"/>
                  <a:gd name="T14" fmla="*/ 32 w 32"/>
                  <a:gd name="T15" fmla="*/ 82 h 98"/>
                  <a:gd name="T16" fmla="*/ 32 w 32"/>
                  <a:gd name="T17" fmla="*/ 80 h 98"/>
                  <a:gd name="T18" fmla="*/ 32 w 32"/>
                  <a:gd name="T19" fmla="*/ 36 h 98"/>
                  <a:gd name="T20" fmla="*/ 2 w 32"/>
                  <a:gd name="T2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98">
                    <a:moveTo>
                      <a:pt x="2" y="0"/>
                    </a:moveTo>
                    <a:cubicBezTo>
                      <a:pt x="0" y="3"/>
                      <a:pt x="1" y="9"/>
                      <a:pt x="1" y="16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1" y="90"/>
                      <a:pt x="8" y="98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98"/>
                      <a:pt x="18" y="98"/>
                      <a:pt x="18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82"/>
                      <a:pt x="32" y="82"/>
                      <a:pt x="32" y="82"/>
                    </a:cubicBezTo>
                    <a:cubicBezTo>
                      <a:pt x="32" y="81"/>
                      <a:pt x="32" y="81"/>
                      <a:pt x="32" y="8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0" y="19"/>
                      <a:pt x="18" y="5"/>
                      <a:pt x="2" y="0"/>
                    </a:cubicBez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02"/>
              <p:cNvSpPr>
                <a:spLocks/>
              </p:cNvSpPr>
              <p:nvPr/>
            </p:nvSpPr>
            <p:spPr bwMode="auto">
              <a:xfrm>
                <a:off x="8704226" y="3532534"/>
                <a:ext cx="467132" cy="396126"/>
              </a:xfrm>
              <a:custGeom>
                <a:avLst/>
                <a:gdLst>
                  <a:gd name="T0" fmla="*/ 53 w 53"/>
                  <a:gd name="T1" fmla="*/ 25 h 45"/>
                  <a:gd name="T2" fmla="*/ 39 w 53"/>
                  <a:gd name="T3" fmla="*/ 40 h 45"/>
                  <a:gd name="T4" fmla="*/ 28 w 53"/>
                  <a:gd name="T5" fmla="*/ 44 h 45"/>
                  <a:gd name="T6" fmla="*/ 16 w 53"/>
                  <a:gd name="T7" fmla="*/ 41 h 45"/>
                  <a:gd name="T8" fmla="*/ 0 w 53"/>
                  <a:gd name="T9" fmla="*/ 26 h 45"/>
                  <a:gd name="T10" fmla="*/ 25 w 53"/>
                  <a:gd name="T11" fmla="*/ 0 h 45"/>
                  <a:gd name="T12" fmla="*/ 53 w 53"/>
                  <a:gd name="T13" fmla="*/ 2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45">
                    <a:moveTo>
                      <a:pt x="53" y="25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36" y="43"/>
                      <a:pt x="32" y="44"/>
                      <a:pt x="28" y="44"/>
                    </a:cubicBezTo>
                    <a:cubicBezTo>
                      <a:pt x="23" y="45"/>
                      <a:pt x="20" y="44"/>
                      <a:pt x="16" y="4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53" y="2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05"/>
              <p:cNvSpPr>
                <a:spLocks/>
              </p:cNvSpPr>
              <p:nvPr/>
            </p:nvSpPr>
            <p:spPr bwMode="auto">
              <a:xfrm>
                <a:off x="10213992" y="3353157"/>
                <a:ext cx="336334" cy="1020215"/>
              </a:xfrm>
              <a:custGeom>
                <a:avLst/>
                <a:gdLst>
                  <a:gd name="T0" fmla="*/ 38 w 38"/>
                  <a:gd name="T1" fmla="*/ 20 h 115"/>
                  <a:gd name="T2" fmla="*/ 38 w 38"/>
                  <a:gd name="T3" fmla="*/ 96 h 115"/>
                  <a:gd name="T4" fmla="*/ 19 w 38"/>
                  <a:gd name="T5" fmla="*/ 115 h 115"/>
                  <a:gd name="T6" fmla="*/ 19 w 38"/>
                  <a:gd name="T7" fmla="*/ 115 h 115"/>
                  <a:gd name="T8" fmla="*/ 0 w 38"/>
                  <a:gd name="T9" fmla="*/ 96 h 115"/>
                  <a:gd name="T10" fmla="*/ 0 w 38"/>
                  <a:gd name="T11" fmla="*/ 0 h 115"/>
                  <a:gd name="T12" fmla="*/ 6 w 38"/>
                  <a:gd name="T13" fmla="*/ 0 h 115"/>
                  <a:gd name="T14" fmla="*/ 38 w 38"/>
                  <a:gd name="T15" fmla="*/ 2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115">
                    <a:moveTo>
                      <a:pt x="38" y="20"/>
                    </a:moveTo>
                    <a:cubicBezTo>
                      <a:pt x="38" y="96"/>
                      <a:pt x="38" y="96"/>
                      <a:pt x="38" y="96"/>
                    </a:cubicBezTo>
                    <a:cubicBezTo>
                      <a:pt x="38" y="106"/>
                      <a:pt x="30" y="115"/>
                      <a:pt x="19" y="115"/>
                    </a:cubicBezTo>
                    <a:cubicBezTo>
                      <a:pt x="19" y="115"/>
                      <a:pt x="19" y="115"/>
                      <a:pt x="19" y="115"/>
                    </a:cubicBezTo>
                    <a:cubicBezTo>
                      <a:pt x="9" y="115"/>
                      <a:pt x="0" y="106"/>
                      <a:pt x="0" y="9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06"/>
              <p:cNvSpPr>
                <a:spLocks/>
              </p:cNvSpPr>
              <p:nvPr/>
            </p:nvSpPr>
            <p:spPr bwMode="auto">
              <a:xfrm>
                <a:off x="9552536" y="2673013"/>
                <a:ext cx="201800" cy="213014"/>
              </a:xfrm>
              <a:custGeom>
                <a:avLst/>
                <a:gdLst>
                  <a:gd name="T0" fmla="*/ 0 w 54"/>
                  <a:gd name="T1" fmla="*/ 14 h 57"/>
                  <a:gd name="T2" fmla="*/ 28 w 54"/>
                  <a:gd name="T3" fmla="*/ 57 h 57"/>
                  <a:gd name="T4" fmla="*/ 54 w 54"/>
                  <a:gd name="T5" fmla="*/ 14 h 57"/>
                  <a:gd name="T6" fmla="*/ 28 w 54"/>
                  <a:gd name="T7" fmla="*/ 0 h 57"/>
                  <a:gd name="T8" fmla="*/ 0 w 54"/>
                  <a:gd name="T9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14"/>
                    </a:moveTo>
                    <a:lnTo>
                      <a:pt x="28" y="57"/>
                    </a:lnTo>
                    <a:lnTo>
                      <a:pt x="54" y="14"/>
                    </a:lnTo>
                    <a:lnTo>
                      <a:pt x="28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07"/>
              <p:cNvSpPr>
                <a:spLocks/>
              </p:cNvSpPr>
              <p:nvPr/>
            </p:nvSpPr>
            <p:spPr bwMode="auto">
              <a:xfrm>
                <a:off x="9552536" y="2673013"/>
                <a:ext cx="89689" cy="194325"/>
              </a:xfrm>
              <a:custGeom>
                <a:avLst/>
                <a:gdLst>
                  <a:gd name="T0" fmla="*/ 0 w 24"/>
                  <a:gd name="T1" fmla="*/ 14 h 52"/>
                  <a:gd name="T2" fmla="*/ 24 w 24"/>
                  <a:gd name="T3" fmla="*/ 52 h 52"/>
                  <a:gd name="T4" fmla="*/ 24 w 24"/>
                  <a:gd name="T5" fmla="*/ 0 h 52"/>
                  <a:gd name="T6" fmla="*/ 0 w 24"/>
                  <a:gd name="T7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52">
                    <a:moveTo>
                      <a:pt x="0" y="14"/>
                    </a:moveTo>
                    <a:lnTo>
                      <a:pt x="24" y="52"/>
                    </a:ln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08"/>
              <p:cNvSpPr>
                <a:spLocks/>
              </p:cNvSpPr>
              <p:nvPr/>
            </p:nvSpPr>
            <p:spPr bwMode="auto">
              <a:xfrm>
                <a:off x="9313365" y="2557166"/>
                <a:ext cx="336334" cy="239172"/>
              </a:xfrm>
              <a:custGeom>
                <a:avLst/>
                <a:gdLst>
                  <a:gd name="T0" fmla="*/ 33 w 90"/>
                  <a:gd name="T1" fmla="*/ 0 h 64"/>
                  <a:gd name="T2" fmla="*/ 0 w 90"/>
                  <a:gd name="T3" fmla="*/ 0 h 64"/>
                  <a:gd name="T4" fmla="*/ 35 w 90"/>
                  <a:gd name="T5" fmla="*/ 64 h 64"/>
                  <a:gd name="T6" fmla="*/ 90 w 90"/>
                  <a:gd name="T7" fmla="*/ 31 h 64"/>
                  <a:gd name="T8" fmla="*/ 33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33" y="0"/>
                    </a:moveTo>
                    <a:lnTo>
                      <a:pt x="0" y="0"/>
                    </a:lnTo>
                    <a:lnTo>
                      <a:pt x="35" y="64"/>
                    </a:lnTo>
                    <a:lnTo>
                      <a:pt x="90" y="3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09"/>
              <p:cNvSpPr>
                <a:spLocks/>
              </p:cNvSpPr>
              <p:nvPr/>
            </p:nvSpPr>
            <p:spPr bwMode="auto">
              <a:xfrm>
                <a:off x="9657174" y="2557166"/>
                <a:ext cx="336334" cy="239172"/>
              </a:xfrm>
              <a:custGeom>
                <a:avLst/>
                <a:gdLst>
                  <a:gd name="T0" fmla="*/ 57 w 90"/>
                  <a:gd name="T1" fmla="*/ 0 h 64"/>
                  <a:gd name="T2" fmla="*/ 90 w 90"/>
                  <a:gd name="T3" fmla="*/ 0 h 64"/>
                  <a:gd name="T4" fmla="*/ 55 w 90"/>
                  <a:gd name="T5" fmla="*/ 64 h 64"/>
                  <a:gd name="T6" fmla="*/ 0 w 90"/>
                  <a:gd name="T7" fmla="*/ 31 h 64"/>
                  <a:gd name="T8" fmla="*/ 57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57" y="0"/>
                    </a:moveTo>
                    <a:lnTo>
                      <a:pt x="90" y="0"/>
                    </a:lnTo>
                    <a:lnTo>
                      <a:pt x="55" y="64"/>
                    </a:lnTo>
                    <a:lnTo>
                      <a:pt x="0" y="3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10"/>
              <p:cNvSpPr>
                <a:spLocks/>
              </p:cNvSpPr>
              <p:nvPr/>
            </p:nvSpPr>
            <p:spPr bwMode="auto">
              <a:xfrm>
                <a:off x="9571220" y="2785126"/>
                <a:ext cx="168168" cy="411075"/>
              </a:xfrm>
              <a:custGeom>
                <a:avLst/>
                <a:gdLst>
                  <a:gd name="T0" fmla="*/ 0 w 45"/>
                  <a:gd name="T1" fmla="*/ 67 h 110"/>
                  <a:gd name="T2" fmla="*/ 23 w 45"/>
                  <a:gd name="T3" fmla="*/ 0 h 110"/>
                  <a:gd name="T4" fmla="*/ 45 w 45"/>
                  <a:gd name="T5" fmla="*/ 69 h 110"/>
                  <a:gd name="T6" fmla="*/ 23 w 45"/>
                  <a:gd name="T7" fmla="*/ 110 h 110"/>
                  <a:gd name="T8" fmla="*/ 0 w 45"/>
                  <a:gd name="T9" fmla="*/ 6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0">
                    <a:moveTo>
                      <a:pt x="0" y="67"/>
                    </a:moveTo>
                    <a:lnTo>
                      <a:pt x="23" y="0"/>
                    </a:lnTo>
                    <a:lnTo>
                      <a:pt x="45" y="69"/>
                    </a:lnTo>
                    <a:lnTo>
                      <a:pt x="23" y="11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11"/>
              <p:cNvSpPr>
                <a:spLocks/>
              </p:cNvSpPr>
              <p:nvPr/>
            </p:nvSpPr>
            <p:spPr bwMode="auto">
              <a:xfrm>
                <a:off x="9571220" y="2815022"/>
                <a:ext cx="78479" cy="362494"/>
              </a:xfrm>
              <a:custGeom>
                <a:avLst/>
                <a:gdLst>
                  <a:gd name="T0" fmla="*/ 0 w 21"/>
                  <a:gd name="T1" fmla="*/ 59 h 97"/>
                  <a:gd name="T2" fmla="*/ 21 w 21"/>
                  <a:gd name="T3" fmla="*/ 0 h 97"/>
                  <a:gd name="T4" fmla="*/ 21 w 21"/>
                  <a:gd name="T5" fmla="*/ 97 h 97"/>
                  <a:gd name="T6" fmla="*/ 0 w 21"/>
                  <a:gd name="T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97">
                    <a:moveTo>
                      <a:pt x="0" y="59"/>
                    </a:moveTo>
                    <a:lnTo>
                      <a:pt x="21" y="0"/>
                    </a:lnTo>
                    <a:lnTo>
                      <a:pt x="21" y="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12"/>
              <p:cNvSpPr>
                <a:spLocks/>
              </p:cNvSpPr>
              <p:nvPr/>
            </p:nvSpPr>
            <p:spPr bwMode="auto">
              <a:xfrm>
                <a:off x="9190042" y="2564640"/>
                <a:ext cx="467132" cy="949210"/>
              </a:xfrm>
              <a:custGeom>
                <a:avLst/>
                <a:gdLst>
                  <a:gd name="T0" fmla="*/ 33 w 125"/>
                  <a:gd name="T1" fmla="*/ 0 h 254"/>
                  <a:gd name="T2" fmla="*/ 0 w 125"/>
                  <a:gd name="T3" fmla="*/ 83 h 254"/>
                  <a:gd name="T4" fmla="*/ 54 w 125"/>
                  <a:gd name="T5" fmla="*/ 81 h 254"/>
                  <a:gd name="T6" fmla="*/ 12 w 125"/>
                  <a:gd name="T7" fmla="*/ 128 h 254"/>
                  <a:gd name="T8" fmla="*/ 123 w 125"/>
                  <a:gd name="T9" fmla="*/ 254 h 254"/>
                  <a:gd name="T10" fmla="*/ 125 w 125"/>
                  <a:gd name="T11" fmla="*/ 169 h 254"/>
                  <a:gd name="T12" fmla="*/ 33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33" y="0"/>
                    </a:moveTo>
                    <a:lnTo>
                      <a:pt x="0" y="83"/>
                    </a:lnTo>
                    <a:lnTo>
                      <a:pt x="54" y="81"/>
                    </a:lnTo>
                    <a:lnTo>
                      <a:pt x="12" y="128"/>
                    </a:lnTo>
                    <a:lnTo>
                      <a:pt x="123" y="254"/>
                    </a:lnTo>
                    <a:lnTo>
                      <a:pt x="125" y="16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13"/>
              <p:cNvSpPr>
                <a:spLocks/>
              </p:cNvSpPr>
              <p:nvPr/>
            </p:nvSpPr>
            <p:spPr bwMode="auto">
              <a:xfrm>
                <a:off x="9649700" y="2564640"/>
                <a:ext cx="467132" cy="949210"/>
              </a:xfrm>
              <a:custGeom>
                <a:avLst/>
                <a:gdLst>
                  <a:gd name="T0" fmla="*/ 92 w 125"/>
                  <a:gd name="T1" fmla="*/ 0 h 254"/>
                  <a:gd name="T2" fmla="*/ 125 w 125"/>
                  <a:gd name="T3" fmla="*/ 83 h 254"/>
                  <a:gd name="T4" fmla="*/ 71 w 125"/>
                  <a:gd name="T5" fmla="*/ 81 h 254"/>
                  <a:gd name="T6" fmla="*/ 113 w 125"/>
                  <a:gd name="T7" fmla="*/ 128 h 254"/>
                  <a:gd name="T8" fmla="*/ 0 w 125"/>
                  <a:gd name="T9" fmla="*/ 254 h 254"/>
                  <a:gd name="T10" fmla="*/ 0 w 125"/>
                  <a:gd name="T11" fmla="*/ 169 h 254"/>
                  <a:gd name="T12" fmla="*/ 92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92" y="0"/>
                    </a:moveTo>
                    <a:lnTo>
                      <a:pt x="125" y="83"/>
                    </a:lnTo>
                    <a:lnTo>
                      <a:pt x="71" y="81"/>
                    </a:lnTo>
                    <a:lnTo>
                      <a:pt x="113" y="128"/>
                    </a:lnTo>
                    <a:lnTo>
                      <a:pt x="0" y="254"/>
                    </a:lnTo>
                    <a:lnTo>
                      <a:pt x="0" y="16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14"/>
              <p:cNvSpPr>
                <a:spLocks/>
              </p:cNvSpPr>
              <p:nvPr/>
            </p:nvSpPr>
            <p:spPr bwMode="auto">
              <a:xfrm>
                <a:off x="8199726" y="3061667"/>
                <a:ext cx="369969" cy="373704"/>
              </a:xfrm>
              <a:custGeom>
                <a:avLst/>
                <a:gdLst>
                  <a:gd name="T0" fmla="*/ 42 w 42"/>
                  <a:gd name="T1" fmla="*/ 14 h 42"/>
                  <a:gd name="T2" fmla="*/ 34 w 42"/>
                  <a:gd name="T3" fmla="*/ 7 h 42"/>
                  <a:gd name="T4" fmla="*/ 7 w 42"/>
                  <a:gd name="T5" fmla="*/ 8 h 42"/>
                  <a:gd name="T6" fmla="*/ 7 w 42"/>
                  <a:gd name="T7" fmla="*/ 8 h 42"/>
                  <a:gd name="T8" fmla="*/ 8 w 42"/>
                  <a:gd name="T9" fmla="*/ 35 h 42"/>
                  <a:gd name="T10" fmla="*/ 17 w 42"/>
                  <a:gd name="T11" fmla="*/ 42 h 42"/>
                  <a:gd name="T12" fmla="*/ 42 w 42"/>
                  <a:gd name="T13" fmla="*/ 1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2">
                    <a:moveTo>
                      <a:pt x="42" y="14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27" y="0"/>
                      <a:pt x="14" y="0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0" y="16"/>
                      <a:pt x="1" y="28"/>
                      <a:pt x="8" y="35"/>
                    </a:cubicBezTo>
                    <a:cubicBezTo>
                      <a:pt x="17" y="42"/>
                      <a:pt x="17" y="42"/>
                      <a:pt x="17" y="42"/>
                    </a:cubicBezTo>
                    <a:lnTo>
                      <a:pt x="42" y="14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15"/>
              <p:cNvSpPr>
                <a:spLocks/>
              </p:cNvSpPr>
              <p:nvPr/>
            </p:nvSpPr>
            <p:spPr bwMode="auto">
              <a:xfrm>
                <a:off x="8233358" y="2919658"/>
                <a:ext cx="257857" cy="239172"/>
              </a:xfrm>
              <a:custGeom>
                <a:avLst/>
                <a:gdLst>
                  <a:gd name="T0" fmla="*/ 2 w 29"/>
                  <a:gd name="T1" fmla="*/ 8 h 27"/>
                  <a:gd name="T2" fmla="*/ 1 w 29"/>
                  <a:gd name="T3" fmla="*/ 2 h 27"/>
                  <a:gd name="T4" fmla="*/ 7 w 29"/>
                  <a:gd name="T5" fmla="*/ 2 h 27"/>
                  <a:gd name="T6" fmla="*/ 27 w 29"/>
                  <a:gd name="T7" fmla="*/ 19 h 27"/>
                  <a:gd name="T8" fmla="*/ 27 w 29"/>
                  <a:gd name="T9" fmla="*/ 25 h 27"/>
                  <a:gd name="T10" fmla="*/ 22 w 29"/>
                  <a:gd name="T11" fmla="*/ 26 h 27"/>
                  <a:gd name="T12" fmla="*/ 2 w 29"/>
                  <a:gd name="T13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7">
                    <a:moveTo>
                      <a:pt x="2" y="8"/>
                    </a:moveTo>
                    <a:cubicBezTo>
                      <a:pt x="0" y="7"/>
                      <a:pt x="0" y="4"/>
                      <a:pt x="1" y="2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1"/>
                      <a:pt x="29" y="23"/>
                      <a:pt x="27" y="25"/>
                    </a:cubicBezTo>
                    <a:cubicBezTo>
                      <a:pt x="26" y="27"/>
                      <a:pt x="23" y="27"/>
                      <a:pt x="22" y="26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16"/>
              <p:cNvSpPr>
                <a:spLocks/>
              </p:cNvSpPr>
              <p:nvPr/>
            </p:nvSpPr>
            <p:spPr bwMode="auto">
              <a:xfrm>
                <a:off x="8412736" y="2957031"/>
                <a:ext cx="168168" cy="254120"/>
              </a:xfrm>
              <a:custGeom>
                <a:avLst/>
                <a:gdLst>
                  <a:gd name="T0" fmla="*/ 2 w 19"/>
                  <a:gd name="T1" fmla="*/ 7 h 29"/>
                  <a:gd name="T2" fmla="*/ 9 w 19"/>
                  <a:gd name="T3" fmla="*/ 4 h 29"/>
                  <a:gd name="T4" fmla="*/ 14 w 19"/>
                  <a:gd name="T5" fmla="*/ 10 h 29"/>
                  <a:gd name="T6" fmla="*/ 18 w 19"/>
                  <a:gd name="T7" fmla="*/ 23 h 29"/>
                  <a:gd name="T8" fmla="*/ 16 w 19"/>
                  <a:gd name="T9" fmla="*/ 28 h 29"/>
                  <a:gd name="T10" fmla="*/ 11 w 19"/>
                  <a:gd name="T11" fmla="*/ 26 h 29"/>
                  <a:gd name="T12" fmla="*/ 7 w 19"/>
                  <a:gd name="T13" fmla="*/ 15 h 29"/>
                  <a:gd name="T14" fmla="*/ 2 w 19"/>
                  <a:gd name="T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9">
                    <a:moveTo>
                      <a:pt x="2" y="7"/>
                    </a:moveTo>
                    <a:cubicBezTo>
                      <a:pt x="0" y="2"/>
                      <a:pt x="7" y="0"/>
                      <a:pt x="9" y="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9" y="25"/>
                      <a:pt x="18" y="27"/>
                      <a:pt x="16" y="28"/>
                    </a:cubicBezTo>
                    <a:cubicBezTo>
                      <a:pt x="14" y="29"/>
                      <a:pt x="11" y="28"/>
                      <a:pt x="11" y="26"/>
                    </a:cubicBezTo>
                    <a:cubicBezTo>
                      <a:pt x="7" y="15"/>
                      <a:pt x="7" y="15"/>
                      <a:pt x="7" y="15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17"/>
              <p:cNvSpPr>
                <a:spLocks/>
              </p:cNvSpPr>
              <p:nvPr/>
            </p:nvSpPr>
            <p:spPr bwMode="auto">
              <a:xfrm>
                <a:off x="10083197" y="4212677"/>
                <a:ext cx="627824" cy="302702"/>
              </a:xfrm>
              <a:custGeom>
                <a:avLst/>
                <a:gdLst>
                  <a:gd name="T0" fmla="*/ 23 w 71"/>
                  <a:gd name="T1" fmla="*/ 0 h 34"/>
                  <a:gd name="T2" fmla="*/ 49 w 71"/>
                  <a:gd name="T3" fmla="*/ 0 h 34"/>
                  <a:gd name="T4" fmla="*/ 49 w 71"/>
                  <a:gd name="T5" fmla="*/ 0 h 34"/>
                  <a:gd name="T6" fmla="*/ 49 w 71"/>
                  <a:gd name="T7" fmla="*/ 0 h 34"/>
                  <a:gd name="T8" fmla="*/ 65 w 71"/>
                  <a:gd name="T9" fmla="*/ 7 h 34"/>
                  <a:gd name="T10" fmla="*/ 71 w 71"/>
                  <a:gd name="T11" fmla="*/ 22 h 34"/>
                  <a:gd name="T12" fmla="*/ 71 w 71"/>
                  <a:gd name="T13" fmla="*/ 22 h 34"/>
                  <a:gd name="T14" fmla="*/ 71 w 71"/>
                  <a:gd name="T15" fmla="*/ 22 h 34"/>
                  <a:gd name="T16" fmla="*/ 71 w 71"/>
                  <a:gd name="T17" fmla="*/ 34 h 34"/>
                  <a:gd name="T18" fmla="*/ 62 w 71"/>
                  <a:gd name="T19" fmla="*/ 34 h 34"/>
                  <a:gd name="T20" fmla="*/ 62 w 71"/>
                  <a:gd name="T21" fmla="*/ 22 h 34"/>
                  <a:gd name="T22" fmla="*/ 62 w 71"/>
                  <a:gd name="T23" fmla="*/ 22 h 34"/>
                  <a:gd name="T24" fmla="*/ 62 w 71"/>
                  <a:gd name="T25" fmla="*/ 22 h 34"/>
                  <a:gd name="T26" fmla="*/ 58 w 71"/>
                  <a:gd name="T27" fmla="*/ 14 h 34"/>
                  <a:gd name="T28" fmla="*/ 49 w 71"/>
                  <a:gd name="T29" fmla="*/ 10 h 34"/>
                  <a:gd name="T30" fmla="*/ 49 w 71"/>
                  <a:gd name="T31" fmla="*/ 10 h 34"/>
                  <a:gd name="T32" fmla="*/ 49 w 71"/>
                  <a:gd name="T33" fmla="*/ 10 h 34"/>
                  <a:gd name="T34" fmla="*/ 23 w 71"/>
                  <a:gd name="T35" fmla="*/ 10 h 34"/>
                  <a:gd name="T36" fmla="*/ 23 w 71"/>
                  <a:gd name="T37" fmla="*/ 10 h 34"/>
                  <a:gd name="T38" fmla="*/ 23 w 71"/>
                  <a:gd name="T39" fmla="*/ 10 h 34"/>
                  <a:gd name="T40" fmla="*/ 14 w 71"/>
                  <a:gd name="T41" fmla="*/ 14 h 34"/>
                  <a:gd name="T42" fmla="*/ 10 w 71"/>
                  <a:gd name="T43" fmla="*/ 22 h 34"/>
                  <a:gd name="T44" fmla="*/ 10 w 71"/>
                  <a:gd name="T45" fmla="*/ 22 h 34"/>
                  <a:gd name="T46" fmla="*/ 10 w 71"/>
                  <a:gd name="T47" fmla="*/ 22 h 34"/>
                  <a:gd name="T48" fmla="*/ 10 w 71"/>
                  <a:gd name="T49" fmla="*/ 34 h 34"/>
                  <a:gd name="T50" fmla="*/ 0 w 71"/>
                  <a:gd name="T51" fmla="*/ 34 h 34"/>
                  <a:gd name="T52" fmla="*/ 0 w 71"/>
                  <a:gd name="T53" fmla="*/ 22 h 34"/>
                  <a:gd name="T54" fmla="*/ 0 w 71"/>
                  <a:gd name="T55" fmla="*/ 22 h 34"/>
                  <a:gd name="T56" fmla="*/ 0 w 71"/>
                  <a:gd name="T57" fmla="*/ 22 h 34"/>
                  <a:gd name="T58" fmla="*/ 7 w 71"/>
                  <a:gd name="T59" fmla="*/ 7 h 34"/>
                  <a:gd name="T60" fmla="*/ 23 w 71"/>
                  <a:gd name="T61" fmla="*/ 0 h 34"/>
                  <a:gd name="T62" fmla="*/ 23 w 71"/>
                  <a:gd name="T6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" h="34">
                    <a:moveTo>
                      <a:pt x="23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61" y="3"/>
                      <a:pt x="65" y="7"/>
                    </a:cubicBezTo>
                    <a:cubicBezTo>
                      <a:pt x="69" y="11"/>
                      <a:pt x="71" y="16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19"/>
                      <a:pt x="60" y="16"/>
                      <a:pt x="58" y="14"/>
                    </a:cubicBezTo>
                    <a:cubicBezTo>
                      <a:pt x="56" y="11"/>
                      <a:pt x="53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9" y="10"/>
                      <a:pt x="16" y="11"/>
                      <a:pt x="14" y="14"/>
                    </a:cubicBezTo>
                    <a:cubicBezTo>
                      <a:pt x="11" y="16"/>
                      <a:pt x="10" y="19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6"/>
                      <a:pt x="3" y="11"/>
                      <a:pt x="7" y="7"/>
                    </a:cubicBezTo>
                    <a:cubicBezTo>
                      <a:pt x="11" y="3"/>
                      <a:pt x="17" y="1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7C7A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19"/>
              <p:cNvSpPr>
                <a:spLocks noChangeArrowheads="1"/>
              </p:cNvSpPr>
              <p:nvPr/>
            </p:nvSpPr>
            <p:spPr bwMode="auto">
              <a:xfrm>
                <a:off x="9739389" y="4470534"/>
                <a:ext cx="1322914" cy="98284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20"/>
              <p:cNvSpPr>
                <a:spLocks/>
              </p:cNvSpPr>
              <p:nvPr/>
            </p:nvSpPr>
            <p:spPr bwMode="auto">
              <a:xfrm>
                <a:off x="9739389" y="4515379"/>
                <a:ext cx="1322914" cy="646510"/>
              </a:xfrm>
              <a:custGeom>
                <a:avLst/>
                <a:gdLst>
                  <a:gd name="T0" fmla="*/ 354 w 354"/>
                  <a:gd name="T1" fmla="*/ 0 h 173"/>
                  <a:gd name="T2" fmla="*/ 354 w 354"/>
                  <a:gd name="T3" fmla="*/ 133 h 173"/>
                  <a:gd name="T4" fmla="*/ 182 w 354"/>
                  <a:gd name="T5" fmla="*/ 173 h 173"/>
                  <a:gd name="T6" fmla="*/ 0 w 354"/>
                  <a:gd name="T7" fmla="*/ 133 h 173"/>
                  <a:gd name="T8" fmla="*/ 0 w 354"/>
                  <a:gd name="T9" fmla="*/ 0 h 173"/>
                  <a:gd name="T10" fmla="*/ 354 w 354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4" h="173">
                    <a:moveTo>
                      <a:pt x="354" y="0"/>
                    </a:moveTo>
                    <a:lnTo>
                      <a:pt x="354" y="133"/>
                    </a:lnTo>
                    <a:lnTo>
                      <a:pt x="182" y="17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420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1"/>
              <p:cNvSpPr>
                <a:spLocks/>
              </p:cNvSpPr>
              <p:nvPr/>
            </p:nvSpPr>
            <p:spPr bwMode="auto">
              <a:xfrm>
                <a:off x="9702018" y="4451848"/>
                <a:ext cx="1397655" cy="683881"/>
              </a:xfrm>
              <a:custGeom>
                <a:avLst/>
                <a:gdLst>
                  <a:gd name="T0" fmla="*/ 0 w 374"/>
                  <a:gd name="T1" fmla="*/ 0 h 183"/>
                  <a:gd name="T2" fmla="*/ 374 w 374"/>
                  <a:gd name="T3" fmla="*/ 0 h 183"/>
                  <a:gd name="T4" fmla="*/ 374 w 374"/>
                  <a:gd name="T5" fmla="*/ 140 h 183"/>
                  <a:gd name="T6" fmla="*/ 194 w 374"/>
                  <a:gd name="T7" fmla="*/ 183 h 183"/>
                  <a:gd name="T8" fmla="*/ 0 w 374"/>
                  <a:gd name="T9" fmla="*/ 140 h 183"/>
                  <a:gd name="T10" fmla="*/ 0 w 374"/>
                  <a:gd name="T1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183">
                    <a:moveTo>
                      <a:pt x="0" y="0"/>
                    </a:moveTo>
                    <a:lnTo>
                      <a:pt x="374" y="0"/>
                    </a:lnTo>
                    <a:lnTo>
                      <a:pt x="374" y="140"/>
                    </a:lnTo>
                    <a:lnTo>
                      <a:pt x="194" y="183"/>
                    </a:lnTo>
                    <a:lnTo>
                      <a:pt x="0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22"/>
              <p:cNvSpPr>
                <a:spLocks noChangeArrowheads="1"/>
              </p:cNvSpPr>
              <p:nvPr/>
            </p:nvSpPr>
            <p:spPr bwMode="auto">
              <a:xfrm>
                <a:off x="10348526" y="5038564"/>
                <a:ext cx="149482" cy="1494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23"/>
              <p:cNvSpPr>
                <a:spLocks noChangeArrowheads="1"/>
              </p:cNvSpPr>
              <p:nvPr/>
            </p:nvSpPr>
            <p:spPr bwMode="auto">
              <a:xfrm>
                <a:off x="10348526" y="5038564"/>
                <a:ext cx="78479" cy="149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4"/>
              <p:cNvSpPr>
                <a:spLocks/>
              </p:cNvSpPr>
              <p:nvPr/>
            </p:nvSpPr>
            <p:spPr bwMode="auto">
              <a:xfrm>
                <a:off x="10206520" y="4089356"/>
                <a:ext cx="362495" cy="291490"/>
              </a:xfrm>
              <a:custGeom>
                <a:avLst/>
                <a:gdLst>
                  <a:gd name="T0" fmla="*/ 40 w 41"/>
                  <a:gd name="T1" fmla="*/ 0 h 33"/>
                  <a:gd name="T2" fmla="*/ 40 w 41"/>
                  <a:gd name="T3" fmla="*/ 11 h 33"/>
                  <a:gd name="T4" fmla="*/ 21 w 41"/>
                  <a:gd name="T5" fmla="*/ 32 h 33"/>
                  <a:gd name="T6" fmla="*/ 21 w 41"/>
                  <a:gd name="T7" fmla="*/ 32 h 33"/>
                  <a:gd name="T8" fmla="*/ 1 w 41"/>
                  <a:gd name="T9" fmla="*/ 14 h 33"/>
                  <a:gd name="T10" fmla="*/ 0 w 41"/>
                  <a:gd name="T11" fmla="*/ 2 h 33"/>
                  <a:gd name="T12" fmla="*/ 40 w 41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33">
                    <a:moveTo>
                      <a:pt x="40" y="0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22"/>
                      <a:pt x="32" y="31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1" y="33"/>
                      <a:pt x="1" y="24"/>
                      <a:pt x="1" y="14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3" name="Group 62"/>
          <p:cNvGrpSpPr/>
          <p:nvPr userDrawn="1"/>
        </p:nvGrpSpPr>
        <p:grpSpPr>
          <a:xfrm>
            <a:off x="6205863" y="4260153"/>
            <a:ext cx="585787" cy="585787"/>
            <a:chOff x="948740" y="3699046"/>
            <a:chExt cx="585787" cy="585787"/>
          </a:xfrm>
        </p:grpSpPr>
        <p:sp>
          <p:nvSpPr>
            <p:cNvPr id="64" name="Oval 63"/>
            <p:cNvSpPr/>
            <p:nvPr/>
          </p:nvSpPr>
          <p:spPr>
            <a:xfrm flipH="1">
              <a:off x="948740" y="3699046"/>
              <a:ext cx="585787" cy="585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5" name="Shape 731"/>
            <p:cNvSpPr/>
            <p:nvPr/>
          </p:nvSpPr>
          <p:spPr>
            <a:xfrm>
              <a:off x="1132056" y="3859862"/>
              <a:ext cx="219154" cy="275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6205864" y="5304297"/>
            <a:ext cx="585787" cy="585787"/>
            <a:chOff x="948740" y="4965929"/>
            <a:chExt cx="585787" cy="585787"/>
          </a:xfrm>
        </p:grpSpPr>
        <p:sp>
          <p:nvSpPr>
            <p:cNvPr id="67" name="Oval 66"/>
            <p:cNvSpPr/>
            <p:nvPr/>
          </p:nvSpPr>
          <p:spPr>
            <a:xfrm flipH="1">
              <a:off x="948740" y="4965929"/>
              <a:ext cx="585787" cy="585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Shape 988"/>
            <p:cNvSpPr/>
            <p:nvPr/>
          </p:nvSpPr>
          <p:spPr>
            <a:xfrm>
              <a:off x="1087036" y="5120858"/>
              <a:ext cx="309194" cy="27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69" name="Group 68"/>
          <p:cNvGrpSpPr/>
          <p:nvPr userDrawn="1"/>
        </p:nvGrpSpPr>
        <p:grpSpPr>
          <a:xfrm>
            <a:off x="8721316" y="4263114"/>
            <a:ext cx="585787" cy="585787"/>
            <a:chOff x="8721316" y="4263114"/>
            <a:chExt cx="585787" cy="585787"/>
          </a:xfrm>
        </p:grpSpPr>
        <p:sp>
          <p:nvSpPr>
            <p:cNvPr id="70" name="Oval 69"/>
            <p:cNvSpPr/>
            <p:nvPr/>
          </p:nvSpPr>
          <p:spPr>
            <a:xfrm flipH="1">
              <a:off x="8721316" y="4263114"/>
              <a:ext cx="585787" cy="5857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1" name="Shape 546"/>
            <p:cNvSpPr/>
            <p:nvPr/>
          </p:nvSpPr>
          <p:spPr>
            <a:xfrm>
              <a:off x="8864483" y="4438541"/>
              <a:ext cx="299452" cy="19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18596" y="5942"/>
                  </a:moveTo>
                  <a:cubicBezTo>
                    <a:pt x="18295" y="7132"/>
                    <a:pt x="17976" y="8348"/>
                    <a:pt x="17696" y="9399"/>
                  </a:cubicBezTo>
                  <a:cubicBezTo>
                    <a:pt x="18794" y="11734"/>
                    <a:pt x="19440" y="14666"/>
                    <a:pt x="19440" y="17887"/>
                  </a:cubicBezTo>
                  <a:cubicBezTo>
                    <a:pt x="19440" y="18391"/>
                    <a:pt x="19426" y="18896"/>
                    <a:pt x="19394" y="19390"/>
                  </a:cubicBezTo>
                  <a:cubicBezTo>
                    <a:pt x="19341" y="20265"/>
                    <a:pt x="19778" y="21038"/>
                    <a:pt x="20372" y="21116"/>
                  </a:cubicBezTo>
                  <a:cubicBezTo>
                    <a:pt x="20405" y="21122"/>
                    <a:pt x="20439" y="21124"/>
                    <a:pt x="20471" y="21124"/>
                  </a:cubicBezTo>
                  <a:cubicBezTo>
                    <a:pt x="21024" y="21124"/>
                    <a:pt x="21495" y="20502"/>
                    <a:pt x="21545" y="19677"/>
                  </a:cubicBezTo>
                  <a:cubicBezTo>
                    <a:pt x="21582" y="19089"/>
                    <a:pt x="21600" y="18486"/>
                    <a:pt x="21600" y="17887"/>
                  </a:cubicBezTo>
                  <a:cubicBezTo>
                    <a:pt x="21600" y="13196"/>
                    <a:pt x="20463" y="9004"/>
                    <a:pt x="18596" y="5942"/>
                  </a:cubicBezTo>
                  <a:close/>
                  <a:moveTo>
                    <a:pt x="10801" y="3957"/>
                  </a:moveTo>
                  <a:cubicBezTo>
                    <a:pt x="11273" y="3957"/>
                    <a:pt x="11734" y="4016"/>
                    <a:pt x="12183" y="4127"/>
                  </a:cubicBezTo>
                  <a:cubicBezTo>
                    <a:pt x="12656" y="3256"/>
                    <a:pt x="13186" y="2296"/>
                    <a:pt x="13702" y="1383"/>
                  </a:cubicBezTo>
                  <a:cubicBezTo>
                    <a:pt x="12781" y="990"/>
                    <a:pt x="11810" y="778"/>
                    <a:pt x="10801" y="778"/>
                  </a:cubicBezTo>
                  <a:cubicBezTo>
                    <a:pt x="4744" y="778"/>
                    <a:pt x="0" y="8292"/>
                    <a:pt x="0" y="17887"/>
                  </a:cubicBezTo>
                  <a:cubicBezTo>
                    <a:pt x="0" y="18477"/>
                    <a:pt x="18" y="19068"/>
                    <a:pt x="53" y="19643"/>
                  </a:cubicBezTo>
                  <a:cubicBezTo>
                    <a:pt x="105" y="20519"/>
                    <a:pt x="636" y="21162"/>
                    <a:pt x="1225" y="21086"/>
                  </a:cubicBezTo>
                  <a:cubicBezTo>
                    <a:pt x="1818" y="21007"/>
                    <a:pt x="2258" y="20236"/>
                    <a:pt x="2204" y="19361"/>
                  </a:cubicBezTo>
                  <a:cubicBezTo>
                    <a:pt x="2174" y="18879"/>
                    <a:pt x="2160" y="18383"/>
                    <a:pt x="2160" y="17887"/>
                  </a:cubicBezTo>
                  <a:cubicBezTo>
                    <a:pt x="2160" y="10076"/>
                    <a:pt x="5955" y="3957"/>
                    <a:pt x="10801" y="3957"/>
                  </a:cubicBezTo>
                  <a:close/>
                  <a:moveTo>
                    <a:pt x="8778" y="16036"/>
                  </a:moveTo>
                  <a:cubicBezTo>
                    <a:pt x="8032" y="17937"/>
                    <a:pt x="8535" y="19501"/>
                    <a:pt x="9569" y="20379"/>
                  </a:cubicBezTo>
                  <a:cubicBezTo>
                    <a:pt x="10602" y="21258"/>
                    <a:pt x="11773" y="21116"/>
                    <a:pt x="12519" y="19216"/>
                  </a:cubicBezTo>
                  <a:cubicBezTo>
                    <a:pt x="13265" y="17315"/>
                    <a:pt x="17970" y="355"/>
                    <a:pt x="17561" y="6"/>
                  </a:cubicBezTo>
                  <a:cubicBezTo>
                    <a:pt x="17151" y="-342"/>
                    <a:pt x="9524" y="14136"/>
                    <a:pt x="8778" y="1603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sp>
        <p:nvSpPr>
          <p:cNvPr id="76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949519" y="4299188"/>
            <a:ext cx="1558804" cy="8573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78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968250" y="5348279"/>
            <a:ext cx="1558804" cy="8573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80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520096" y="4296020"/>
            <a:ext cx="1558804" cy="8573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83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animBg="1"/>
      <p:bldP spid="21" grpId="0" animBg="1"/>
      <p:bldP spid="7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7518400" y="1411072"/>
            <a:ext cx="3833813" cy="40002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4"/>
            <a:ext cx="5256212" cy="87800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531429" y="1411072"/>
            <a:ext cx="2079171" cy="4000242"/>
          </a:xfrm>
          <a:custGeom>
            <a:avLst/>
            <a:gdLst>
              <a:gd name="connsiteX0" fmla="*/ 631977 w 1875971"/>
              <a:gd name="connsiteY0" fmla="*/ 0 h 3609293"/>
              <a:gd name="connsiteX1" fmla="*/ 1243994 w 1875971"/>
              <a:gd name="connsiteY1" fmla="*/ 0 h 3609293"/>
              <a:gd name="connsiteX2" fmla="*/ 1875971 w 1875971"/>
              <a:gd name="connsiteY2" fmla="*/ 631977 h 3609293"/>
              <a:gd name="connsiteX3" fmla="*/ 1875971 w 1875971"/>
              <a:gd name="connsiteY3" fmla="*/ 2977316 h 3609293"/>
              <a:gd name="connsiteX4" fmla="*/ 1243994 w 1875971"/>
              <a:gd name="connsiteY4" fmla="*/ 3609293 h 3609293"/>
              <a:gd name="connsiteX5" fmla="*/ 631977 w 1875971"/>
              <a:gd name="connsiteY5" fmla="*/ 3609293 h 3609293"/>
              <a:gd name="connsiteX6" fmla="*/ 0 w 1875971"/>
              <a:gd name="connsiteY6" fmla="*/ 2977316 h 3609293"/>
              <a:gd name="connsiteX7" fmla="*/ 0 w 1875971"/>
              <a:gd name="connsiteY7" fmla="*/ 631977 h 3609293"/>
              <a:gd name="connsiteX8" fmla="*/ 631977 w 1875971"/>
              <a:gd name="connsiteY8" fmla="*/ 0 h 360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971" h="3609293">
                <a:moveTo>
                  <a:pt x="631977" y="0"/>
                </a:moveTo>
                <a:lnTo>
                  <a:pt x="1243994" y="0"/>
                </a:lnTo>
                <a:cubicBezTo>
                  <a:pt x="1593025" y="0"/>
                  <a:pt x="1875971" y="282946"/>
                  <a:pt x="1875971" y="631977"/>
                </a:cubicBezTo>
                <a:lnTo>
                  <a:pt x="1875971" y="2977316"/>
                </a:lnTo>
                <a:cubicBezTo>
                  <a:pt x="1875971" y="3326347"/>
                  <a:pt x="1593025" y="3609293"/>
                  <a:pt x="1243994" y="3609293"/>
                </a:cubicBezTo>
                <a:lnTo>
                  <a:pt x="631977" y="3609293"/>
                </a:lnTo>
                <a:cubicBezTo>
                  <a:pt x="282946" y="3609293"/>
                  <a:pt x="0" y="3326347"/>
                  <a:pt x="0" y="2977316"/>
                </a:cubicBezTo>
                <a:lnTo>
                  <a:pt x="0" y="631977"/>
                </a:lnTo>
                <a:cubicBezTo>
                  <a:pt x="0" y="282946"/>
                  <a:pt x="282946" y="0"/>
                  <a:pt x="63197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AU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8926286" y="1768940"/>
            <a:ext cx="2225902" cy="4714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8926286" y="2254714"/>
            <a:ext cx="2225902" cy="288878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39788" y="3636424"/>
            <a:ext cx="462882" cy="462882"/>
            <a:chOff x="2018242" y="3429000"/>
            <a:chExt cx="462882" cy="462882"/>
          </a:xfrm>
        </p:grpSpPr>
        <p:sp>
          <p:nvSpPr>
            <p:cNvPr id="13" name="Rounded Rectangle 12"/>
            <p:cNvSpPr/>
            <p:nvPr/>
          </p:nvSpPr>
          <p:spPr>
            <a:xfrm>
              <a:off x="2018242" y="3429000"/>
              <a:ext cx="462882" cy="46288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hape 546"/>
            <p:cNvSpPr/>
            <p:nvPr/>
          </p:nvSpPr>
          <p:spPr>
            <a:xfrm>
              <a:off x="2102354" y="3560952"/>
              <a:ext cx="299452" cy="19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18596" y="5942"/>
                  </a:moveTo>
                  <a:cubicBezTo>
                    <a:pt x="18295" y="7132"/>
                    <a:pt x="17976" y="8348"/>
                    <a:pt x="17696" y="9399"/>
                  </a:cubicBezTo>
                  <a:cubicBezTo>
                    <a:pt x="18794" y="11734"/>
                    <a:pt x="19440" y="14666"/>
                    <a:pt x="19440" y="17887"/>
                  </a:cubicBezTo>
                  <a:cubicBezTo>
                    <a:pt x="19440" y="18391"/>
                    <a:pt x="19426" y="18896"/>
                    <a:pt x="19394" y="19390"/>
                  </a:cubicBezTo>
                  <a:cubicBezTo>
                    <a:pt x="19341" y="20265"/>
                    <a:pt x="19778" y="21038"/>
                    <a:pt x="20372" y="21116"/>
                  </a:cubicBezTo>
                  <a:cubicBezTo>
                    <a:pt x="20405" y="21122"/>
                    <a:pt x="20439" y="21124"/>
                    <a:pt x="20471" y="21124"/>
                  </a:cubicBezTo>
                  <a:cubicBezTo>
                    <a:pt x="21024" y="21124"/>
                    <a:pt x="21495" y="20502"/>
                    <a:pt x="21545" y="19677"/>
                  </a:cubicBezTo>
                  <a:cubicBezTo>
                    <a:pt x="21582" y="19089"/>
                    <a:pt x="21600" y="18486"/>
                    <a:pt x="21600" y="17887"/>
                  </a:cubicBezTo>
                  <a:cubicBezTo>
                    <a:pt x="21600" y="13196"/>
                    <a:pt x="20463" y="9004"/>
                    <a:pt x="18596" y="5942"/>
                  </a:cubicBezTo>
                  <a:close/>
                  <a:moveTo>
                    <a:pt x="10801" y="3957"/>
                  </a:moveTo>
                  <a:cubicBezTo>
                    <a:pt x="11273" y="3957"/>
                    <a:pt x="11734" y="4016"/>
                    <a:pt x="12183" y="4127"/>
                  </a:cubicBezTo>
                  <a:cubicBezTo>
                    <a:pt x="12656" y="3256"/>
                    <a:pt x="13186" y="2296"/>
                    <a:pt x="13702" y="1383"/>
                  </a:cubicBezTo>
                  <a:cubicBezTo>
                    <a:pt x="12781" y="990"/>
                    <a:pt x="11810" y="778"/>
                    <a:pt x="10801" y="778"/>
                  </a:cubicBezTo>
                  <a:cubicBezTo>
                    <a:pt x="4744" y="778"/>
                    <a:pt x="0" y="8292"/>
                    <a:pt x="0" y="17887"/>
                  </a:cubicBezTo>
                  <a:cubicBezTo>
                    <a:pt x="0" y="18477"/>
                    <a:pt x="18" y="19068"/>
                    <a:pt x="53" y="19643"/>
                  </a:cubicBezTo>
                  <a:cubicBezTo>
                    <a:pt x="105" y="20519"/>
                    <a:pt x="636" y="21162"/>
                    <a:pt x="1225" y="21086"/>
                  </a:cubicBezTo>
                  <a:cubicBezTo>
                    <a:pt x="1818" y="21007"/>
                    <a:pt x="2258" y="20236"/>
                    <a:pt x="2204" y="19361"/>
                  </a:cubicBezTo>
                  <a:cubicBezTo>
                    <a:pt x="2174" y="18879"/>
                    <a:pt x="2160" y="18383"/>
                    <a:pt x="2160" y="17887"/>
                  </a:cubicBezTo>
                  <a:cubicBezTo>
                    <a:pt x="2160" y="10076"/>
                    <a:pt x="5955" y="3957"/>
                    <a:pt x="10801" y="3957"/>
                  </a:cubicBezTo>
                  <a:close/>
                  <a:moveTo>
                    <a:pt x="8778" y="16036"/>
                  </a:moveTo>
                  <a:cubicBezTo>
                    <a:pt x="8032" y="17937"/>
                    <a:pt x="8535" y="19501"/>
                    <a:pt x="9569" y="20379"/>
                  </a:cubicBezTo>
                  <a:cubicBezTo>
                    <a:pt x="10602" y="21258"/>
                    <a:pt x="11773" y="21116"/>
                    <a:pt x="12519" y="19216"/>
                  </a:cubicBezTo>
                  <a:cubicBezTo>
                    <a:pt x="13265" y="17315"/>
                    <a:pt x="17970" y="355"/>
                    <a:pt x="17561" y="6"/>
                  </a:cubicBezTo>
                  <a:cubicBezTo>
                    <a:pt x="17151" y="-342"/>
                    <a:pt x="9524" y="14136"/>
                    <a:pt x="8778" y="1603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839788" y="4483100"/>
            <a:ext cx="462882" cy="462882"/>
            <a:chOff x="839788" y="4483100"/>
            <a:chExt cx="462882" cy="462882"/>
          </a:xfrm>
        </p:grpSpPr>
        <p:sp>
          <p:nvSpPr>
            <p:cNvPr id="25" name="Rounded Rectangle 24"/>
            <p:cNvSpPr/>
            <p:nvPr/>
          </p:nvSpPr>
          <p:spPr>
            <a:xfrm>
              <a:off x="839788" y="4483100"/>
              <a:ext cx="462882" cy="4628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hape 1807"/>
            <p:cNvSpPr/>
            <p:nvPr/>
          </p:nvSpPr>
          <p:spPr>
            <a:xfrm>
              <a:off x="942806" y="4580036"/>
              <a:ext cx="253669" cy="2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0433" extrusionOk="0">
                  <a:moveTo>
                    <a:pt x="14102" y="6331"/>
                  </a:moveTo>
                  <a:cubicBezTo>
                    <a:pt x="13391" y="5619"/>
                    <a:pt x="13391" y="4469"/>
                    <a:pt x="14102" y="3759"/>
                  </a:cubicBezTo>
                  <a:cubicBezTo>
                    <a:pt x="14812" y="3049"/>
                    <a:pt x="15965" y="3049"/>
                    <a:pt x="16674" y="3759"/>
                  </a:cubicBezTo>
                  <a:cubicBezTo>
                    <a:pt x="17385" y="4469"/>
                    <a:pt x="17385" y="5619"/>
                    <a:pt x="16674" y="6331"/>
                  </a:cubicBezTo>
                  <a:cubicBezTo>
                    <a:pt x="15965" y="7041"/>
                    <a:pt x="14812" y="7041"/>
                    <a:pt x="14102" y="6331"/>
                  </a:cubicBezTo>
                  <a:close/>
                  <a:moveTo>
                    <a:pt x="12904" y="13199"/>
                  </a:moveTo>
                  <a:cubicBezTo>
                    <a:pt x="12904" y="13199"/>
                    <a:pt x="21289" y="7286"/>
                    <a:pt x="20359" y="518"/>
                  </a:cubicBezTo>
                  <a:cubicBezTo>
                    <a:pt x="20339" y="369"/>
                    <a:pt x="20289" y="271"/>
                    <a:pt x="20226" y="206"/>
                  </a:cubicBezTo>
                  <a:cubicBezTo>
                    <a:pt x="20162" y="145"/>
                    <a:pt x="20065" y="93"/>
                    <a:pt x="19914" y="72"/>
                  </a:cubicBezTo>
                  <a:cubicBezTo>
                    <a:pt x="13147" y="-856"/>
                    <a:pt x="7233" y="7529"/>
                    <a:pt x="7233" y="7529"/>
                  </a:cubicBezTo>
                  <a:cubicBezTo>
                    <a:pt x="2104" y="6928"/>
                    <a:pt x="2478" y="7929"/>
                    <a:pt x="137" y="13421"/>
                  </a:cubicBezTo>
                  <a:cubicBezTo>
                    <a:pt x="-311" y="14470"/>
                    <a:pt x="416" y="14829"/>
                    <a:pt x="1211" y="14536"/>
                  </a:cubicBezTo>
                  <a:cubicBezTo>
                    <a:pt x="2006" y="14242"/>
                    <a:pt x="3764" y="13593"/>
                    <a:pt x="3764" y="13593"/>
                  </a:cubicBezTo>
                  <a:lnTo>
                    <a:pt x="6840" y="16669"/>
                  </a:lnTo>
                  <a:cubicBezTo>
                    <a:pt x="6840" y="16669"/>
                    <a:pt x="6192" y="18426"/>
                    <a:pt x="5897" y="19222"/>
                  </a:cubicBezTo>
                  <a:cubicBezTo>
                    <a:pt x="5604" y="20018"/>
                    <a:pt x="5963" y="20744"/>
                    <a:pt x="7012" y="20297"/>
                  </a:cubicBezTo>
                  <a:cubicBezTo>
                    <a:pt x="12505" y="17955"/>
                    <a:pt x="13504" y="18328"/>
                    <a:pt x="12904" y="1319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38200" y="5357020"/>
            <a:ext cx="462882" cy="462882"/>
            <a:chOff x="838200" y="5357020"/>
            <a:chExt cx="462882" cy="462882"/>
          </a:xfrm>
        </p:grpSpPr>
        <p:sp>
          <p:nvSpPr>
            <p:cNvPr id="28" name="Rounded Rectangle 27"/>
            <p:cNvSpPr/>
            <p:nvPr/>
          </p:nvSpPr>
          <p:spPr>
            <a:xfrm>
              <a:off x="838200" y="5357020"/>
              <a:ext cx="462882" cy="46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90"/>
            <p:cNvSpPr>
              <a:spLocks noChangeAspect="1" noChangeArrowheads="1"/>
            </p:cNvSpPr>
            <p:nvPr/>
          </p:nvSpPr>
          <p:spPr bwMode="auto">
            <a:xfrm>
              <a:off x="935220" y="5493805"/>
              <a:ext cx="264095" cy="204551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sp>
        <p:nvSpPr>
          <p:cNvPr id="32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1616768" y="3636425"/>
            <a:ext cx="2225902" cy="3309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1616768" y="3939218"/>
            <a:ext cx="2225902" cy="45557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616768" y="4481839"/>
            <a:ext cx="2225902" cy="3309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622450" y="5347059"/>
            <a:ext cx="2220220" cy="3309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1616768" y="4779894"/>
            <a:ext cx="2225902" cy="45557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28"/>
          </p:nvPr>
        </p:nvSpPr>
        <p:spPr>
          <a:xfrm>
            <a:off x="1616768" y="5642073"/>
            <a:ext cx="2225902" cy="45557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50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AU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3"/>
            <a:ext cx="5256212" cy="158517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839788" y="4597401"/>
            <a:ext cx="2225902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839788" y="5083176"/>
            <a:ext cx="2225902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98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3"/>
          </p:nvPr>
        </p:nvSpPr>
        <p:spPr>
          <a:xfrm>
            <a:off x="8271164" y="2327275"/>
            <a:ext cx="3081049" cy="2078038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3"/>
            <a:ext cx="5256212" cy="158517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838200" y="4597401"/>
            <a:ext cx="2225902" cy="4714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838200" y="5083176"/>
            <a:ext cx="2225902" cy="9382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54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452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190750" y="836613"/>
            <a:ext cx="7848600" cy="485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0" y="1739900"/>
            <a:ext cx="2832100" cy="27432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</a:t>
            </a:r>
            <a:r>
              <a:rPr lang="id-ID" dirty="0" smtClean="0"/>
              <a:t>afefa</a:t>
            </a:r>
            <a:r>
              <a:rPr lang="en-US" dirty="0" smtClean="0"/>
              <a:t>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r>
              <a:rPr lang="id-ID" dirty="0" smtClean="0"/>
              <a:t>aera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59400" y="304800"/>
            <a:ext cx="52070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>
        <p:tmplLst>
          <p:tmpl lvl="1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16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643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55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72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C9A6-55C0-4824-97CD-31C5C1191E2F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6E00-4703-43E6-A8B6-4CFEA4847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124036" y="205078"/>
            <a:ext cx="3898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spc="-300" dirty="0" smtClean="0">
                <a:solidFill>
                  <a:srgbClr val="0A618A"/>
                </a:solidFill>
                <a:effectLst/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组 织 架 构 图</a:t>
            </a:r>
            <a:endParaRPr lang="zh-CN" altLang="en-US" sz="4800" spc="-300" dirty="0">
              <a:solidFill>
                <a:srgbClr val="0A618A"/>
              </a:solidFill>
              <a:effectLst/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918211" y="1112521"/>
            <a:ext cx="4349696" cy="45719"/>
            <a:chOff x="2333748" y="7832853"/>
            <a:chExt cx="6628869" cy="45719"/>
          </a:xfrm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2333748" y="7832853"/>
              <a:ext cx="2209623" cy="45719"/>
            </a:xfrm>
            <a:prstGeom prst="rect">
              <a:avLst/>
            </a:prstGeom>
            <a:solidFill>
              <a:srgbClr val="0A61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effectLst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43371" y="7832853"/>
              <a:ext cx="220962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effectLst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52994" y="7832853"/>
              <a:ext cx="2209623" cy="45719"/>
            </a:xfrm>
            <a:prstGeom prst="rect">
              <a:avLst/>
            </a:prstGeom>
            <a:solidFill>
              <a:srgbClr val="9FCE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effectLst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3968331" y="850911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spc="300" dirty="0" smtClean="0">
                <a:solidFill>
                  <a:srgbClr val="9FCE38"/>
                </a:solidFill>
                <a:effectLst/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ORGANIZATIONAL STRUCTURE DIAGRAM</a:t>
            </a:r>
            <a:endParaRPr lang="zh-CN" altLang="en-US" sz="1050" spc="300" dirty="0">
              <a:solidFill>
                <a:srgbClr val="9FCE38"/>
              </a:solidFill>
              <a:effectLst/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05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5755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466850"/>
            <a:ext cx="12192000" cy="43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6F2C4-1A90-4D13-933B-07287AD5E5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www.yourdomain.com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278823" y="365125"/>
            <a:ext cx="9634355" cy="4505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1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41009" y="1931022"/>
            <a:ext cx="3446462" cy="34464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9" name="Straight Connector 8"/>
          <p:cNvCxnSpPr>
            <a:stCxn id="7" idx="3"/>
          </p:cNvCxnSpPr>
          <p:nvPr userDrawn="1"/>
        </p:nvCxnSpPr>
        <p:spPr>
          <a:xfrm flipV="1">
            <a:off x="4487471" y="3654253"/>
            <a:ext cx="7704529" cy="1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83015" y="2892394"/>
            <a:ext cx="4614203" cy="4505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83015" y="1931022"/>
            <a:ext cx="4614203" cy="9613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600" b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83015" y="3947311"/>
            <a:ext cx="6716444" cy="133662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94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838200" y="0"/>
            <a:ext cx="1051401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AU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28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3"/>
            <a:ext cx="5256212" cy="235756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 hasCustomPrompt="1"/>
          </p:nvPr>
        </p:nvSpPr>
        <p:spPr>
          <a:xfrm>
            <a:off x="7447534" y="1980083"/>
            <a:ext cx="1703388" cy="3994366"/>
          </a:xfrm>
          <a:solidFill>
            <a:schemeClr val="bg1">
              <a:lumMod val="85000"/>
            </a:schemeClr>
          </a:solidFill>
          <a:ln w="1016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6" hasCustomPrompt="1"/>
          </p:nvPr>
        </p:nvSpPr>
        <p:spPr>
          <a:xfrm>
            <a:off x="9180220" y="836613"/>
            <a:ext cx="1703388" cy="3994367"/>
          </a:xfrm>
          <a:solidFill>
            <a:schemeClr val="bg1">
              <a:lumMod val="85000"/>
            </a:schemeClr>
          </a:solidFill>
          <a:ln w="1016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1824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AU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45300" y="2474913"/>
            <a:ext cx="4508500" cy="35464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id-ID" dirty="0" smtClean="0"/>
              <a:t>Please insert image</a:t>
            </a:r>
            <a:endParaRPr lang="en-AU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491524"/>
            <a:ext cx="5256212" cy="17595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39788" y="4383089"/>
            <a:ext cx="5254625" cy="493712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839788" y="4876800"/>
            <a:ext cx="5254625" cy="49371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839788" y="5370513"/>
            <a:ext cx="5256212" cy="3603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7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39788" y="498764"/>
            <a:ext cx="5256212" cy="69749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39788" y="1223964"/>
            <a:ext cx="5256212" cy="37421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2004684"/>
            <a:ext cx="5256212" cy="4716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491523"/>
            <a:ext cx="5256212" cy="152629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839788" y="4294188"/>
            <a:ext cx="5256212" cy="172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807200" y="2005013"/>
            <a:ext cx="2184400" cy="34448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807200" y="2349500"/>
            <a:ext cx="2184400" cy="344487"/>
          </a:xfrm>
        </p:spPr>
        <p:txBody>
          <a:bodyPr>
            <a:normAutofit/>
          </a:bodyPr>
          <a:lstStyle>
            <a:lvl1pPr marL="0" indent="0">
              <a:buNone/>
              <a:defRPr sz="1200" i="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998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D6F-DD99-46DF-A9EA-728D63EA6A31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01688" y="2176850"/>
            <a:ext cx="2166842" cy="2166842"/>
          </a:xfrm>
          <a:custGeom>
            <a:avLst/>
            <a:gdLst>
              <a:gd name="connsiteX0" fmla="*/ 1342864 w 2685728"/>
              <a:gd name="connsiteY0" fmla="*/ 0 h 2685728"/>
              <a:gd name="connsiteX1" fmla="*/ 1590895 w 2685728"/>
              <a:gd name="connsiteY1" fmla="*/ 102738 h 2685728"/>
              <a:gd name="connsiteX2" fmla="*/ 2582990 w 2685728"/>
              <a:gd name="connsiteY2" fmla="*/ 1094833 h 2685728"/>
              <a:gd name="connsiteX3" fmla="*/ 2582990 w 2685728"/>
              <a:gd name="connsiteY3" fmla="*/ 1590895 h 2685728"/>
              <a:gd name="connsiteX4" fmla="*/ 1590895 w 2685728"/>
              <a:gd name="connsiteY4" fmla="*/ 2582990 h 2685728"/>
              <a:gd name="connsiteX5" fmla="*/ 1094833 w 2685728"/>
              <a:gd name="connsiteY5" fmla="*/ 2582990 h 2685728"/>
              <a:gd name="connsiteX6" fmla="*/ 102738 w 2685728"/>
              <a:gd name="connsiteY6" fmla="*/ 1590895 h 2685728"/>
              <a:gd name="connsiteX7" fmla="*/ 102738 w 2685728"/>
              <a:gd name="connsiteY7" fmla="*/ 1094833 h 2685728"/>
              <a:gd name="connsiteX8" fmla="*/ 1094833 w 2685728"/>
              <a:gd name="connsiteY8" fmla="*/ 102738 h 2685728"/>
              <a:gd name="connsiteX9" fmla="*/ 1342864 w 2685728"/>
              <a:gd name="connsiteY9" fmla="*/ 0 h 26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728" h="2685728">
                <a:moveTo>
                  <a:pt x="1342864" y="0"/>
                </a:moveTo>
                <a:cubicBezTo>
                  <a:pt x="1432634" y="0"/>
                  <a:pt x="1522403" y="34246"/>
                  <a:pt x="1590895" y="102738"/>
                </a:cubicBezTo>
                <a:lnTo>
                  <a:pt x="2582990" y="1094833"/>
                </a:lnTo>
                <a:cubicBezTo>
                  <a:pt x="2719974" y="1231817"/>
                  <a:pt x="2719974" y="1453912"/>
                  <a:pt x="2582990" y="1590895"/>
                </a:cubicBezTo>
                <a:lnTo>
                  <a:pt x="1590895" y="2582990"/>
                </a:lnTo>
                <a:cubicBezTo>
                  <a:pt x="1453912" y="2719974"/>
                  <a:pt x="1231817" y="2719974"/>
                  <a:pt x="1094833" y="2582990"/>
                </a:cubicBezTo>
                <a:lnTo>
                  <a:pt x="102738" y="1590895"/>
                </a:lnTo>
                <a:cubicBezTo>
                  <a:pt x="-34246" y="1453912"/>
                  <a:pt x="-34246" y="1231817"/>
                  <a:pt x="102738" y="1094833"/>
                </a:cubicBezTo>
                <a:lnTo>
                  <a:pt x="1094833" y="102738"/>
                </a:lnTo>
                <a:cubicBezTo>
                  <a:pt x="1163325" y="34246"/>
                  <a:pt x="1253094" y="0"/>
                  <a:pt x="134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3601356" y="2176850"/>
            <a:ext cx="2166842" cy="2166842"/>
          </a:xfrm>
          <a:custGeom>
            <a:avLst/>
            <a:gdLst>
              <a:gd name="connsiteX0" fmla="*/ 1342864 w 2685728"/>
              <a:gd name="connsiteY0" fmla="*/ 0 h 2685728"/>
              <a:gd name="connsiteX1" fmla="*/ 1590895 w 2685728"/>
              <a:gd name="connsiteY1" fmla="*/ 102738 h 2685728"/>
              <a:gd name="connsiteX2" fmla="*/ 2582990 w 2685728"/>
              <a:gd name="connsiteY2" fmla="*/ 1094833 h 2685728"/>
              <a:gd name="connsiteX3" fmla="*/ 2582990 w 2685728"/>
              <a:gd name="connsiteY3" fmla="*/ 1590895 h 2685728"/>
              <a:gd name="connsiteX4" fmla="*/ 1590895 w 2685728"/>
              <a:gd name="connsiteY4" fmla="*/ 2582990 h 2685728"/>
              <a:gd name="connsiteX5" fmla="*/ 1094833 w 2685728"/>
              <a:gd name="connsiteY5" fmla="*/ 2582990 h 2685728"/>
              <a:gd name="connsiteX6" fmla="*/ 102738 w 2685728"/>
              <a:gd name="connsiteY6" fmla="*/ 1590895 h 2685728"/>
              <a:gd name="connsiteX7" fmla="*/ 102738 w 2685728"/>
              <a:gd name="connsiteY7" fmla="*/ 1094833 h 2685728"/>
              <a:gd name="connsiteX8" fmla="*/ 1094833 w 2685728"/>
              <a:gd name="connsiteY8" fmla="*/ 102738 h 2685728"/>
              <a:gd name="connsiteX9" fmla="*/ 1342864 w 2685728"/>
              <a:gd name="connsiteY9" fmla="*/ 0 h 26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728" h="2685728">
                <a:moveTo>
                  <a:pt x="1342864" y="0"/>
                </a:moveTo>
                <a:cubicBezTo>
                  <a:pt x="1432634" y="0"/>
                  <a:pt x="1522403" y="34246"/>
                  <a:pt x="1590895" y="102738"/>
                </a:cubicBezTo>
                <a:lnTo>
                  <a:pt x="2582990" y="1094833"/>
                </a:lnTo>
                <a:cubicBezTo>
                  <a:pt x="2719974" y="1231817"/>
                  <a:pt x="2719974" y="1453912"/>
                  <a:pt x="2582990" y="1590895"/>
                </a:cubicBezTo>
                <a:lnTo>
                  <a:pt x="1590895" y="2582990"/>
                </a:lnTo>
                <a:cubicBezTo>
                  <a:pt x="1453912" y="2719974"/>
                  <a:pt x="1231817" y="2719974"/>
                  <a:pt x="1094833" y="2582990"/>
                </a:cubicBezTo>
                <a:lnTo>
                  <a:pt x="102738" y="1590895"/>
                </a:lnTo>
                <a:cubicBezTo>
                  <a:pt x="-34246" y="1453912"/>
                  <a:pt x="-34246" y="1231817"/>
                  <a:pt x="102738" y="1094833"/>
                </a:cubicBezTo>
                <a:lnTo>
                  <a:pt x="1094833" y="102738"/>
                </a:lnTo>
                <a:cubicBezTo>
                  <a:pt x="1163325" y="34246"/>
                  <a:pt x="1253094" y="0"/>
                  <a:pt x="134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6405658" y="2176850"/>
            <a:ext cx="2166842" cy="2166842"/>
          </a:xfrm>
          <a:custGeom>
            <a:avLst/>
            <a:gdLst>
              <a:gd name="connsiteX0" fmla="*/ 1342864 w 2685728"/>
              <a:gd name="connsiteY0" fmla="*/ 0 h 2685728"/>
              <a:gd name="connsiteX1" fmla="*/ 1590895 w 2685728"/>
              <a:gd name="connsiteY1" fmla="*/ 102738 h 2685728"/>
              <a:gd name="connsiteX2" fmla="*/ 2582990 w 2685728"/>
              <a:gd name="connsiteY2" fmla="*/ 1094833 h 2685728"/>
              <a:gd name="connsiteX3" fmla="*/ 2582990 w 2685728"/>
              <a:gd name="connsiteY3" fmla="*/ 1590895 h 2685728"/>
              <a:gd name="connsiteX4" fmla="*/ 1590895 w 2685728"/>
              <a:gd name="connsiteY4" fmla="*/ 2582990 h 2685728"/>
              <a:gd name="connsiteX5" fmla="*/ 1094833 w 2685728"/>
              <a:gd name="connsiteY5" fmla="*/ 2582990 h 2685728"/>
              <a:gd name="connsiteX6" fmla="*/ 102738 w 2685728"/>
              <a:gd name="connsiteY6" fmla="*/ 1590895 h 2685728"/>
              <a:gd name="connsiteX7" fmla="*/ 102738 w 2685728"/>
              <a:gd name="connsiteY7" fmla="*/ 1094833 h 2685728"/>
              <a:gd name="connsiteX8" fmla="*/ 1094833 w 2685728"/>
              <a:gd name="connsiteY8" fmla="*/ 102738 h 2685728"/>
              <a:gd name="connsiteX9" fmla="*/ 1342864 w 2685728"/>
              <a:gd name="connsiteY9" fmla="*/ 0 h 26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728" h="2685728">
                <a:moveTo>
                  <a:pt x="1342864" y="0"/>
                </a:moveTo>
                <a:cubicBezTo>
                  <a:pt x="1432634" y="0"/>
                  <a:pt x="1522403" y="34246"/>
                  <a:pt x="1590895" y="102738"/>
                </a:cubicBezTo>
                <a:lnTo>
                  <a:pt x="2582990" y="1094833"/>
                </a:lnTo>
                <a:cubicBezTo>
                  <a:pt x="2719974" y="1231817"/>
                  <a:pt x="2719974" y="1453912"/>
                  <a:pt x="2582990" y="1590895"/>
                </a:cubicBezTo>
                <a:lnTo>
                  <a:pt x="1590895" y="2582990"/>
                </a:lnTo>
                <a:cubicBezTo>
                  <a:pt x="1453912" y="2719974"/>
                  <a:pt x="1231817" y="2719974"/>
                  <a:pt x="1094833" y="2582990"/>
                </a:cubicBezTo>
                <a:lnTo>
                  <a:pt x="102738" y="1590895"/>
                </a:lnTo>
                <a:cubicBezTo>
                  <a:pt x="-34246" y="1453912"/>
                  <a:pt x="-34246" y="1231817"/>
                  <a:pt x="102738" y="1094833"/>
                </a:cubicBezTo>
                <a:lnTo>
                  <a:pt x="1094833" y="102738"/>
                </a:lnTo>
                <a:cubicBezTo>
                  <a:pt x="1163325" y="34246"/>
                  <a:pt x="1253094" y="0"/>
                  <a:pt x="134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9209960" y="2176850"/>
            <a:ext cx="2166842" cy="2166842"/>
          </a:xfrm>
          <a:custGeom>
            <a:avLst/>
            <a:gdLst>
              <a:gd name="connsiteX0" fmla="*/ 1342864 w 2685728"/>
              <a:gd name="connsiteY0" fmla="*/ 0 h 2685728"/>
              <a:gd name="connsiteX1" fmla="*/ 1590895 w 2685728"/>
              <a:gd name="connsiteY1" fmla="*/ 102738 h 2685728"/>
              <a:gd name="connsiteX2" fmla="*/ 2582990 w 2685728"/>
              <a:gd name="connsiteY2" fmla="*/ 1094833 h 2685728"/>
              <a:gd name="connsiteX3" fmla="*/ 2582990 w 2685728"/>
              <a:gd name="connsiteY3" fmla="*/ 1590895 h 2685728"/>
              <a:gd name="connsiteX4" fmla="*/ 1590895 w 2685728"/>
              <a:gd name="connsiteY4" fmla="*/ 2582990 h 2685728"/>
              <a:gd name="connsiteX5" fmla="*/ 1094833 w 2685728"/>
              <a:gd name="connsiteY5" fmla="*/ 2582990 h 2685728"/>
              <a:gd name="connsiteX6" fmla="*/ 102738 w 2685728"/>
              <a:gd name="connsiteY6" fmla="*/ 1590895 h 2685728"/>
              <a:gd name="connsiteX7" fmla="*/ 102738 w 2685728"/>
              <a:gd name="connsiteY7" fmla="*/ 1094833 h 2685728"/>
              <a:gd name="connsiteX8" fmla="*/ 1094833 w 2685728"/>
              <a:gd name="connsiteY8" fmla="*/ 102738 h 2685728"/>
              <a:gd name="connsiteX9" fmla="*/ 1342864 w 2685728"/>
              <a:gd name="connsiteY9" fmla="*/ 0 h 26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728" h="2685728">
                <a:moveTo>
                  <a:pt x="1342864" y="0"/>
                </a:moveTo>
                <a:cubicBezTo>
                  <a:pt x="1432634" y="0"/>
                  <a:pt x="1522403" y="34246"/>
                  <a:pt x="1590895" y="102738"/>
                </a:cubicBezTo>
                <a:lnTo>
                  <a:pt x="2582990" y="1094833"/>
                </a:lnTo>
                <a:cubicBezTo>
                  <a:pt x="2719974" y="1231817"/>
                  <a:pt x="2719974" y="1453912"/>
                  <a:pt x="2582990" y="1590895"/>
                </a:cubicBezTo>
                <a:lnTo>
                  <a:pt x="1590895" y="2582990"/>
                </a:lnTo>
                <a:cubicBezTo>
                  <a:pt x="1453912" y="2719974"/>
                  <a:pt x="1231817" y="2719974"/>
                  <a:pt x="1094833" y="2582990"/>
                </a:cubicBezTo>
                <a:lnTo>
                  <a:pt x="102738" y="1590895"/>
                </a:lnTo>
                <a:cubicBezTo>
                  <a:pt x="-34246" y="1453912"/>
                  <a:pt x="-34246" y="1231817"/>
                  <a:pt x="102738" y="1094833"/>
                </a:cubicBezTo>
                <a:lnTo>
                  <a:pt x="1094833" y="102738"/>
                </a:lnTo>
                <a:cubicBezTo>
                  <a:pt x="1163325" y="34246"/>
                  <a:pt x="1253094" y="0"/>
                  <a:pt x="134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801689" y="4648687"/>
            <a:ext cx="2166842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801689" y="5134462"/>
            <a:ext cx="2166842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3601356" y="4648687"/>
            <a:ext cx="2166842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601356" y="5134462"/>
            <a:ext cx="2166842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401023" y="4648687"/>
            <a:ext cx="2166842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23"/>
          </p:nvPr>
        </p:nvSpPr>
        <p:spPr>
          <a:xfrm>
            <a:off x="6401023" y="5134462"/>
            <a:ext cx="2166842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9209960" y="4648687"/>
            <a:ext cx="2166842" cy="4714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9209960" y="5134462"/>
            <a:ext cx="2166842" cy="93821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247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animBg="1"/>
      <p:bldP spid="29" grpId="0" animBg="1"/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11/05/2018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114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0" r:id="rId4"/>
    <p:sldLayoutId id="214748365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64" r:id="rId13"/>
    <p:sldLayoutId id="2147483657" r:id="rId14"/>
    <p:sldLayoutId id="2147483658" r:id="rId15"/>
    <p:sldLayoutId id="2147483666" r:id="rId16"/>
    <p:sldLayoutId id="2147483665" r:id="rId17"/>
    <p:sldLayoutId id="2147483667" r:id="rId18"/>
    <p:sldLayoutId id="2147483668" r:id="rId19"/>
    <p:sldLayoutId id="2147483683" r:id="rId20"/>
    <p:sldLayoutId id="2147483669" r:id="rId21"/>
    <p:sldLayoutId id="2147483672" r:id="rId22"/>
    <p:sldLayoutId id="2147483670" r:id="rId23"/>
    <p:sldLayoutId id="2147483673" r:id="rId24"/>
    <p:sldLayoutId id="2147483676" r:id="rId25"/>
    <p:sldLayoutId id="2147483675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71" r:id="rId33"/>
    <p:sldLayoutId id="2147483659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65000"/>
              <a:lumOff val="35000"/>
            </a:schemeClr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pos="3840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527">
          <p15:clr>
            <a:srgbClr val="F26B43"/>
          </p15:clr>
        </p15:guide>
        <p15:guide id="5" orient="horz" pos="3793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D6F2C4-1A90-4D13-933B-07287AD5E55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www.yourdomain.com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YEARLY TIMELINE</a:t>
            </a:r>
            <a:endParaRPr lang="en-GB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We Started Our Business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2016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Lorem ipsum dolor sit amet, consectetur adipiscing elit. Donec diam ligula, volutpat a ullamcorper quis, pellentesque tincidunt nisl. </a:t>
            </a:r>
            <a:br>
              <a:rPr lang="en-GB"/>
            </a:br>
            <a:r>
              <a:rPr lang="en-GB"/>
              <a:t>Aenean suscipit, ex maximus posuere scelerisque, erat ipsum vehicula nunc, sit amet accumsan arcu tellus vel lorem. Cum sociis natoque penatibus.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23436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888"/>
          <p:cNvSpPr>
            <a:spLocks noChangeArrowheads="1"/>
          </p:cNvSpPr>
          <p:nvPr/>
        </p:nvSpPr>
        <p:spPr bwMode="auto">
          <a:xfrm>
            <a:off x="11307541" y="5035381"/>
            <a:ext cx="566958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889"/>
          <p:cNvSpPr>
            <a:spLocks/>
          </p:cNvSpPr>
          <p:nvPr/>
        </p:nvSpPr>
        <p:spPr bwMode="auto">
          <a:xfrm>
            <a:off x="11410251" y="5133982"/>
            <a:ext cx="293751" cy="369755"/>
          </a:xfrm>
          <a:custGeom>
            <a:avLst/>
            <a:gdLst>
              <a:gd name="T0" fmla="*/ 0 w 143"/>
              <a:gd name="T1" fmla="*/ 0 h 180"/>
              <a:gd name="T2" fmla="*/ 0 w 143"/>
              <a:gd name="T3" fmla="*/ 180 h 180"/>
              <a:gd name="T4" fmla="*/ 143 w 143"/>
              <a:gd name="T5" fmla="*/ 180 h 180"/>
              <a:gd name="T6" fmla="*/ 143 w 143"/>
              <a:gd name="T7" fmla="*/ 24 h 180"/>
              <a:gd name="T8" fmla="*/ 117 w 143"/>
              <a:gd name="T9" fmla="*/ 0 h 180"/>
              <a:gd name="T10" fmla="*/ 0 w 143"/>
              <a:gd name="T11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80">
                <a:moveTo>
                  <a:pt x="0" y="0"/>
                </a:moveTo>
                <a:lnTo>
                  <a:pt x="0" y="180"/>
                </a:lnTo>
                <a:lnTo>
                  <a:pt x="143" y="180"/>
                </a:lnTo>
                <a:lnTo>
                  <a:pt x="143" y="24"/>
                </a:lnTo>
                <a:lnTo>
                  <a:pt x="117" y="0"/>
                </a:lnTo>
                <a:lnTo>
                  <a:pt x="0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890"/>
          <p:cNvSpPr>
            <a:spLocks/>
          </p:cNvSpPr>
          <p:nvPr/>
        </p:nvSpPr>
        <p:spPr bwMode="auto">
          <a:xfrm>
            <a:off x="11644429" y="5133982"/>
            <a:ext cx="57517" cy="51356"/>
          </a:xfrm>
          <a:custGeom>
            <a:avLst/>
            <a:gdLst>
              <a:gd name="T0" fmla="*/ 28 w 28"/>
              <a:gd name="T1" fmla="*/ 25 h 25"/>
              <a:gd name="T2" fmla="*/ 3 w 28"/>
              <a:gd name="T3" fmla="*/ 0 h 25"/>
              <a:gd name="T4" fmla="*/ 0 w 28"/>
              <a:gd name="T5" fmla="*/ 25 h 25"/>
              <a:gd name="T6" fmla="*/ 28 w 28"/>
              <a:gd name="T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25">
                <a:moveTo>
                  <a:pt x="28" y="25"/>
                </a:moveTo>
                <a:lnTo>
                  <a:pt x="3" y="0"/>
                </a:lnTo>
                <a:lnTo>
                  <a:pt x="0" y="25"/>
                </a:lnTo>
                <a:lnTo>
                  <a:pt x="28" y="25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891"/>
          <p:cNvSpPr>
            <a:spLocks noChangeArrowheads="1"/>
          </p:cNvSpPr>
          <p:nvPr/>
        </p:nvSpPr>
        <p:spPr bwMode="auto">
          <a:xfrm>
            <a:off x="11447226" y="5207933"/>
            <a:ext cx="219800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892"/>
          <p:cNvSpPr>
            <a:spLocks noChangeArrowheads="1"/>
          </p:cNvSpPr>
          <p:nvPr/>
        </p:nvSpPr>
        <p:spPr bwMode="auto">
          <a:xfrm>
            <a:off x="11447226" y="5255180"/>
            <a:ext cx="219800" cy="4108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893"/>
          <p:cNvSpPr>
            <a:spLocks noChangeArrowheads="1"/>
          </p:cNvSpPr>
          <p:nvPr/>
        </p:nvSpPr>
        <p:spPr bwMode="auto">
          <a:xfrm>
            <a:off x="11447226" y="5304481"/>
            <a:ext cx="219800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894"/>
          <p:cNvSpPr>
            <a:spLocks noChangeArrowheads="1"/>
          </p:cNvSpPr>
          <p:nvPr/>
        </p:nvSpPr>
        <p:spPr bwMode="auto">
          <a:xfrm>
            <a:off x="11447226" y="5351727"/>
            <a:ext cx="219800" cy="4108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895"/>
          <p:cNvSpPr>
            <a:spLocks noChangeArrowheads="1"/>
          </p:cNvSpPr>
          <p:nvPr/>
        </p:nvSpPr>
        <p:spPr bwMode="auto">
          <a:xfrm>
            <a:off x="11447226" y="5396919"/>
            <a:ext cx="219800" cy="6163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896"/>
          <p:cNvSpPr>
            <a:spLocks noChangeArrowheads="1"/>
          </p:cNvSpPr>
          <p:nvPr/>
        </p:nvSpPr>
        <p:spPr bwMode="auto">
          <a:xfrm>
            <a:off x="11447226" y="5446220"/>
            <a:ext cx="219800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897"/>
          <p:cNvSpPr>
            <a:spLocks/>
          </p:cNvSpPr>
          <p:nvPr/>
        </p:nvSpPr>
        <p:spPr bwMode="auto">
          <a:xfrm>
            <a:off x="11582803" y="5170957"/>
            <a:ext cx="184878" cy="316346"/>
          </a:xfrm>
          <a:custGeom>
            <a:avLst/>
            <a:gdLst>
              <a:gd name="T0" fmla="*/ 15 w 61"/>
              <a:gd name="T1" fmla="*/ 98 h 105"/>
              <a:gd name="T2" fmla="*/ 4 w 61"/>
              <a:gd name="T3" fmla="*/ 91 h 105"/>
              <a:gd name="T4" fmla="*/ 43 w 61"/>
              <a:gd name="T5" fmla="*/ 16 h 105"/>
              <a:gd name="T6" fmla="*/ 60 w 61"/>
              <a:gd name="T7" fmla="*/ 0 h 105"/>
              <a:gd name="T8" fmla="*/ 61 w 61"/>
              <a:gd name="T9" fmla="*/ 1 h 105"/>
              <a:gd name="T10" fmla="*/ 54 w 61"/>
              <a:gd name="T11" fmla="*/ 23 h 105"/>
              <a:gd name="T12" fmla="*/ 15 w 61"/>
              <a:gd name="T13" fmla="*/ 9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105">
                <a:moveTo>
                  <a:pt x="15" y="98"/>
                </a:moveTo>
                <a:cubicBezTo>
                  <a:pt x="11" y="105"/>
                  <a:pt x="0" y="101"/>
                  <a:pt x="4" y="91"/>
                </a:cubicBezTo>
                <a:cubicBezTo>
                  <a:pt x="7" y="82"/>
                  <a:pt x="43" y="16"/>
                  <a:pt x="43" y="16"/>
                </a:cubicBezTo>
                <a:cubicBezTo>
                  <a:pt x="60" y="0"/>
                  <a:pt x="60" y="0"/>
                  <a:pt x="60" y="0"/>
                </a:cubicBezTo>
                <a:cubicBezTo>
                  <a:pt x="61" y="1"/>
                  <a:pt x="61" y="1"/>
                  <a:pt x="61" y="1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19" y="92"/>
                  <a:pt x="15" y="98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898"/>
          <p:cNvSpPr>
            <a:spLocks/>
          </p:cNvSpPr>
          <p:nvPr/>
        </p:nvSpPr>
        <p:spPr bwMode="auto">
          <a:xfrm>
            <a:off x="11582803" y="5429786"/>
            <a:ext cx="57517" cy="57517"/>
          </a:xfrm>
          <a:custGeom>
            <a:avLst/>
            <a:gdLst>
              <a:gd name="T0" fmla="*/ 6 w 19"/>
              <a:gd name="T1" fmla="*/ 0 h 19"/>
              <a:gd name="T2" fmla="*/ 4 w 19"/>
              <a:gd name="T3" fmla="*/ 5 h 19"/>
              <a:gd name="T4" fmla="*/ 15 w 19"/>
              <a:gd name="T5" fmla="*/ 12 h 19"/>
              <a:gd name="T6" fmla="*/ 19 w 19"/>
              <a:gd name="T7" fmla="*/ 6 h 19"/>
              <a:gd name="T8" fmla="*/ 6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6" y="0"/>
                </a:moveTo>
                <a:cubicBezTo>
                  <a:pt x="5" y="3"/>
                  <a:pt x="4" y="4"/>
                  <a:pt x="4" y="5"/>
                </a:cubicBezTo>
                <a:cubicBezTo>
                  <a:pt x="0" y="15"/>
                  <a:pt x="11" y="19"/>
                  <a:pt x="15" y="12"/>
                </a:cubicBezTo>
                <a:cubicBezTo>
                  <a:pt x="16" y="12"/>
                  <a:pt x="17" y="9"/>
                  <a:pt x="19" y="6"/>
                </a:cubicBezTo>
                <a:cubicBezTo>
                  <a:pt x="16" y="3"/>
                  <a:pt x="11" y="1"/>
                  <a:pt x="6" y="0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99"/>
          <p:cNvSpPr>
            <a:spLocks/>
          </p:cNvSpPr>
          <p:nvPr/>
        </p:nvSpPr>
        <p:spPr bwMode="auto">
          <a:xfrm>
            <a:off x="11601292" y="5423624"/>
            <a:ext cx="43139" cy="24650"/>
          </a:xfrm>
          <a:custGeom>
            <a:avLst/>
            <a:gdLst>
              <a:gd name="T0" fmla="*/ 1 w 14"/>
              <a:gd name="T1" fmla="*/ 0 h 8"/>
              <a:gd name="T2" fmla="*/ 0 w 14"/>
              <a:gd name="T3" fmla="*/ 2 h 8"/>
              <a:gd name="T4" fmla="*/ 13 w 14"/>
              <a:gd name="T5" fmla="*/ 8 h 8"/>
              <a:gd name="T6" fmla="*/ 14 w 14"/>
              <a:gd name="T7" fmla="*/ 5 h 8"/>
              <a:gd name="T8" fmla="*/ 1 w 14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8">
                <a:moveTo>
                  <a:pt x="1" y="0"/>
                </a:moveTo>
                <a:cubicBezTo>
                  <a:pt x="1" y="1"/>
                  <a:pt x="0" y="2"/>
                  <a:pt x="0" y="2"/>
                </a:cubicBezTo>
                <a:cubicBezTo>
                  <a:pt x="5" y="3"/>
                  <a:pt x="10" y="5"/>
                  <a:pt x="13" y="8"/>
                </a:cubicBezTo>
                <a:cubicBezTo>
                  <a:pt x="13" y="7"/>
                  <a:pt x="14" y="6"/>
                  <a:pt x="14" y="5"/>
                </a:cubicBezTo>
                <a:cubicBezTo>
                  <a:pt x="11" y="2"/>
                  <a:pt x="6" y="0"/>
                  <a:pt x="1" y="0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900"/>
          <p:cNvSpPr>
            <a:spLocks/>
          </p:cNvSpPr>
          <p:nvPr/>
        </p:nvSpPr>
        <p:spPr bwMode="auto">
          <a:xfrm>
            <a:off x="11714272" y="5170957"/>
            <a:ext cx="53409" cy="88331"/>
          </a:xfrm>
          <a:custGeom>
            <a:avLst/>
            <a:gdLst>
              <a:gd name="T0" fmla="*/ 18 w 18"/>
              <a:gd name="T1" fmla="*/ 1 h 29"/>
              <a:gd name="T2" fmla="*/ 17 w 18"/>
              <a:gd name="T3" fmla="*/ 0 h 29"/>
              <a:gd name="T4" fmla="*/ 0 w 18"/>
              <a:gd name="T5" fmla="*/ 16 h 29"/>
              <a:gd name="T6" fmla="*/ 3 w 18"/>
              <a:gd name="T7" fmla="*/ 18 h 29"/>
              <a:gd name="T8" fmla="*/ 11 w 18"/>
              <a:gd name="T9" fmla="*/ 23 h 29"/>
              <a:gd name="T10" fmla="*/ 11 w 18"/>
              <a:gd name="T11" fmla="*/ 23 h 29"/>
              <a:gd name="T12" fmla="*/ 18 w 18"/>
              <a:gd name="T13" fmla="*/ 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29">
                <a:moveTo>
                  <a:pt x="18" y="1"/>
                </a:moveTo>
                <a:cubicBezTo>
                  <a:pt x="17" y="0"/>
                  <a:pt x="17" y="0"/>
                  <a:pt x="17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1" y="18"/>
                  <a:pt x="3" y="18"/>
                </a:cubicBezTo>
                <a:cubicBezTo>
                  <a:pt x="9" y="18"/>
                  <a:pt x="3" y="29"/>
                  <a:pt x="11" y="23"/>
                </a:cubicBezTo>
                <a:cubicBezTo>
                  <a:pt x="11" y="23"/>
                  <a:pt x="11" y="23"/>
                  <a:pt x="11" y="23"/>
                </a:cubicBezTo>
                <a:lnTo>
                  <a:pt x="18" y="1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901"/>
          <p:cNvSpPr>
            <a:spLocks/>
          </p:cNvSpPr>
          <p:nvPr/>
        </p:nvSpPr>
        <p:spPr bwMode="auto">
          <a:xfrm>
            <a:off x="11753302" y="5160687"/>
            <a:ext cx="20542" cy="28759"/>
          </a:xfrm>
          <a:custGeom>
            <a:avLst/>
            <a:gdLst>
              <a:gd name="T0" fmla="*/ 5 w 7"/>
              <a:gd name="T1" fmla="*/ 1 h 9"/>
              <a:gd name="T2" fmla="*/ 0 w 7"/>
              <a:gd name="T3" fmla="*/ 6 h 9"/>
              <a:gd name="T4" fmla="*/ 4 w 7"/>
              <a:gd name="T5" fmla="*/ 8 h 9"/>
              <a:gd name="T6" fmla="*/ 6 w 7"/>
              <a:gd name="T7" fmla="*/ 2 h 9"/>
              <a:gd name="T8" fmla="*/ 5 w 7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9">
                <a:moveTo>
                  <a:pt x="5" y="1"/>
                </a:moveTo>
                <a:cubicBezTo>
                  <a:pt x="4" y="2"/>
                  <a:pt x="1" y="5"/>
                  <a:pt x="0" y="6"/>
                </a:cubicBezTo>
                <a:cubicBezTo>
                  <a:pt x="1" y="6"/>
                  <a:pt x="4" y="7"/>
                  <a:pt x="4" y="8"/>
                </a:cubicBezTo>
                <a:cubicBezTo>
                  <a:pt x="4" y="9"/>
                  <a:pt x="6" y="3"/>
                  <a:pt x="6" y="2"/>
                </a:cubicBezTo>
                <a:cubicBezTo>
                  <a:pt x="7" y="1"/>
                  <a:pt x="6" y="0"/>
                  <a:pt x="5" y="1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902"/>
          <p:cNvSpPr>
            <a:spLocks noChangeArrowheads="1"/>
          </p:cNvSpPr>
          <p:nvPr/>
        </p:nvSpPr>
        <p:spPr bwMode="auto">
          <a:xfrm>
            <a:off x="10553652" y="5035381"/>
            <a:ext cx="564904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903"/>
          <p:cNvSpPr>
            <a:spLocks/>
          </p:cNvSpPr>
          <p:nvPr/>
        </p:nvSpPr>
        <p:spPr bwMode="auto">
          <a:xfrm>
            <a:off x="10742638" y="5318860"/>
            <a:ext cx="275262" cy="191041"/>
          </a:xfrm>
          <a:custGeom>
            <a:avLst/>
            <a:gdLst>
              <a:gd name="T0" fmla="*/ 57 w 91"/>
              <a:gd name="T1" fmla="*/ 0 h 63"/>
              <a:gd name="T2" fmla="*/ 91 w 91"/>
              <a:gd name="T3" fmla="*/ 22 h 63"/>
              <a:gd name="T4" fmla="*/ 0 w 91"/>
              <a:gd name="T5" fmla="*/ 43 h 63"/>
              <a:gd name="T6" fmla="*/ 21 w 91"/>
              <a:gd name="T7" fmla="*/ 9 h 63"/>
              <a:gd name="T8" fmla="*/ 35 w 91"/>
              <a:gd name="T9" fmla="*/ 12 h 63"/>
              <a:gd name="T10" fmla="*/ 57 w 91"/>
              <a:gd name="T11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63">
                <a:moveTo>
                  <a:pt x="57" y="0"/>
                </a:moveTo>
                <a:cubicBezTo>
                  <a:pt x="91" y="22"/>
                  <a:pt x="91" y="22"/>
                  <a:pt x="91" y="22"/>
                </a:cubicBezTo>
                <a:cubicBezTo>
                  <a:pt x="72" y="53"/>
                  <a:pt x="31" y="63"/>
                  <a:pt x="0" y="43"/>
                </a:cubicBezTo>
                <a:cubicBezTo>
                  <a:pt x="21" y="9"/>
                  <a:pt x="21" y="9"/>
                  <a:pt x="21" y="9"/>
                </a:cubicBezTo>
                <a:cubicBezTo>
                  <a:pt x="25" y="11"/>
                  <a:pt x="30" y="12"/>
                  <a:pt x="35" y="12"/>
                </a:cubicBezTo>
                <a:cubicBezTo>
                  <a:pt x="44" y="12"/>
                  <a:pt x="52" y="8"/>
                  <a:pt x="57" y="0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904"/>
          <p:cNvSpPr>
            <a:spLocks/>
          </p:cNvSpPr>
          <p:nvPr/>
        </p:nvSpPr>
        <p:spPr bwMode="auto">
          <a:xfrm>
            <a:off x="10625548" y="5185337"/>
            <a:ext cx="168444" cy="254720"/>
          </a:xfrm>
          <a:custGeom>
            <a:avLst/>
            <a:gdLst>
              <a:gd name="T0" fmla="*/ 56 w 56"/>
              <a:gd name="T1" fmla="*/ 54 h 84"/>
              <a:gd name="T2" fmla="*/ 37 w 56"/>
              <a:gd name="T3" fmla="*/ 84 h 84"/>
              <a:gd name="T4" fmla="*/ 18 w 56"/>
              <a:gd name="T5" fmla="*/ 0 h 84"/>
              <a:gd name="T6" fmla="*/ 48 w 56"/>
              <a:gd name="T7" fmla="*/ 19 h 84"/>
              <a:gd name="T8" fmla="*/ 44 w 56"/>
              <a:gd name="T9" fmla="*/ 32 h 84"/>
              <a:gd name="T10" fmla="*/ 56 w 56"/>
              <a:gd name="T11" fmla="*/ 5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" h="84">
                <a:moveTo>
                  <a:pt x="56" y="54"/>
                </a:moveTo>
                <a:cubicBezTo>
                  <a:pt x="37" y="84"/>
                  <a:pt x="37" y="84"/>
                  <a:pt x="37" y="84"/>
                </a:cubicBezTo>
                <a:cubicBezTo>
                  <a:pt x="9" y="66"/>
                  <a:pt x="0" y="28"/>
                  <a:pt x="18" y="0"/>
                </a:cubicBezTo>
                <a:cubicBezTo>
                  <a:pt x="48" y="19"/>
                  <a:pt x="48" y="19"/>
                  <a:pt x="48" y="19"/>
                </a:cubicBezTo>
                <a:cubicBezTo>
                  <a:pt x="46" y="23"/>
                  <a:pt x="44" y="27"/>
                  <a:pt x="44" y="32"/>
                </a:cubicBezTo>
                <a:cubicBezTo>
                  <a:pt x="44" y="41"/>
                  <a:pt x="49" y="49"/>
                  <a:pt x="56" y="54"/>
                </a:cubicBezTo>
                <a:close/>
              </a:path>
            </a:pathLst>
          </a:custGeom>
          <a:solidFill>
            <a:srgbClr val="3DA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905"/>
          <p:cNvSpPr>
            <a:spLocks/>
          </p:cNvSpPr>
          <p:nvPr/>
        </p:nvSpPr>
        <p:spPr bwMode="auto">
          <a:xfrm>
            <a:off x="10742638" y="5152470"/>
            <a:ext cx="172552" cy="84223"/>
          </a:xfrm>
          <a:custGeom>
            <a:avLst/>
            <a:gdLst>
              <a:gd name="T0" fmla="*/ 13 w 57"/>
              <a:gd name="T1" fmla="*/ 28 h 28"/>
              <a:gd name="T2" fmla="*/ 0 w 57"/>
              <a:gd name="T3" fmla="*/ 20 h 28"/>
              <a:gd name="T4" fmla="*/ 26 w 57"/>
              <a:gd name="T5" fmla="*/ 2 h 28"/>
              <a:gd name="T6" fmla="*/ 57 w 57"/>
              <a:gd name="T7" fmla="*/ 7 h 28"/>
              <a:gd name="T8" fmla="*/ 49 w 57"/>
              <a:gd name="T9" fmla="*/ 20 h 28"/>
              <a:gd name="T10" fmla="*/ 35 w 57"/>
              <a:gd name="T11" fmla="*/ 16 h 28"/>
              <a:gd name="T12" fmla="*/ 13 w 57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8">
                <a:moveTo>
                  <a:pt x="13" y="28"/>
                </a:moveTo>
                <a:cubicBezTo>
                  <a:pt x="0" y="20"/>
                  <a:pt x="0" y="20"/>
                  <a:pt x="0" y="20"/>
                </a:cubicBezTo>
                <a:cubicBezTo>
                  <a:pt x="6" y="11"/>
                  <a:pt x="15" y="4"/>
                  <a:pt x="26" y="2"/>
                </a:cubicBezTo>
                <a:cubicBezTo>
                  <a:pt x="36" y="0"/>
                  <a:pt x="47" y="1"/>
                  <a:pt x="57" y="7"/>
                </a:cubicBezTo>
                <a:cubicBezTo>
                  <a:pt x="49" y="20"/>
                  <a:pt x="49" y="20"/>
                  <a:pt x="49" y="20"/>
                </a:cubicBezTo>
                <a:cubicBezTo>
                  <a:pt x="45" y="18"/>
                  <a:pt x="40" y="16"/>
                  <a:pt x="35" y="16"/>
                </a:cubicBezTo>
                <a:cubicBezTo>
                  <a:pt x="26" y="16"/>
                  <a:pt x="18" y="21"/>
                  <a:pt x="13" y="28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906"/>
          <p:cNvSpPr>
            <a:spLocks/>
          </p:cNvSpPr>
          <p:nvPr/>
        </p:nvSpPr>
        <p:spPr bwMode="auto">
          <a:xfrm>
            <a:off x="10900810" y="5158632"/>
            <a:ext cx="117090" cy="193094"/>
          </a:xfrm>
          <a:custGeom>
            <a:avLst/>
            <a:gdLst>
              <a:gd name="T0" fmla="*/ 0 w 39"/>
              <a:gd name="T1" fmla="*/ 18 h 64"/>
              <a:gd name="T2" fmla="*/ 10 w 39"/>
              <a:gd name="T3" fmla="*/ 0 h 64"/>
              <a:gd name="T4" fmla="*/ 25 w 39"/>
              <a:gd name="T5" fmla="*/ 64 h 64"/>
              <a:gd name="T6" fmla="*/ 8 w 39"/>
              <a:gd name="T7" fmla="*/ 53 h 64"/>
              <a:gd name="T8" fmla="*/ 12 w 39"/>
              <a:gd name="T9" fmla="*/ 39 h 64"/>
              <a:gd name="T10" fmla="*/ 0 w 39"/>
              <a:gd name="T11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64">
                <a:moveTo>
                  <a:pt x="0" y="18"/>
                </a:moveTo>
                <a:cubicBezTo>
                  <a:pt x="10" y="0"/>
                  <a:pt x="10" y="0"/>
                  <a:pt x="10" y="0"/>
                </a:cubicBezTo>
                <a:cubicBezTo>
                  <a:pt x="32" y="14"/>
                  <a:pt x="39" y="42"/>
                  <a:pt x="25" y="64"/>
                </a:cubicBezTo>
                <a:cubicBezTo>
                  <a:pt x="8" y="53"/>
                  <a:pt x="8" y="53"/>
                  <a:pt x="8" y="53"/>
                </a:cubicBezTo>
                <a:cubicBezTo>
                  <a:pt x="10" y="49"/>
                  <a:pt x="12" y="44"/>
                  <a:pt x="12" y="39"/>
                </a:cubicBezTo>
                <a:cubicBezTo>
                  <a:pt x="12" y="30"/>
                  <a:pt x="7" y="22"/>
                  <a:pt x="0" y="18"/>
                </a:cubicBezTo>
                <a:close/>
              </a:path>
            </a:pathLst>
          </a:custGeom>
          <a:solidFill>
            <a:srgbClr val="3C4F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907"/>
          <p:cNvSpPr>
            <a:spLocks noEditPoints="1"/>
          </p:cNvSpPr>
          <p:nvPr/>
        </p:nvSpPr>
        <p:spPr bwMode="auto">
          <a:xfrm>
            <a:off x="10816589" y="5259289"/>
            <a:ext cx="65734" cy="45192"/>
          </a:xfrm>
          <a:custGeom>
            <a:avLst/>
            <a:gdLst>
              <a:gd name="T0" fmla="*/ 7 w 22"/>
              <a:gd name="T1" fmla="*/ 7 h 15"/>
              <a:gd name="T2" fmla="*/ 8 w 22"/>
              <a:gd name="T3" fmla="*/ 10 h 15"/>
              <a:gd name="T4" fmla="*/ 7 w 22"/>
              <a:gd name="T5" fmla="*/ 12 h 15"/>
              <a:gd name="T6" fmla="*/ 5 w 22"/>
              <a:gd name="T7" fmla="*/ 13 h 15"/>
              <a:gd name="T8" fmla="*/ 3 w 22"/>
              <a:gd name="T9" fmla="*/ 12 h 15"/>
              <a:gd name="T10" fmla="*/ 2 w 22"/>
              <a:gd name="T11" fmla="*/ 10 h 15"/>
              <a:gd name="T12" fmla="*/ 3 w 22"/>
              <a:gd name="T13" fmla="*/ 7 h 15"/>
              <a:gd name="T14" fmla="*/ 5 w 22"/>
              <a:gd name="T15" fmla="*/ 6 h 15"/>
              <a:gd name="T16" fmla="*/ 7 w 22"/>
              <a:gd name="T17" fmla="*/ 7 h 15"/>
              <a:gd name="T18" fmla="*/ 7 w 22"/>
              <a:gd name="T19" fmla="*/ 0 h 15"/>
              <a:gd name="T20" fmla="*/ 6 w 22"/>
              <a:gd name="T21" fmla="*/ 0 h 15"/>
              <a:gd name="T22" fmla="*/ 1 w 22"/>
              <a:gd name="T23" fmla="*/ 2 h 15"/>
              <a:gd name="T24" fmla="*/ 0 w 22"/>
              <a:gd name="T25" fmla="*/ 7 h 15"/>
              <a:gd name="T26" fmla="*/ 1 w 22"/>
              <a:gd name="T27" fmla="*/ 13 h 15"/>
              <a:gd name="T28" fmla="*/ 5 w 22"/>
              <a:gd name="T29" fmla="*/ 15 h 15"/>
              <a:gd name="T30" fmla="*/ 8 w 22"/>
              <a:gd name="T31" fmla="*/ 13 h 15"/>
              <a:gd name="T32" fmla="*/ 10 w 22"/>
              <a:gd name="T33" fmla="*/ 10 h 15"/>
              <a:gd name="T34" fmla="*/ 8 w 22"/>
              <a:gd name="T35" fmla="*/ 6 h 15"/>
              <a:gd name="T36" fmla="*/ 5 w 22"/>
              <a:gd name="T37" fmla="*/ 5 h 15"/>
              <a:gd name="T38" fmla="*/ 3 w 22"/>
              <a:gd name="T39" fmla="*/ 5 h 15"/>
              <a:gd name="T40" fmla="*/ 2 w 22"/>
              <a:gd name="T41" fmla="*/ 7 h 15"/>
              <a:gd name="T42" fmla="*/ 3 w 22"/>
              <a:gd name="T43" fmla="*/ 3 h 15"/>
              <a:gd name="T44" fmla="*/ 6 w 22"/>
              <a:gd name="T45" fmla="*/ 1 h 15"/>
              <a:gd name="T46" fmla="*/ 7 w 22"/>
              <a:gd name="T47" fmla="*/ 1 h 15"/>
              <a:gd name="T48" fmla="*/ 9 w 22"/>
              <a:gd name="T49" fmla="*/ 2 h 15"/>
              <a:gd name="T50" fmla="*/ 9 w 22"/>
              <a:gd name="T51" fmla="*/ 0 h 15"/>
              <a:gd name="T52" fmla="*/ 7 w 22"/>
              <a:gd name="T53" fmla="*/ 0 h 15"/>
              <a:gd name="T54" fmla="*/ 20 w 22"/>
              <a:gd name="T55" fmla="*/ 3 h 15"/>
              <a:gd name="T56" fmla="*/ 20 w 22"/>
              <a:gd name="T57" fmla="*/ 7 h 15"/>
              <a:gd name="T58" fmla="*/ 20 w 22"/>
              <a:gd name="T59" fmla="*/ 12 h 15"/>
              <a:gd name="T60" fmla="*/ 17 w 22"/>
              <a:gd name="T61" fmla="*/ 13 h 15"/>
              <a:gd name="T62" fmla="*/ 15 w 22"/>
              <a:gd name="T63" fmla="*/ 12 h 15"/>
              <a:gd name="T64" fmla="*/ 14 w 22"/>
              <a:gd name="T65" fmla="*/ 7 h 15"/>
              <a:gd name="T66" fmla="*/ 15 w 22"/>
              <a:gd name="T67" fmla="*/ 3 h 15"/>
              <a:gd name="T68" fmla="*/ 17 w 22"/>
              <a:gd name="T69" fmla="*/ 1 h 15"/>
              <a:gd name="T70" fmla="*/ 20 w 22"/>
              <a:gd name="T71" fmla="*/ 3 h 15"/>
              <a:gd name="T72" fmla="*/ 14 w 22"/>
              <a:gd name="T73" fmla="*/ 1 h 15"/>
              <a:gd name="T74" fmla="*/ 12 w 22"/>
              <a:gd name="T75" fmla="*/ 7 h 15"/>
              <a:gd name="T76" fmla="*/ 14 w 22"/>
              <a:gd name="T77" fmla="*/ 13 h 15"/>
              <a:gd name="T78" fmla="*/ 17 w 22"/>
              <a:gd name="T79" fmla="*/ 15 h 15"/>
              <a:gd name="T80" fmla="*/ 21 w 22"/>
              <a:gd name="T81" fmla="*/ 13 h 15"/>
              <a:gd name="T82" fmla="*/ 22 w 22"/>
              <a:gd name="T83" fmla="*/ 7 h 15"/>
              <a:gd name="T84" fmla="*/ 21 w 22"/>
              <a:gd name="T85" fmla="*/ 2 h 15"/>
              <a:gd name="T86" fmla="*/ 17 w 22"/>
              <a:gd name="T87" fmla="*/ 0 h 15"/>
              <a:gd name="T88" fmla="*/ 14 w 22"/>
              <a:gd name="T89" fmla="*/ 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2" h="15">
                <a:moveTo>
                  <a:pt x="7" y="7"/>
                </a:moveTo>
                <a:cubicBezTo>
                  <a:pt x="7" y="8"/>
                  <a:pt x="8" y="9"/>
                  <a:pt x="8" y="10"/>
                </a:cubicBezTo>
                <a:cubicBezTo>
                  <a:pt x="8" y="11"/>
                  <a:pt x="7" y="12"/>
                  <a:pt x="7" y="12"/>
                </a:cubicBezTo>
                <a:cubicBezTo>
                  <a:pt x="6" y="13"/>
                  <a:pt x="6" y="13"/>
                  <a:pt x="5" y="13"/>
                </a:cubicBezTo>
                <a:cubicBezTo>
                  <a:pt x="4" y="13"/>
                  <a:pt x="3" y="13"/>
                  <a:pt x="3" y="12"/>
                </a:cubicBezTo>
                <a:cubicBezTo>
                  <a:pt x="2" y="12"/>
                  <a:pt x="2" y="11"/>
                  <a:pt x="2" y="10"/>
                </a:cubicBezTo>
                <a:cubicBezTo>
                  <a:pt x="2" y="9"/>
                  <a:pt x="2" y="8"/>
                  <a:pt x="3" y="7"/>
                </a:cubicBezTo>
                <a:cubicBezTo>
                  <a:pt x="3" y="7"/>
                  <a:pt x="4" y="6"/>
                  <a:pt x="5" y="6"/>
                </a:cubicBezTo>
                <a:cubicBezTo>
                  <a:pt x="6" y="6"/>
                  <a:pt x="6" y="7"/>
                  <a:pt x="7" y="7"/>
                </a:cubicBezTo>
                <a:close/>
                <a:moveTo>
                  <a:pt x="7" y="0"/>
                </a:moveTo>
                <a:cubicBezTo>
                  <a:pt x="7" y="0"/>
                  <a:pt x="6" y="0"/>
                  <a:pt x="6" y="0"/>
                </a:cubicBezTo>
                <a:cubicBezTo>
                  <a:pt x="4" y="0"/>
                  <a:pt x="2" y="0"/>
                  <a:pt x="1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0"/>
                  <a:pt x="0" y="11"/>
                  <a:pt x="1" y="13"/>
                </a:cubicBezTo>
                <a:cubicBezTo>
                  <a:pt x="2" y="14"/>
                  <a:pt x="3" y="15"/>
                  <a:pt x="5" y="15"/>
                </a:cubicBezTo>
                <a:cubicBezTo>
                  <a:pt x="6" y="15"/>
                  <a:pt x="7" y="14"/>
                  <a:pt x="8" y="13"/>
                </a:cubicBezTo>
                <a:cubicBezTo>
                  <a:pt x="9" y="12"/>
                  <a:pt x="10" y="11"/>
                  <a:pt x="10" y="10"/>
                </a:cubicBezTo>
                <a:cubicBezTo>
                  <a:pt x="10" y="8"/>
                  <a:pt x="9" y="7"/>
                  <a:pt x="8" y="6"/>
                </a:cubicBezTo>
                <a:cubicBezTo>
                  <a:pt x="8" y="5"/>
                  <a:pt x="6" y="5"/>
                  <a:pt x="5" y="5"/>
                </a:cubicBezTo>
                <a:cubicBezTo>
                  <a:pt x="4" y="5"/>
                  <a:pt x="4" y="5"/>
                  <a:pt x="3" y="5"/>
                </a:cubicBezTo>
                <a:cubicBezTo>
                  <a:pt x="2" y="6"/>
                  <a:pt x="2" y="6"/>
                  <a:pt x="2" y="7"/>
                </a:cubicBezTo>
                <a:cubicBezTo>
                  <a:pt x="2" y="5"/>
                  <a:pt x="2" y="3"/>
                  <a:pt x="3" y="3"/>
                </a:cubicBezTo>
                <a:cubicBezTo>
                  <a:pt x="3" y="2"/>
                  <a:pt x="4" y="1"/>
                  <a:pt x="6" y="1"/>
                </a:cubicBezTo>
                <a:cubicBezTo>
                  <a:pt x="6" y="1"/>
                  <a:pt x="7" y="1"/>
                  <a:pt x="7" y="1"/>
                </a:cubicBezTo>
                <a:cubicBezTo>
                  <a:pt x="8" y="2"/>
                  <a:pt x="8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7" y="0"/>
                </a:cubicBezTo>
                <a:close/>
                <a:moveTo>
                  <a:pt x="20" y="3"/>
                </a:moveTo>
                <a:cubicBezTo>
                  <a:pt x="20" y="4"/>
                  <a:pt x="20" y="5"/>
                  <a:pt x="20" y="7"/>
                </a:cubicBezTo>
                <a:cubicBezTo>
                  <a:pt x="20" y="9"/>
                  <a:pt x="20" y="11"/>
                  <a:pt x="20" y="12"/>
                </a:cubicBezTo>
                <a:cubicBezTo>
                  <a:pt x="19" y="13"/>
                  <a:pt x="18" y="13"/>
                  <a:pt x="17" y="13"/>
                </a:cubicBezTo>
                <a:cubicBezTo>
                  <a:pt x="16" y="13"/>
                  <a:pt x="16" y="13"/>
                  <a:pt x="15" y="12"/>
                </a:cubicBezTo>
                <a:cubicBezTo>
                  <a:pt x="15" y="11"/>
                  <a:pt x="14" y="9"/>
                  <a:pt x="14" y="7"/>
                </a:cubicBezTo>
                <a:cubicBezTo>
                  <a:pt x="14" y="5"/>
                  <a:pt x="15" y="4"/>
                  <a:pt x="15" y="3"/>
                </a:cubicBezTo>
                <a:cubicBezTo>
                  <a:pt x="16" y="2"/>
                  <a:pt x="16" y="1"/>
                  <a:pt x="17" y="1"/>
                </a:cubicBezTo>
                <a:cubicBezTo>
                  <a:pt x="18" y="1"/>
                  <a:pt x="19" y="2"/>
                  <a:pt x="20" y="3"/>
                </a:cubicBezTo>
                <a:close/>
                <a:moveTo>
                  <a:pt x="14" y="1"/>
                </a:moveTo>
                <a:cubicBezTo>
                  <a:pt x="13" y="3"/>
                  <a:pt x="12" y="5"/>
                  <a:pt x="12" y="7"/>
                </a:cubicBezTo>
                <a:cubicBezTo>
                  <a:pt x="12" y="10"/>
                  <a:pt x="13" y="12"/>
                  <a:pt x="14" y="13"/>
                </a:cubicBezTo>
                <a:cubicBezTo>
                  <a:pt x="14" y="14"/>
                  <a:pt x="16" y="15"/>
                  <a:pt x="17" y="15"/>
                </a:cubicBezTo>
                <a:cubicBezTo>
                  <a:pt x="19" y="15"/>
                  <a:pt x="20" y="14"/>
                  <a:pt x="21" y="13"/>
                </a:cubicBezTo>
                <a:cubicBezTo>
                  <a:pt x="22" y="12"/>
                  <a:pt x="22" y="10"/>
                  <a:pt x="22" y="7"/>
                </a:cubicBezTo>
                <a:cubicBezTo>
                  <a:pt x="22" y="5"/>
                  <a:pt x="22" y="3"/>
                  <a:pt x="21" y="2"/>
                </a:cubicBezTo>
                <a:cubicBezTo>
                  <a:pt x="20" y="0"/>
                  <a:pt x="19" y="0"/>
                  <a:pt x="17" y="0"/>
                </a:cubicBezTo>
                <a:cubicBezTo>
                  <a:pt x="16" y="0"/>
                  <a:pt x="14" y="0"/>
                  <a:pt x="14" y="1"/>
                </a:cubicBezTo>
                <a:close/>
              </a:path>
            </a:pathLst>
          </a:custGeom>
          <a:solidFill>
            <a:srgbClr val="3C4F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908"/>
          <p:cNvSpPr>
            <a:spLocks noChangeArrowheads="1"/>
          </p:cNvSpPr>
          <p:nvPr/>
        </p:nvSpPr>
        <p:spPr bwMode="auto">
          <a:xfrm>
            <a:off x="9797708" y="5035381"/>
            <a:ext cx="564904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09"/>
          <p:cNvSpPr>
            <a:spLocks/>
          </p:cNvSpPr>
          <p:nvPr/>
        </p:nvSpPr>
        <p:spPr bwMode="auto">
          <a:xfrm>
            <a:off x="9906580" y="5170957"/>
            <a:ext cx="347160" cy="332780"/>
          </a:xfrm>
          <a:custGeom>
            <a:avLst/>
            <a:gdLst>
              <a:gd name="T0" fmla="*/ 115 w 115"/>
              <a:gd name="T1" fmla="*/ 101 h 110"/>
              <a:gd name="T2" fmla="*/ 107 w 115"/>
              <a:gd name="T3" fmla="*/ 110 h 110"/>
              <a:gd name="T4" fmla="*/ 8 w 115"/>
              <a:gd name="T5" fmla="*/ 110 h 110"/>
              <a:gd name="T6" fmla="*/ 0 w 115"/>
              <a:gd name="T7" fmla="*/ 101 h 110"/>
              <a:gd name="T8" fmla="*/ 0 w 115"/>
              <a:gd name="T9" fmla="*/ 8 h 110"/>
              <a:gd name="T10" fmla="*/ 8 w 115"/>
              <a:gd name="T11" fmla="*/ 0 h 110"/>
              <a:gd name="T12" fmla="*/ 107 w 115"/>
              <a:gd name="T13" fmla="*/ 0 h 110"/>
              <a:gd name="T14" fmla="*/ 115 w 115"/>
              <a:gd name="T15" fmla="*/ 8 h 110"/>
              <a:gd name="T16" fmla="*/ 115 w 115"/>
              <a:gd name="T17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10">
                <a:moveTo>
                  <a:pt x="115" y="101"/>
                </a:moveTo>
                <a:cubicBezTo>
                  <a:pt x="115" y="106"/>
                  <a:pt x="111" y="110"/>
                  <a:pt x="107" y="110"/>
                </a:cubicBezTo>
                <a:cubicBezTo>
                  <a:pt x="8" y="110"/>
                  <a:pt x="8" y="110"/>
                  <a:pt x="8" y="110"/>
                </a:cubicBezTo>
                <a:cubicBezTo>
                  <a:pt x="4" y="110"/>
                  <a:pt x="0" y="106"/>
                  <a:pt x="0" y="101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1" y="0"/>
                  <a:pt x="115" y="4"/>
                  <a:pt x="115" y="8"/>
                </a:cubicBezTo>
                <a:lnTo>
                  <a:pt x="115" y="101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10"/>
          <p:cNvSpPr>
            <a:spLocks/>
          </p:cNvSpPr>
          <p:nvPr/>
        </p:nvSpPr>
        <p:spPr bwMode="auto">
          <a:xfrm>
            <a:off x="9906580" y="5170957"/>
            <a:ext cx="347160" cy="69843"/>
          </a:xfrm>
          <a:custGeom>
            <a:avLst/>
            <a:gdLst>
              <a:gd name="T0" fmla="*/ 107 w 115"/>
              <a:gd name="T1" fmla="*/ 0 h 23"/>
              <a:gd name="T2" fmla="*/ 8 w 115"/>
              <a:gd name="T3" fmla="*/ 0 h 23"/>
              <a:gd name="T4" fmla="*/ 0 w 115"/>
              <a:gd name="T5" fmla="*/ 8 h 23"/>
              <a:gd name="T6" fmla="*/ 0 w 115"/>
              <a:gd name="T7" fmla="*/ 23 h 23"/>
              <a:gd name="T8" fmla="*/ 115 w 115"/>
              <a:gd name="T9" fmla="*/ 23 h 23"/>
              <a:gd name="T10" fmla="*/ 115 w 115"/>
              <a:gd name="T11" fmla="*/ 8 h 23"/>
              <a:gd name="T12" fmla="*/ 107 w 115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23">
                <a:moveTo>
                  <a:pt x="10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3"/>
                  <a:pt x="0" y="23"/>
                  <a:pt x="0" y="23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8"/>
                  <a:pt x="115" y="8"/>
                  <a:pt x="115" y="8"/>
                </a:cubicBezTo>
                <a:cubicBezTo>
                  <a:pt x="115" y="4"/>
                  <a:pt x="111" y="0"/>
                  <a:pt x="107" y="0"/>
                </a:cubicBezTo>
                <a:close/>
              </a:path>
            </a:pathLst>
          </a:custGeom>
          <a:solidFill>
            <a:srgbClr val="3DA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911"/>
          <p:cNvSpPr>
            <a:spLocks/>
          </p:cNvSpPr>
          <p:nvPr/>
        </p:nvSpPr>
        <p:spPr bwMode="auto">
          <a:xfrm>
            <a:off x="9976422" y="5133982"/>
            <a:ext cx="39030" cy="76006"/>
          </a:xfrm>
          <a:custGeom>
            <a:avLst/>
            <a:gdLst>
              <a:gd name="T0" fmla="*/ 13 w 13"/>
              <a:gd name="T1" fmla="*/ 18 h 25"/>
              <a:gd name="T2" fmla="*/ 7 w 13"/>
              <a:gd name="T3" fmla="*/ 25 h 25"/>
              <a:gd name="T4" fmla="*/ 7 w 13"/>
              <a:gd name="T5" fmla="*/ 25 h 25"/>
              <a:gd name="T6" fmla="*/ 0 w 13"/>
              <a:gd name="T7" fmla="*/ 18 h 25"/>
              <a:gd name="T8" fmla="*/ 0 w 13"/>
              <a:gd name="T9" fmla="*/ 6 h 25"/>
              <a:gd name="T10" fmla="*/ 7 w 13"/>
              <a:gd name="T11" fmla="*/ 0 h 25"/>
              <a:gd name="T12" fmla="*/ 7 w 13"/>
              <a:gd name="T13" fmla="*/ 0 h 25"/>
              <a:gd name="T14" fmla="*/ 13 w 13"/>
              <a:gd name="T15" fmla="*/ 6 h 25"/>
              <a:gd name="T16" fmla="*/ 13 w 13"/>
              <a:gd name="T17" fmla="*/ 1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25">
                <a:moveTo>
                  <a:pt x="13" y="18"/>
                </a:moveTo>
                <a:cubicBezTo>
                  <a:pt x="13" y="22"/>
                  <a:pt x="10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2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10" y="0"/>
                  <a:pt x="13" y="3"/>
                  <a:pt x="13" y="6"/>
                </a:cubicBezTo>
                <a:lnTo>
                  <a:pt x="13" y="18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912"/>
          <p:cNvSpPr>
            <a:spLocks/>
          </p:cNvSpPr>
          <p:nvPr/>
        </p:nvSpPr>
        <p:spPr bwMode="auto">
          <a:xfrm>
            <a:off x="10144866" y="5133982"/>
            <a:ext cx="39030" cy="76006"/>
          </a:xfrm>
          <a:custGeom>
            <a:avLst/>
            <a:gdLst>
              <a:gd name="T0" fmla="*/ 13 w 13"/>
              <a:gd name="T1" fmla="*/ 18 h 25"/>
              <a:gd name="T2" fmla="*/ 6 w 13"/>
              <a:gd name="T3" fmla="*/ 25 h 25"/>
              <a:gd name="T4" fmla="*/ 6 w 13"/>
              <a:gd name="T5" fmla="*/ 25 h 25"/>
              <a:gd name="T6" fmla="*/ 0 w 13"/>
              <a:gd name="T7" fmla="*/ 18 h 25"/>
              <a:gd name="T8" fmla="*/ 0 w 13"/>
              <a:gd name="T9" fmla="*/ 6 h 25"/>
              <a:gd name="T10" fmla="*/ 6 w 13"/>
              <a:gd name="T11" fmla="*/ 0 h 25"/>
              <a:gd name="T12" fmla="*/ 6 w 13"/>
              <a:gd name="T13" fmla="*/ 0 h 25"/>
              <a:gd name="T14" fmla="*/ 13 w 13"/>
              <a:gd name="T15" fmla="*/ 6 h 25"/>
              <a:gd name="T16" fmla="*/ 13 w 13"/>
              <a:gd name="T17" fmla="*/ 1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25">
                <a:moveTo>
                  <a:pt x="13" y="18"/>
                </a:moveTo>
                <a:cubicBezTo>
                  <a:pt x="13" y="22"/>
                  <a:pt x="10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0" y="22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10" y="0"/>
                  <a:pt x="13" y="3"/>
                  <a:pt x="13" y="6"/>
                </a:cubicBezTo>
                <a:lnTo>
                  <a:pt x="13" y="18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13"/>
          <p:cNvSpPr>
            <a:spLocks/>
          </p:cNvSpPr>
          <p:nvPr/>
        </p:nvSpPr>
        <p:spPr bwMode="auto">
          <a:xfrm>
            <a:off x="9949718" y="5273667"/>
            <a:ext cx="98601" cy="180769"/>
          </a:xfrm>
          <a:custGeom>
            <a:avLst/>
            <a:gdLst>
              <a:gd name="T0" fmla="*/ 28 w 48"/>
              <a:gd name="T1" fmla="*/ 0 h 88"/>
              <a:gd name="T2" fmla="*/ 28 w 48"/>
              <a:gd name="T3" fmla="*/ 0 h 88"/>
              <a:gd name="T4" fmla="*/ 48 w 48"/>
              <a:gd name="T5" fmla="*/ 0 h 88"/>
              <a:gd name="T6" fmla="*/ 48 w 48"/>
              <a:gd name="T7" fmla="*/ 88 h 88"/>
              <a:gd name="T8" fmla="*/ 28 w 48"/>
              <a:gd name="T9" fmla="*/ 88 h 88"/>
              <a:gd name="T10" fmla="*/ 28 w 48"/>
              <a:gd name="T11" fmla="*/ 28 h 88"/>
              <a:gd name="T12" fmla="*/ 14 w 48"/>
              <a:gd name="T13" fmla="*/ 41 h 88"/>
              <a:gd name="T14" fmla="*/ 0 w 48"/>
              <a:gd name="T15" fmla="*/ 28 h 88"/>
              <a:gd name="T16" fmla="*/ 28 w 48"/>
              <a:gd name="T1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88">
                <a:moveTo>
                  <a:pt x="28" y="0"/>
                </a:moveTo>
                <a:lnTo>
                  <a:pt x="28" y="0"/>
                </a:lnTo>
                <a:lnTo>
                  <a:pt x="48" y="0"/>
                </a:lnTo>
                <a:lnTo>
                  <a:pt x="48" y="88"/>
                </a:lnTo>
                <a:lnTo>
                  <a:pt x="28" y="88"/>
                </a:lnTo>
                <a:lnTo>
                  <a:pt x="28" y="28"/>
                </a:lnTo>
                <a:lnTo>
                  <a:pt x="14" y="41"/>
                </a:lnTo>
                <a:lnTo>
                  <a:pt x="0" y="28"/>
                </a:lnTo>
                <a:lnTo>
                  <a:pt x="28" y="0"/>
                </a:lnTo>
                <a:close/>
              </a:path>
            </a:pathLst>
          </a:custGeom>
          <a:solidFill>
            <a:srgbClr val="3C4F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14"/>
          <p:cNvSpPr>
            <a:spLocks/>
          </p:cNvSpPr>
          <p:nvPr/>
        </p:nvSpPr>
        <p:spPr bwMode="auto">
          <a:xfrm>
            <a:off x="10081187" y="5273667"/>
            <a:ext cx="100656" cy="180769"/>
          </a:xfrm>
          <a:custGeom>
            <a:avLst/>
            <a:gdLst>
              <a:gd name="T0" fmla="*/ 28 w 49"/>
              <a:gd name="T1" fmla="*/ 0 h 88"/>
              <a:gd name="T2" fmla="*/ 28 w 49"/>
              <a:gd name="T3" fmla="*/ 0 h 88"/>
              <a:gd name="T4" fmla="*/ 49 w 49"/>
              <a:gd name="T5" fmla="*/ 0 h 88"/>
              <a:gd name="T6" fmla="*/ 49 w 49"/>
              <a:gd name="T7" fmla="*/ 88 h 88"/>
              <a:gd name="T8" fmla="*/ 28 w 49"/>
              <a:gd name="T9" fmla="*/ 88 h 88"/>
              <a:gd name="T10" fmla="*/ 28 w 49"/>
              <a:gd name="T11" fmla="*/ 28 h 88"/>
              <a:gd name="T12" fmla="*/ 15 w 49"/>
              <a:gd name="T13" fmla="*/ 41 h 88"/>
              <a:gd name="T14" fmla="*/ 0 w 49"/>
              <a:gd name="T15" fmla="*/ 28 h 88"/>
              <a:gd name="T16" fmla="*/ 28 w 49"/>
              <a:gd name="T1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88">
                <a:moveTo>
                  <a:pt x="28" y="0"/>
                </a:moveTo>
                <a:lnTo>
                  <a:pt x="28" y="0"/>
                </a:lnTo>
                <a:lnTo>
                  <a:pt x="49" y="0"/>
                </a:lnTo>
                <a:lnTo>
                  <a:pt x="49" y="88"/>
                </a:lnTo>
                <a:lnTo>
                  <a:pt x="28" y="88"/>
                </a:lnTo>
                <a:lnTo>
                  <a:pt x="28" y="28"/>
                </a:lnTo>
                <a:lnTo>
                  <a:pt x="15" y="41"/>
                </a:lnTo>
                <a:lnTo>
                  <a:pt x="0" y="28"/>
                </a:lnTo>
                <a:lnTo>
                  <a:pt x="28" y="0"/>
                </a:lnTo>
                <a:close/>
              </a:path>
            </a:pathLst>
          </a:custGeom>
          <a:solidFill>
            <a:srgbClr val="3C4F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Oval 915"/>
          <p:cNvSpPr>
            <a:spLocks noChangeArrowheads="1"/>
          </p:cNvSpPr>
          <p:nvPr/>
        </p:nvSpPr>
        <p:spPr bwMode="auto">
          <a:xfrm>
            <a:off x="9041764" y="5035381"/>
            <a:ext cx="564904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16"/>
          <p:cNvSpPr>
            <a:spLocks noEditPoints="1"/>
          </p:cNvSpPr>
          <p:nvPr/>
        </p:nvSpPr>
        <p:spPr bwMode="auto">
          <a:xfrm>
            <a:off x="9142419" y="5133982"/>
            <a:ext cx="365647" cy="369755"/>
          </a:xfrm>
          <a:custGeom>
            <a:avLst/>
            <a:gdLst>
              <a:gd name="T0" fmla="*/ 115 w 121"/>
              <a:gd name="T1" fmla="*/ 46 h 122"/>
              <a:gd name="T2" fmla="*/ 95 w 121"/>
              <a:gd name="T3" fmla="*/ 46 h 122"/>
              <a:gd name="T4" fmla="*/ 109 w 121"/>
              <a:gd name="T5" fmla="*/ 32 h 122"/>
              <a:gd name="T6" fmla="*/ 109 w 121"/>
              <a:gd name="T7" fmla="*/ 23 h 122"/>
              <a:gd name="T8" fmla="*/ 98 w 121"/>
              <a:gd name="T9" fmla="*/ 12 h 122"/>
              <a:gd name="T10" fmla="*/ 89 w 121"/>
              <a:gd name="T11" fmla="*/ 12 h 122"/>
              <a:gd name="T12" fmla="*/ 75 w 121"/>
              <a:gd name="T13" fmla="*/ 26 h 122"/>
              <a:gd name="T14" fmla="*/ 75 w 121"/>
              <a:gd name="T15" fmla="*/ 7 h 122"/>
              <a:gd name="T16" fmla="*/ 68 w 121"/>
              <a:gd name="T17" fmla="*/ 0 h 122"/>
              <a:gd name="T18" fmla="*/ 53 w 121"/>
              <a:gd name="T19" fmla="*/ 0 h 122"/>
              <a:gd name="T20" fmla="*/ 46 w 121"/>
              <a:gd name="T21" fmla="*/ 7 h 122"/>
              <a:gd name="T22" fmla="*/ 46 w 121"/>
              <a:gd name="T23" fmla="*/ 26 h 122"/>
              <a:gd name="T24" fmla="*/ 32 w 121"/>
              <a:gd name="T25" fmla="*/ 12 h 122"/>
              <a:gd name="T26" fmla="*/ 23 w 121"/>
              <a:gd name="T27" fmla="*/ 12 h 122"/>
              <a:gd name="T28" fmla="*/ 12 w 121"/>
              <a:gd name="T29" fmla="*/ 23 h 122"/>
              <a:gd name="T30" fmla="*/ 12 w 121"/>
              <a:gd name="T31" fmla="*/ 32 h 122"/>
              <a:gd name="T32" fmla="*/ 26 w 121"/>
              <a:gd name="T33" fmla="*/ 46 h 122"/>
              <a:gd name="T34" fmla="*/ 6 w 121"/>
              <a:gd name="T35" fmla="*/ 46 h 122"/>
              <a:gd name="T36" fmla="*/ 0 w 121"/>
              <a:gd name="T37" fmla="*/ 53 h 122"/>
              <a:gd name="T38" fmla="*/ 0 w 121"/>
              <a:gd name="T39" fmla="*/ 68 h 122"/>
              <a:gd name="T40" fmla="*/ 6 w 121"/>
              <a:gd name="T41" fmla="*/ 75 h 122"/>
              <a:gd name="T42" fmla="*/ 26 w 121"/>
              <a:gd name="T43" fmla="*/ 75 h 122"/>
              <a:gd name="T44" fmla="*/ 12 w 121"/>
              <a:gd name="T45" fmla="*/ 89 h 122"/>
              <a:gd name="T46" fmla="*/ 12 w 121"/>
              <a:gd name="T47" fmla="*/ 99 h 122"/>
              <a:gd name="T48" fmla="*/ 23 w 121"/>
              <a:gd name="T49" fmla="*/ 109 h 122"/>
              <a:gd name="T50" fmla="*/ 32 w 121"/>
              <a:gd name="T51" fmla="*/ 109 h 122"/>
              <a:gd name="T52" fmla="*/ 46 w 121"/>
              <a:gd name="T53" fmla="*/ 95 h 122"/>
              <a:gd name="T54" fmla="*/ 46 w 121"/>
              <a:gd name="T55" fmla="*/ 115 h 122"/>
              <a:gd name="T56" fmla="*/ 53 w 121"/>
              <a:gd name="T57" fmla="*/ 122 h 122"/>
              <a:gd name="T58" fmla="*/ 68 w 121"/>
              <a:gd name="T59" fmla="*/ 122 h 122"/>
              <a:gd name="T60" fmla="*/ 75 w 121"/>
              <a:gd name="T61" fmla="*/ 115 h 122"/>
              <a:gd name="T62" fmla="*/ 75 w 121"/>
              <a:gd name="T63" fmla="*/ 95 h 122"/>
              <a:gd name="T64" fmla="*/ 89 w 121"/>
              <a:gd name="T65" fmla="*/ 109 h 122"/>
              <a:gd name="T66" fmla="*/ 98 w 121"/>
              <a:gd name="T67" fmla="*/ 109 h 122"/>
              <a:gd name="T68" fmla="*/ 109 w 121"/>
              <a:gd name="T69" fmla="*/ 99 h 122"/>
              <a:gd name="T70" fmla="*/ 109 w 121"/>
              <a:gd name="T71" fmla="*/ 89 h 122"/>
              <a:gd name="T72" fmla="*/ 95 w 121"/>
              <a:gd name="T73" fmla="*/ 75 h 122"/>
              <a:gd name="T74" fmla="*/ 115 w 121"/>
              <a:gd name="T75" fmla="*/ 75 h 122"/>
              <a:gd name="T76" fmla="*/ 121 w 121"/>
              <a:gd name="T77" fmla="*/ 68 h 122"/>
              <a:gd name="T78" fmla="*/ 121 w 121"/>
              <a:gd name="T79" fmla="*/ 53 h 122"/>
              <a:gd name="T80" fmla="*/ 115 w 121"/>
              <a:gd name="T81" fmla="*/ 46 h 122"/>
              <a:gd name="T82" fmla="*/ 60 w 121"/>
              <a:gd name="T83" fmla="*/ 78 h 122"/>
              <a:gd name="T84" fmla="*/ 43 w 121"/>
              <a:gd name="T85" fmla="*/ 61 h 122"/>
              <a:gd name="T86" fmla="*/ 60 w 121"/>
              <a:gd name="T87" fmla="*/ 43 h 122"/>
              <a:gd name="T88" fmla="*/ 78 w 121"/>
              <a:gd name="T89" fmla="*/ 61 h 122"/>
              <a:gd name="T90" fmla="*/ 60 w 121"/>
              <a:gd name="T91" fmla="*/ 7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1" h="122">
                <a:moveTo>
                  <a:pt x="115" y="46"/>
                </a:moveTo>
                <a:cubicBezTo>
                  <a:pt x="95" y="46"/>
                  <a:pt x="95" y="46"/>
                  <a:pt x="95" y="46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11" y="30"/>
                  <a:pt x="111" y="25"/>
                  <a:pt x="109" y="23"/>
                </a:cubicBezTo>
                <a:cubicBezTo>
                  <a:pt x="98" y="12"/>
                  <a:pt x="98" y="12"/>
                  <a:pt x="98" y="12"/>
                </a:cubicBezTo>
                <a:cubicBezTo>
                  <a:pt x="96" y="10"/>
                  <a:pt x="91" y="10"/>
                  <a:pt x="89" y="12"/>
                </a:cubicBezTo>
                <a:cubicBezTo>
                  <a:pt x="75" y="26"/>
                  <a:pt x="75" y="26"/>
                  <a:pt x="75" y="26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3"/>
                  <a:pt x="72" y="0"/>
                  <a:pt x="68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9" y="0"/>
                  <a:pt x="46" y="3"/>
                  <a:pt x="46" y="7"/>
                </a:cubicBezTo>
                <a:cubicBezTo>
                  <a:pt x="46" y="26"/>
                  <a:pt x="46" y="26"/>
                  <a:pt x="46" y="26"/>
                </a:cubicBezTo>
                <a:cubicBezTo>
                  <a:pt x="32" y="12"/>
                  <a:pt x="32" y="12"/>
                  <a:pt x="32" y="12"/>
                </a:cubicBezTo>
                <a:cubicBezTo>
                  <a:pt x="30" y="10"/>
                  <a:pt x="25" y="10"/>
                  <a:pt x="23" y="12"/>
                </a:cubicBezTo>
                <a:cubicBezTo>
                  <a:pt x="12" y="23"/>
                  <a:pt x="12" y="23"/>
                  <a:pt x="12" y="23"/>
                </a:cubicBezTo>
                <a:cubicBezTo>
                  <a:pt x="10" y="25"/>
                  <a:pt x="10" y="30"/>
                  <a:pt x="12" y="32"/>
                </a:cubicBezTo>
                <a:cubicBezTo>
                  <a:pt x="26" y="46"/>
                  <a:pt x="26" y="46"/>
                  <a:pt x="2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3" y="46"/>
                  <a:pt x="0" y="50"/>
                  <a:pt x="0" y="5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2"/>
                  <a:pt x="3" y="75"/>
                  <a:pt x="6" y="75"/>
                </a:cubicBezTo>
                <a:cubicBezTo>
                  <a:pt x="26" y="75"/>
                  <a:pt x="26" y="75"/>
                  <a:pt x="26" y="75"/>
                </a:cubicBezTo>
                <a:cubicBezTo>
                  <a:pt x="12" y="89"/>
                  <a:pt x="12" y="89"/>
                  <a:pt x="12" y="89"/>
                </a:cubicBezTo>
                <a:cubicBezTo>
                  <a:pt x="10" y="92"/>
                  <a:pt x="10" y="96"/>
                  <a:pt x="12" y="99"/>
                </a:cubicBezTo>
                <a:cubicBezTo>
                  <a:pt x="23" y="109"/>
                  <a:pt x="23" y="109"/>
                  <a:pt x="23" y="109"/>
                </a:cubicBezTo>
                <a:cubicBezTo>
                  <a:pt x="25" y="112"/>
                  <a:pt x="30" y="112"/>
                  <a:pt x="32" y="109"/>
                </a:cubicBezTo>
                <a:cubicBezTo>
                  <a:pt x="46" y="95"/>
                  <a:pt x="46" y="95"/>
                  <a:pt x="46" y="9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6" y="119"/>
                  <a:pt x="49" y="122"/>
                  <a:pt x="53" y="122"/>
                </a:cubicBezTo>
                <a:cubicBezTo>
                  <a:pt x="68" y="122"/>
                  <a:pt x="68" y="122"/>
                  <a:pt x="68" y="122"/>
                </a:cubicBezTo>
                <a:cubicBezTo>
                  <a:pt x="72" y="122"/>
                  <a:pt x="75" y="119"/>
                  <a:pt x="75" y="115"/>
                </a:cubicBezTo>
                <a:cubicBezTo>
                  <a:pt x="75" y="95"/>
                  <a:pt x="75" y="95"/>
                  <a:pt x="75" y="95"/>
                </a:cubicBezTo>
                <a:cubicBezTo>
                  <a:pt x="89" y="109"/>
                  <a:pt x="89" y="109"/>
                  <a:pt x="89" y="109"/>
                </a:cubicBezTo>
                <a:cubicBezTo>
                  <a:pt x="91" y="112"/>
                  <a:pt x="96" y="112"/>
                  <a:pt x="98" y="109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11" y="96"/>
                  <a:pt x="111" y="92"/>
                  <a:pt x="109" y="89"/>
                </a:cubicBezTo>
                <a:cubicBezTo>
                  <a:pt x="95" y="75"/>
                  <a:pt x="95" y="75"/>
                  <a:pt x="95" y="75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18" y="75"/>
                  <a:pt x="121" y="72"/>
                  <a:pt x="121" y="68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1" y="50"/>
                  <a:pt x="118" y="46"/>
                  <a:pt x="115" y="46"/>
                </a:cubicBezTo>
                <a:close/>
                <a:moveTo>
                  <a:pt x="60" y="78"/>
                </a:moveTo>
                <a:cubicBezTo>
                  <a:pt x="51" y="78"/>
                  <a:pt x="43" y="70"/>
                  <a:pt x="43" y="61"/>
                </a:cubicBezTo>
                <a:cubicBezTo>
                  <a:pt x="43" y="51"/>
                  <a:pt x="51" y="43"/>
                  <a:pt x="60" y="43"/>
                </a:cubicBezTo>
                <a:cubicBezTo>
                  <a:pt x="70" y="43"/>
                  <a:pt x="78" y="51"/>
                  <a:pt x="78" y="61"/>
                </a:cubicBezTo>
                <a:cubicBezTo>
                  <a:pt x="78" y="70"/>
                  <a:pt x="70" y="78"/>
                  <a:pt x="60" y="78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17"/>
          <p:cNvSpPr>
            <a:spLocks noEditPoints="1"/>
          </p:cNvSpPr>
          <p:nvPr/>
        </p:nvSpPr>
        <p:spPr bwMode="auto">
          <a:xfrm>
            <a:off x="9247183" y="5242855"/>
            <a:ext cx="154065" cy="152010"/>
          </a:xfrm>
          <a:custGeom>
            <a:avLst/>
            <a:gdLst>
              <a:gd name="T0" fmla="*/ 25 w 51"/>
              <a:gd name="T1" fmla="*/ 0 h 50"/>
              <a:gd name="T2" fmla="*/ 0 w 51"/>
              <a:gd name="T3" fmla="*/ 25 h 50"/>
              <a:gd name="T4" fmla="*/ 25 w 51"/>
              <a:gd name="T5" fmla="*/ 50 h 50"/>
              <a:gd name="T6" fmla="*/ 51 w 51"/>
              <a:gd name="T7" fmla="*/ 25 h 50"/>
              <a:gd name="T8" fmla="*/ 25 w 51"/>
              <a:gd name="T9" fmla="*/ 0 h 50"/>
              <a:gd name="T10" fmla="*/ 25 w 51"/>
              <a:gd name="T11" fmla="*/ 42 h 50"/>
              <a:gd name="T12" fmla="*/ 8 w 51"/>
              <a:gd name="T13" fmla="*/ 25 h 50"/>
              <a:gd name="T14" fmla="*/ 25 w 51"/>
              <a:gd name="T15" fmla="*/ 7 h 50"/>
              <a:gd name="T16" fmla="*/ 43 w 51"/>
              <a:gd name="T17" fmla="*/ 25 h 50"/>
              <a:gd name="T18" fmla="*/ 25 w 51"/>
              <a:gd name="T19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50">
                <a:moveTo>
                  <a:pt x="25" y="0"/>
                </a:moveTo>
                <a:cubicBezTo>
                  <a:pt x="12" y="0"/>
                  <a:pt x="0" y="11"/>
                  <a:pt x="0" y="25"/>
                </a:cubicBezTo>
                <a:cubicBezTo>
                  <a:pt x="0" y="39"/>
                  <a:pt x="12" y="50"/>
                  <a:pt x="25" y="50"/>
                </a:cubicBezTo>
                <a:cubicBezTo>
                  <a:pt x="39" y="50"/>
                  <a:pt x="51" y="39"/>
                  <a:pt x="51" y="25"/>
                </a:cubicBezTo>
                <a:cubicBezTo>
                  <a:pt x="51" y="11"/>
                  <a:pt x="39" y="0"/>
                  <a:pt x="25" y="0"/>
                </a:cubicBezTo>
                <a:close/>
                <a:moveTo>
                  <a:pt x="25" y="42"/>
                </a:moveTo>
                <a:cubicBezTo>
                  <a:pt x="16" y="42"/>
                  <a:pt x="8" y="34"/>
                  <a:pt x="8" y="25"/>
                </a:cubicBezTo>
                <a:cubicBezTo>
                  <a:pt x="8" y="15"/>
                  <a:pt x="16" y="7"/>
                  <a:pt x="25" y="7"/>
                </a:cubicBezTo>
                <a:cubicBezTo>
                  <a:pt x="35" y="7"/>
                  <a:pt x="43" y="15"/>
                  <a:pt x="43" y="25"/>
                </a:cubicBezTo>
                <a:cubicBezTo>
                  <a:pt x="43" y="34"/>
                  <a:pt x="35" y="42"/>
                  <a:pt x="25" y="42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918"/>
          <p:cNvSpPr>
            <a:spLocks noChangeArrowheads="1"/>
          </p:cNvSpPr>
          <p:nvPr/>
        </p:nvSpPr>
        <p:spPr bwMode="auto">
          <a:xfrm>
            <a:off x="8287873" y="5035381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19"/>
          <p:cNvSpPr>
            <a:spLocks/>
          </p:cNvSpPr>
          <p:nvPr/>
        </p:nvSpPr>
        <p:spPr bwMode="auto">
          <a:xfrm>
            <a:off x="8386475" y="5269559"/>
            <a:ext cx="217745" cy="164336"/>
          </a:xfrm>
          <a:custGeom>
            <a:avLst/>
            <a:gdLst>
              <a:gd name="T0" fmla="*/ 72 w 72"/>
              <a:gd name="T1" fmla="*/ 47 h 54"/>
              <a:gd name="T2" fmla="*/ 65 w 72"/>
              <a:gd name="T3" fmla="*/ 54 h 54"/>
              <a:gd name="T4" fmla="*/ 7 w 72"/>
              <a:gd name="T5" fmla="*/ 54 h 54"/>
              <a:gd name="T6" fmla="*/ 0 w 72"/>
              <a:gd name="T7" fmla="*/ 47 h 54"/>
              <a:gd name="T8" fmla="*/ 0 w 72"/>
              <a:gd name="T9" fmla="*/ 7 h 54"/>
              <a:gd name="T10" fmla="*/ 7 w 72"/>
              <a:gd name="T11" fmla="*/ 0 h 54"/>
              <a:gd name="T12" fmla="*/ 65 w 72"/>
              <a:gd name="T13" fmla="*/ 0 h 54"/>
              <a:gd name="T14" fmla="*/ 72 w 72"/>
              <a:gd name="T15" fmla="*/ 7 h 54"/>
              <a:gd name="T16" fmla="*/ 72 w 72"/>
              <a:gd name="T17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4">
                <a:moveTo>
                  <a:pt x="72" y="47"/>
                </a:moveTo>
                <a:cubicBezTo>
                  <a:pt x="72" y="50"/>
                  <a:pt x="68" y="54"/>
                  <a:pt x="65" y="54"/>
                </a:cubicBezTo>
                <a:cubicBezTo>
                  <a:pt x="7" y="54"/>
                  <a:pt x="7" y="54"/>
                  <a:pt x="7" y="54"/>
                </a:cubicBezTo>
                <a:cubicBezTo>
                  <a:pt x="3" y="54"/>
                  <a:pt x="0" y="50"/>
                  <a:pt x="0" y="47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2" y="4"/>
                  <a:pt x="72" y="7"/>
                </a:cubicBezTo>
                <a:lnTo>
                  <a:pt x="72" y="47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920"/>
          <p:cNvSpPr>
            <a:spLocks/>
          </p:cNvSpPr>
          <p:nvPr/>
        </p:nvSpPr>
        <p:spPr bwMode="auto">
          <a:xfrm>
            <a:off x="8429614" y="5409244"/>
            <a:ext cx="51356" cy="57517"/>
          </a:xfrm>
          <a:custGeom>
            <a:avLst/>
            <a:gdLst>
              <a:gd name="T0" fmla="*/ 25 w 25"/>
              <a:gd name="T1" fmla="*/ 0 h 28"/>
              <a:gd name="T2" fmla="*/ 0 w 25"/>
              <a:gd name="T3" fmla="*/ 0 h 28"/>
              <a:gd name="T4" fmla="*/ 13 w 25"/>
              <a:gd name="T5" fmla="*/ 28 h 28"/>
              <a:gd name="T6" fmla="*/ 25 w 25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8">
                <a:moveTo>
                  <a:pt x="25" y="0"/>
                </a:moveTo>
                <a:lnTo>
                  <a:pt x="0" y="0"/>
                </a:lnTo>
                <a:lnTo>
                  <a:pt x="13" y="28"/>
                </a:lnTo>
                <a:lnTo>
                  <a:pt x="25" y="0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921"/>
          <p:cNvSpPr>
            <a:spLocks noChangeArrowheads="1"/>
          </p:cNvSpPr>
          <p:nvPr/>
        </p:nvSpPr>
        <p:spPr bwMode="auto">
          <a:xfrm>
            <a:off x="8404963" y="5306534"/>
            <a:ext cx="178716" cy="6163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922"/>
          <p:cNvSpPr>
            <a:spLocks noChangeArrowheads="1"/>
          </p:cNvSpPr>
          <p:nvPr/>
        </p:nvSpPr>
        <p:spPr bwMode="auto">
          <a:xfrm>
            <a:off x="8404963" y="5349673"/>
            <a:ext cx="178716" cy="6163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923"/>
          <p:cNvSpPr>
            <a:spLocks noChangeArrowheads="1"/>
          </p:cNvSpPr>
          <p:nvPr/>
        </p:nvSpPr>
        <p:spPr bwMode="auto">
          <a:xfrm>
            <a:off x="8404963" y="5390757"/>
            <a:ext cx="178716" cy="6163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24"/>
          <p:cNvSpPr>
            <a:spLocks/>
          </p:cNvSpPr>
          <p:nvPr/>
        </p:nvSpPr>
        <p:spPr bwMode="auto">
          <a:xfrm>
            <a:off x="8509727" y="5166849"/>
            <a:ext cx="242395" cy="205420"/>
          </a:xfrm>
          <a:custGeom>
            <a:avLst/>
            <a:gdLst>
              <a:gd name="T0" fmla="*/ 80 w 80"/>
              <a:gd name="T1" fmla="*/ 61 h 68"/>
              <a:gd name="T2" fmla="*/ 73 w 80"/>
              <a:gd name="T3" fmla="*/ 68 h 68"/>
              <a:gd name="T4" fmla="*/ 7 w 80"/>
              <a:gd name="T5" fmla="*/ 68 h 68"/>
              <a:gd name="T6" fmla="*/ 0 w 80"/>
              <a:gd name="T7" fmla="*/ 61 h 68"/>
              <a:gd name="T8" fmla="*/ 0 w 80"/>
              <a:gd name="T9" fmla="*/ 7 h 68"/>
              <a:gd name="T10" fmla="*/ 7 w 80"/>
              <a:gd name="T11" fmla="*/ 0 h 68"/>
              <a:gd name="T12" fmla="*/ 73 w 80"/>
              <a:gd name="T13" fmla="*/ 0 h 68"/>
              <a:gd name="T14" fmla="*/ 80 w 80"/>
              <a:gd name="T15" fmla="*/ 7 h 68"/>
              <a:gd name="T16" fmla="*/ 80 w 80"/>
              <a:gd name="T17" fmla="*/ 6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68">
                <a:moveTo>
                  <a:pt x="80" y="61"/>
                </a:moveTo>
                <a:cubicBezTo>
                  <a:pt x="80" y="65"/>
                  <a:pt x="77" y="68"/>
                  <a:pt x="73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3" y="68"/>
                  <a:pt x="0" y="65"/>
                  <a:pt x="0" y="6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7" y="0"/>
                  <a:pt x="80" y="3"/>
                  <a:pt x="80" y="7"/>
                </a:cubicBezTo>
                <a:lnTo>
                  <a:pt x="80" y="61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925"/>
          <p:cNvSpPr>
            <a:spLocks/>
          </p:cNvSpPr>
          <p:nvPr/>
        </p:nvSpPr>
        <p:spPr bwMode="auto">
          <a:xfrm>
            <a:off x="8657629" y="5364052"/>
            <a:ext cx="51356" cy="82168"/>
          </a:xfrm>
          <a:custGeom>
            <a:avLst/>
            <a:gdLst>
              <a:gd name="T0" fmla="*/ 25 w 25"/>
              <a:gd name="T1" fmla="*/ 0 h 40"/>
              <a:gd name="T2" fmla="*/ 0 w 25"/>
              <a:gd name="T3" fmla="*/ 0 h 40"/>
              <a:gd name="T4" fmla="*/ 14 w 25"/>
              <a:gd name="T5" fmla="*/ 40 h 40"/>
              <a:gd name="T6" fmla="*/ 25 w 25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40">
                <a:moveTo>
                  <a:pt x="25" y="0"/>
                </a:moveTo>
                <a:lnTo>
                  <a:pt x="0" y="0"/>
                </a:lnTo>
                <a:lnTo>
                  <a:pt x="14" y="40"/>
                </a:lnTo>
                <a:lnTo>
                  <a:pt x="25" y="0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926"/>
          <p:cNvSpPr>
            <a:spLocks noChangeArrowheads="1"/>
          </p:cNvSpPr>
          <p:nvPr/>
        </p:nvSpPr>
        <p:spPr bwMode="auto">
          <a:xfrm>
            <a:off x="8540540" y="5203825"/>
            <a:ext cx="180769" cy="6163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927"/>
          <p:cNvSpPr>
            <a:spLocks noChangeArrowheads="1"/>
          </p:cNvSpPr>
          <p:nvPr/>
        </p:nvSpPr>
        <p:spPr bwMode="auto">
          <a:xfrm>
            <a:off x="8540540" y="5246963"/>
            <a:ext cx="180769" cy="6163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928"/>
          <p:cNvSpPr>
            <a:spLocks noChangeArrowheads="1"/>
          </p:cNvSpPr>
          <p:nvPr/>
        </p:nvSpPr>
        <p:spPr bwMode="auto">
          <a:xfrm>
            <a:off x="8540540" y="5288047"/>
            <a:ext cx="180769" cy="6163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929"/>
          <p:cNvSpPr>
            <a:spLocks noChangeArrowheads="1"/>
          </p:cNvSpPr>
          <p:nvPr/>
        </p:nvSpPr>
        <p:spPr bwMode="auto">
          <a:xfrm>
            <a:off x="8540540" y="5331185"/>
            <a:ext cx="180769" cy="6163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930"/>
          <p:cNvSpPr>
            <a:spLocks noChangeArrowheads="1"/>
          </p:cNvSpPr>
          <p:nvPr/>
        </p:nvSpPr>
        <p:spPr bwMode="auto">
          <a:xfrm>
            <a:off x="7531929" y="5035381"/>
            <a:ext cx="564904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931"/>
          <p:cNvSpPr>
            <a:spLocks/>
          </p:cNvSpPr>
          <p:nvPr/>
        </p:nvSpPr>
        <p:spPr bwMode="auto">
          <a:xfrm>
            <a:off x="7858547" y="5140145"/>
            <a:ext cx="125307" cy="127360"/>
          </a:xfrm>
          <a:custGeom>
            <a:avLst/>
            <a:gdLst>
              <a:gd name="T0" fmla="*/ 31 w 42"/>
              <a:gd name="T1" fmla="*/ 39 h 42"/>
              <a:gd name="T2" fmla="*/ 22 w 42"/>
              <a:gd name="T3" fmla="*/ 39 h 42"/>
              <a:gd name="T4" fmla="*/ 3 w 42"/>
              <a:gd name="T5" fmla="*/ 20 h 42"/>
              <a:gd name="T6" fmla="*/ 3 w 42"/>
              <a:gd name="T7" fmla="*/ 11 h 42"/>
              <a:gd name="T8" fmla="*/ 11 w 42"/>
              <a:gd name="T9" fmla="*/ 3 h 42"/>
              <a:gd name="T10" fmla="*/ 21 w 42"/>
              <a:gd name="T11" fmla="*/ 3 h 42"/>
              <a:gd name="T12" fmla="*/ 40 w 42"/>
              <a:gd name="T13" fmla="*/ 21 h 42"/>
              <a:gd name="T14" fmla="*/ 40 w 42"/>
              <a:gd name="T15" fmla="*/ 31 h 42"/>
              <a:gd name="T16" fmla="*/ 31 w 42"/>
              <a:gd name="T17" fmla="*/ 3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42">
                <a:moveTo>
                  <a:pt x="31" y="39"/>
                </a:moveTo>
                <a:cubicBezTo>
                  <a:pt x="29" y="42"/>
                  <a:pt x="25" y="42"/>
                  <a:pt x="22" y="39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18"/>
                  <a:pt x="0" y="14"/>
                  <a:pt x="3" y="11"/>
                </a:cubicBezTo>
                <a:cubicBezTo>
                  <a:pt x="11" y="3"/>
                  <a:pt x="11" y="3"/>
                  <a:pt x="11" y="3"/>
                </a:cubicBezTo>
                <a:cubicBezTo>
                  <a:pt x="14" y="0"/>
                  <a:pt x="18" y="0"/>
                  <a:pt x="21" y="3"/>
                </a:cubicBezTo>
                <a:cubicBezTo>
                  <a:pt x="40" y="21"/>
                  <a:pt x="40" y="21"/>
                  <a:pt x="40" y="21"/>
                </a:cubicBezTo>
                <a:cubicBezTo>
                  <a:pt x="42" y="24"/>
                  <a:pt x="42" y="28"/>
                  <a:pt x="40" y="31"/>
                </a:cubicBezTo>
                <a:lnTo>
                  <a:pt x="31" y="39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32"/>
          <p:cNvSpPr>
            <a:spLocks/>
          </p:cNvSpPr>
          <p:nvPr/>
        </p:nvSpPr>
        <p:spPr bwMode="auto">
          <a:xfrm>
            <a:off x="7634639" y="5144254"/>
            <a:ext cx="349213" cy="349213"/>
          </a:xfrm>
          <a:custGeom>
            <a:avLst/>
            <a:gdLst>
              <a:gd name="T0" fmla="*/ 66 w 170"/>
              <a:gd name="T1" fmla="*/ 170 h 170"/>
              <a:gd name="T2" fmla="*/ 0 w 170"/>
              <a:gd name="T3" fmla="*/ 104 h 170"/>
              <a:gd name="T4" fmla="*/ 106 w 170"/>
              <a:gd name="T5" fmla="*/ 0 h 170"/>
              <a:gd name="T6" fmla="*/ 170 w 170"/>
              <a:gd name="T7" fmla="*/ 66 h 170"/>
              <a:gd name="T8" fmla="*/ 66 w 170"/>
              <a:gd name="T9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70">
                <a:moveTo>
                  <a:pt x="66" y="170"/>
                </a:moveTo>
                <a:lnTo>
                  <a:pt x="0" y="104"/>
                </a:lnTo>
                <a:lnTo>
                  <a:pt x="106" y="0"/>
                </a:lnTo>
                <a:lnTo>
                  <a:pt x="170" y="66"/>
                </a:lnTo>
                <a:lnTo>
                  <a:pt x="66" y="17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933"/>
          <p:cNvSpPr>
            <a:spLocks noEditPoints="1"/>
          </p:cNvSpPr>
          <p:nvPr/>
        </p:nvSpPr>
        <p:spPr bwMode="auto">
          <a:xfrm>
            <a:off x="7624369" y="5131928"/>
            <a:ext cx="375918" cy="373864"/>
          </a:xfrm>
          <a:custGeom>
            <a:avLst/>
            <a:gdLst>
              <a:gd name="T0" fmla="*/ 42 w 124"/>
              <a:gd name="T1" fmla="*/ 119 h 124"/>
              <a:gd name="T2" fmla="*/ 5 w 124"/>
              <a:gd name="T3" fmla="*/ 82 h 124"/>
              <a:gd name="T4" fmla="*/ 5 w 124"/>
              <a:gd name="T5" fmla="*/ 67 h 124"/>
              <a:gd name="T6" fmla="*/ 68 w 124"/>
              <a:gd name="T7" fmla="*/ 4 h 124"/>
              <a:gd name="T8" fmla="*/ 83 w 124"/>
              <a:gd name="T9" fmla="*/ 4 h 124"/>
              <a:gd name="T10" fmla="*/ 120 w 124"/>
              <a:gd name="T11" fmla="*/ 41 h 124"/>
              <a:gd name="T12" fmla="*/ 120 w 124"/>
              <a:gd name="T13" fmla="*/ 56 h 124"/>
              <a:gd name="T14" fmla="*/ 57 w 124"/>
              <a:gd name="T15" fmla="*/ 119 h 124"/>
              <a:gd name="T16" fmla="*/ 42 w 124"/>
              <a:gd name="T17" fmla="*/ 119 h 124"/>
              <a:gd name="T18" fmla="*/ 77 w 124"/>
              <a:gd name="T19" fmla="*/ 10 h 124"/>
              <a:gd name="T20" fmla="*/ 74 w 124"/>
              <a:gd name="T21" fmla="*/ 10 h 124"/>
              <a:gd name="T22" fmla="*/ 10 w 124"/>
              <a:gd name="T23" fmla="*/ 73 h 124"/>
              <a:gd name="T24" fmla="*/ 10 w 124"/>
              <a:gd name="T25" fmla="*/ 76 h 124"/>
              <a:gd name="T26" fmla="*/ 48 w 124"/>
              <a:gd name="T27" fmla="*/ 114 h 124"/>
              <a:gd name="T28" fmla="*/ 51 w 124"/>
              <a:gd name="T29" fmla="*/ 114 h 124"/>
              <a:gd name="T30" fmla="*/ 115 w 124"/>
              <a:gd name="T31" fmla="*/ 51 h 124"/>
              <a:gd name="T32" fmla="*/ 115 w 124"/>
              <a:gd name="T33" fmla="*/ 47 h 124"/>
              <a:gd name="T34" fmla="*/ 77 w 124"/>
              <a:gd name="T35" fmla="*/ 1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4" h="124">
                <a:moveTo>
                  <a:pt x="42" y="119"/>
                </a:moveTo>
                <a:cubicBezTo>
                  <a:pt x="5" y="82"/>
                  <a:pt x="5" y="82"/>
                  <a:pt x="5" y="82"/>
                </a:cubicBezTo>
                <a:cubicBezTo>
                  <a:pt x="0" y="78"/>
                  <a:pt x="0" y="71"/>
                  <a:pt x="5" y="67"/>
                </a:cubicBezTo>
                <a:cubicBezTo>
                  <a:pt x="68" y="4"/>
                  <a:pt x="68" y="4"/>
                  <a:pt x="68" y="4"/>
                </a:cubicBezTo>
                <a:cubicBezTo>
                  <a:pt x="72" y="0"/>
                  <a:pt x="79" y="0"/>
                  <a:pt x="83" y="4"/>
                </a:cubicBezTo>
                <a:cubicBezTo>
                  <a:pt x="120" y="41"/>
                  <a:pt x="120" y="41"/>
                  <a:pt x="120" y="41"/>
                </a:cubicBezTo>
                <a:cubicBezTo>
                  <a:pt x="124" y="45"/>
                  <a:pt x="124" y="52"/>
                  <a:pt x="120" y="56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3" y="124"/>
                  <a:pt x="46" y="124"/>
                  <a:pt x="42" y="119"/>
                </a:cubicBezTo>
                <a:close/>
                <a:moveTo>
                  <a:pt x="77" y="10"/>
                </a:moveTo>
                <a:cubicBezTo>
                  <a:pt x="76" y="8"/>
                  <a:pt x="75" y="8"/>
                  <a:pt x="74" y="10"/>
                </a:cubicBezTo>
                <a:cubicBezTo>
                  <a:pt x="10" y="73"/>
                  <a:pt x="10" y="73"/>
                  <a:pt x="10" y="73"/>
                </a:cubicBezTo>
                <a:cubicBezTo>
                  <a:pt x="9" y="74"/>
                  <a:pt x="9" y="75"/>
                  <a:pt x="10" y="76"/>
                </a:cubicBezTo>
                <a:cubicBezTo>
                  <a:pt x="48" y="114"/>
                  <a:pt x="48" y="114"/>
                  <a:pt x="48" y="114"/>
                </a:cubicBezTo>
                <a:cubicBezTo>
                  <a:pt x="49" y="115"/>
                  <a:pt x="50" y="115"/>
                  <a:pt x="51" y="114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16" y="50"/>
                  <a:pt x="116" y="48"/>
                  <a:pt x="115" y="47"/>
                </a:cubicBezTo>
                <a:lnTo>
                  <a:pt x="77" y="1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934"/>
          <p:cNvSpPr>
            <a:spLocks/>
          </p:cNvSpPr>
          <p:nvPr/>
        </p:nvSpPr>
        <p:spPr bwMode="auto">
          <a:xfrm>
            <a:off x="7704482" y="5240800"/>
            <a:ext cx="217745" cy="123252"/>
          </a:xfrm>
          <a:custGeom>
            <a:avLst/>
            <a:gdLst>
              <a:gd name="T0" fmla="*/ 81 w 106"/>
              <a:gd name="T1" fmla="*/ 0 h 60"/>
              <a:gd name="T2" fmla="*/ 106 w 106"/>
              <a:gd name="T3" fmla="*/ 25 h 60"/>
              <a:gd name="T4" fmla="*/ 59 w 106"/>
              <a:gd name="T5" fmla="*/ 38 h 60"/>
              <a:gd name="T6" fmla="*/ 78 w 106"/>
              <a:gd name="T7" fmla="*/ 57 h 60"/>
              <a:gd name="T8" fmla="*/ 0 w 106"/>
              <a:gd name="T9" fmla="*/ 60 h 60"/>
              <a:gd name="T10" fmla="*/ 36 w 106"/>
              <a:gd name="T11" fmla="*/ 45 h 60"/>
              <a:gd name="T12" fmla="*/ 17 w 106"/>
              <a:gd name="T13" fmla="*/ 26 h 60"/>
              <a:gd name="T14" fmla="*/ 81 w 106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" h="60">
                <a:moveTo>
                  <a:pt x="81" y="0"/>
                </a:moveTo>
                <a:lnTo>
                  <a:pt x="106" y="25"/>
                </a:lnTo>
                <a:lnTo>
                  <a:pt x="59" y="38"/>
                </a:lnTo>
                <a:lnTo>
                  <a:pt x="78" y="57"/>
                </a:lnTo>
                <a:lnTo>
                  <a:pt x="0" y="60"/>
                </a:lnTo>
                <a:lnTo>
                  <a:pt x="36" y="45"/>
                </a:lnTo>
                <a:lnTo>
                  <a:pt x="17" y="26"/>
                </a:lnTo>
                <a:lnTo>
                  <a:pt x="81" y="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Oval 935"/>
          <p:cNvSpPr>
            <a:spLocks noChangeArrowheads="1"/>
          </p:cNvSpPr>
          <p:nvPr/>
        </p:nvSpPr>
        <p:spPr bwMode="auto">
          <a:xfrm>
            <a:off x="6775986" y="5035381"/>
            <a:ext cx="564904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36"/>
          <p:cNvSpPr>
            <a:spLocks/>
          </p:cNvSpPr>
          <p:nvPr/>
        </p:nvSpPr>
        <p:spPr bwMode="auto">
          <a:xfrm>
            <a:off x="7121090" y="5131928"/>
            <a:ext cx="123252" cy="127360"/>
          </a:xfrm>
          <a:custGeom>
            <a:avLst/>
            <a:gdLst>
              <a:gd name="T0" fmla="*/ 25 w 41"/>
              <a:gd name="T1" fmla="*/ 42 h 42"/>
              <a:gd name="T2" fmla="*/ 20 w 41"/>
              <a:gd name="T3" fmla="*/ 37 h 42"/>
              <a:gd name="T4" fmla="*/ 33 w 41"/>
              <a:gd name="T5" fmla="*/ 24 h 42"/>
              <a:gd name="T6" fmla="*/ 33 w 41"/>
              <a:gd name="T7" fmla="*/ 20 h 42"/>
              <a:gd name="T8" fmla="*/ 21 w 41"/>
              <a:gd name="T9" fmla="*/ 8 h 42"/>
              <a:gd name="T10" fmla="*/ 17 w 41"/>
              <a:gd name="T11" fmla="*/ 8 h 42"/>
              <a:gd name="T12" fmla="*/ 4 w 41"/>
              <a:gd name="T13" fmla="*/ 21 h 42"/>
              <a:gd name="T14" fmla="*/ 0 w 41"/>
              <a:gd name="T15" fmla="*/ 17 h 42"/>
              <a:gd name="T16" fmla="*/ 13 w 41"/>
              <a:gd name="T17" fmla="*/ 4 h 42"/>
              <a:gd name="T18" fmla="*/ 26 w 41"/>
              <a:gd name="T19" fmla="*/ 3 h 42"/>
              <a:gd name="T20" fmla="*/ 38 w 41"/>
              <a:gd name="T21" fmla="*/ 15 h 42"/>
              <a:gd name="T22" fmla="*/ 38 w 41"/>
              <a:gd name="T23" fmla="*/ 29 h 42"/>
              <a:gd name="T24" fmla="*/ 25 w 41"/>
              <a:gd name="T25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" h="42">
                <a:moveTo>
                  <a:pt x="25" y="42"/>
                </a:moveTo>
                <a:cubicBezTo>
                  <a:pt x="20" y="37"/>
                  <a:pt x="20" y="37"/>
                  <a:pt x="20" y="37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3"/>
                  <a:pt x="34" y="21"/>
                  <a:pt x="33" y="20"/>
                </a:cubicBezTo>
                <a:cubicBezTo>
                  <a:pt x="21" y="8"/>
                  <a:pt x="21" y="8"/>
                  <a:pt x="21" y="8"/>
                </a:cubicBezTo>
                <a:cubicBezTo>
                  <a:pt x="20" y="7"/>
                  <a:pt x="18" y="7"/>
                  <a:pt x="17" y="8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17"/>
                  <a:pt x="0" y="17"/>
                  <a:pt x="0" y="17"/>
                </a:cubicBezTo>
                <a:cubicBezTo>
                  <a:pt x="13" y="4"/>
                  <a:pt x="13" y="4"/>
                  <a:pt x="13" y="4"/>
                </a:cubicBezTo>
                <a:cubicBezTo>
                  <a:pt x="16" y="0"/>
                  <a:pt x="22" y="0"/>
                  <a:pt x="26" y="3"/>
                </a:cubicBezTo>
                <a:cubicBezTo>
                  <a:pt x="38" y="15"/>
                  <a:pt x="38" y="15"/>
                  <a:pt x="38" y="15"/>
                </a:cubicBezTo>
                <a:cubicBezTo>
                  <a:pt x="41" y="19"/>
                  <a:pt x="41" y="25"/>
                  <a:pt x="38" y="29"/>
                </a:cubicBezTo>
                <a:lnTo>
                  <a:pt x="25" y="42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937"/>
          <p:cNvSpPr>
            <a:spLocks/>
          </p:cNvSpPr>
          <p:nvPr/>
        </p:nvSpPr>
        <p:spPr bwMode="auto">
          <a:xfrm>
            <a:off x="7153958" y="5183283"/>
            <a:ext cx="39030" cy="39030"/>
          </a:xfrm>
          <a:custGeom>
            <a:avLst/>
            <a:gdLst>
              <a:gd name="T0" fmla="*/ 4 w 13"/>
              <a:gd name="T1" fmla="*/ 12 h 13"/>
              <a:gd name="T2" fmla="*/ 1 w 13"/>
              <a:gd name="T3" fmla="*/ 12 h 13"/>
              <a:gd name="T4" fmla="*/ 1 w 13"/>
              <a:gd name="T5" fmla="*/ 12 h 13"/>
              <a:gd name="T6" fmla="*/ 1 w 13"/>
              <a:gd name="T7" fmla="*/ 9 h 13"/>
              <a:gd name="T8" fmla="*/ 9 w 13"/>
              <a:gd name="T9" fmla="*/ 1 h 13"/>
              <a:gd name="T10" fmla="*/ 12 w 13"/>
              <a:gd name="T11" fmla="*/ 1 h 13"/>
              <a:gd name="T12" fmla="*/ 12 w 13"/>
              <a:gd name="T13" fmla="*/ 1 h 13"/>
              <a:gd name="T14" fmla="*/ 12 w 13"/>
              <a:gd name="T15" fmla="*/ 4 h 13"/>
              <a:gd name="T16" fmla="*/ 4 w 13"/>
              <a:gd name="T17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4" y="12"/>
                </a:moveTo>
                <a:cubicBezTo>
                  <a:pt x="3" y="13"/>
                  <a:pt x="2" y="13"/>
                  <a:pt x="1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1"/>
                  <a:pt x="0" y="10"/>
                  <a:pt x="1" y="9"/>
                </a:cubicBezTo>
                <a:cubicBezTo>
                  <a:pt x="9" y="1"/>
                  <a:pt x="9" y="1"/>
                  <a:pt x="9" y="1"/>
                </a:cubicBezTo>
                <a:cubicBezTo>
                  <a:pt x="10" y="0"/>
                  <a:pt x="11" y="0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2"/>
                  <a:pt x="13" y="3"/>
                  <a:pt x="12" y="4"/>
                </a:cubicBezTo>
                <a:lnTo>
                  <a:pt x="4" y="12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38"/>
          <p:cNvSpPr>
            <a:spLocks/>
          </p:cNvSpPr>
          <p:nvPr/>
        </p:nvSpPr>
        <p:spPr bwMode="auto">
          <a:xfrm>
            <a:off x="6872533" y="5170957"/>
            <a:ext cx="332780" cy="332780"/>
          </a:xfrm>
          <a:custGeom>
            <a:avLst/>
            <a:gdLst>
              <a:gd name="T0" fmla="*/ 3 w 110"/>
              <a:gd name="T1" fmla="*/ 82 h 110"/>
              <a:gd name="T2" fmla="*/ 3 w 110"/>
              <a:gd name="T3" fmla="*/ 93 h 110"/>
              <a:gd name="T4" fmla="*/ 17 w 110"/>
              <a:gd name="T5" fmla="*/ 107 h 110"/>
              <a:gd name="T6" fmla="*/ 28 w 110"/>
              <a:gd name="T7" fmla="*/ 107 h 110"/>
              <a:gd name="T8" fmla="*/ 110 w 110"/>
              <a:gd name="T9" fmla="*/ 25 h 110"/>
              <a:gd name="T10" fmla="*/ 85 w 110"/>
              <a:gd name="T11" fmla="*/ 0 h 110"/>
              <a:gd name="T12" fmla="*/ 3 w 110"/>
              <a:gd name="T13" fmla="*/ 8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110">
                <a:moveTo>
                  <a:pt x="3" y="82"/>
                </a:moveTo>
                <a:cubicBezTo>
                  <a:pt x="0" y="85"/>
                  <a:pt x="0" y="90"/>
                  <a:pt x="3" y="93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20" y="110"/>
                  <a:pt x="25" y="110"/>
                  <a:pt x="28" y="107"/>
                </a:cubicBezTo>
                <a:cubicBezTo>
                  <a:pt x="110" y="25"/>
                  <a:pt x="110" y="25"/>
                  <a:pt x="110" y="25"/>
                </a:cubicBezTo>
                <a:cubicBezTo>
                  <a:pt x="85" y="0"/>
                  <a:pt x="85" y="0"/>
                  <a:pt x="85" y="0"/>
                </a:cubicBezTo>
                <a:lnTo>
                  <a:pt x="3" y="82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939"/>
          <p:cNvSpPr>
            <a:spLocks/>
          </p:cNvSpPr>
          <p:nvPr/>
        </p:nvSpPr>
        <p:spPr bwMode="auto">
          <a:xfrm>
            <a:off x="6969080" y="5384594"/>
            <a:ext cx="22597" cy="22597"/>
          </a:xfrm>
          <a:custGeom>
            <a:avLst/>
            <a:gdLst>
              <a:gd name="T0" fmla="*/ 6 w 7"/>
              <a:gd name="T1" fmla="*/ 6 h 7"/>
              <a:gd name="T2" fmla="*/ 2 w 7"/>
              <a:gd name="T3" fmla="*/ 6 h 7"/>
              <a:gd name="T4" fmla="*/ 2 w 7"/>
              <a:gd name="T5" fmla="*/ 2 h 7"/>
              <a:gd name="T6" fmla="*/ 6 w 7"/>
              <a:gd name="T7" fmla="*/ 2 h 7"/>
              <a:gd name="T8" fmla="*/ 6 w 7"/>
              <a:gd name="T9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">
                <a:moveTo>
                  <a:pt x="6" y="6"/>
                </a:moveTo>
                <a:cubicBezTo>
                  <a:pt x="4" y="7"/>
                  <a:pt x="3" y="7"/>
                  <a:pt x="2" y="6"/>
                </a:cubicBezTo>
                <a:cubicBezTo>
                  <a:pt x="0" y="4"/>
                  <a:pt x="0" y="3"/>
                  <a:pt x="2" y="2"/>
                </a:cubicBezTo>
                <a:cubicBezTo>
                  <a:pt x="3" y="0"/>
                  <a:pt x="4" y="0"/>
                  <a:pt x="6" y="2"/>
                </a:cubicBezTo>
                <a:cubicBezTo>
                  <a:pt x="7" y="3"/>
                  <a:pt x="7" y="4"/>
                  <a:pt x="6" y="6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940"/>
          <p:cNvSpPr>
            <a:spLocks/>
          </p:cNvSpPr>
          <p:nvPr/>
        </p:nvSpPr>
        <p:spPr bwMode="auto">
          <a:xfrm>
            <a:off x="6946484" y="5413353"/>
            <a:ext cx="16434" cy="16434"/>
          </a:xfrm>
          <a:custGeom>
            <a:avLst/>
            <a:gdLst>
              <a:gd name="T0" fmla="*/ 5 w 6"/>
              <a:gd name="T1" fmla="*/ 5 h 6"/>
              <a:gd name="T2" fmla="*/ 1 w 6"/>
              <a:gd name="T3" fmla="*/ 5 h 6"/>
              <a:gd name="T4" fmla="*/ 1 w 6"/>
              <a:gd name="T5" fmla="*/ 1 h 6"/>
              <a:gd name="T6" fmla="*/ 5 w 6"/>
              <a:gd name="T7" fmla="*/ 1 h 6"/>
              <a:gd name="T8" fmla="*/ 5 w 6"/>
              <a:gd name="T9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5"/>
                </a:move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ubicBezTo>
                  <a:pt x="6" y="2"/>
                  <a:pt x="6" y="4"/>
                  <a:pt x="5" y="5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941"/>
          <p:cNvSpPr>
            <a:spLocks/>
          </p:cNvSpPr>
          <p:nvPr/>
        </p:nvSpPr>
        <p:spPr bwMode="auto">
          <a:xfrm>
            <a:off x="6921834" y="5435949"/>
            <a:ext cx="18488" cy="18488"/>
          </a:xfrm>
          <a:custGeom>
            <a:avLst/>
            <a:gdLst>
              <a:gd name="T0" fmla="*/ 5 w 6"/>
              <a:gd name="T1" fmla="*/ 5 h 6"/>
              <a:gd name="T2" fmla="*/ 1 w 6"/>
              <a:gd name="T3" fmla="*/ 5 h 6"/>
              <a:gd name="T4" fmla="*/ 1 w 6"/>
              <a:gd name="T5" fmla="*/ 1 h 6"/>
              <a:gd name="T6" fmla="*/ 5 w 6"/>
              <a:gd name="T7" fmla="*/ 1 h 6"/>
              <a:gd name="T8" fmla="*/ 5 w 6"/>
              <a:gd name="T9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5"/>
                </a:move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ubicBezTo>
                  <a:pt x="6" y="2"/>
                  <a:pt x="6" y="4"/>
                  <a:pt x="5" y="5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942"/>
          <p:cNvSpPr>
            <a:spLocks/>
          </p:cNvSpPr>
          <p:nvPr/>
        </p:nvSpPr>
        <p:spPr bwMode="auto">
          <a:xfrm>
            <a:off x="6946484" y="5212041"/>
            <a:ext cx="215691" cy="217745"/>
          </a:xfrm>
          <a:custGeom>
            <a:avLst/>
            <a:gdLst>
              <a:gd name="T0" fmla="*/ 41 w 72"/>
              <a:gd name="T1" fmla="*/ 69 h 72"/>
              <a:gd name="T2" fmla="*/ 31 w 72"/>
              <a:gd name="T3" fmla="*/ 69 h 72"/>
              <a:gd name="T4" fmla="*/ 3 w 72"/>
              <a:gd name="T5" fmla="*/ 41 h 72"/>
              <a:gd name="T6" fmla="*/ 3 w 72"/>
              <a:gd name="T7" fmla="*/ 31 h 72"/>
              <a:gd name="T8" fmla="*/ 31 w 72"/>
              <a:gd name="T9" fmla="*/ 3 h 72"/>
              <a:gd name="T10" fmla="*/ 41 w 72"/>
              <a:gd name="T11" fmla="*/ 3 h 72"/>
              <a:gd name="T12" fmla="*/ 69 w 72"/>
              <a:gd name="T13" fmla="*/ 31 h 72"/>
              <a:gd name="T14" fmla="*/ 69 w 72"/>
              <a:gd name="T15" fmla="*/ 41 h 72"/>
              <a:gd name="T16" fmla="*/ 41 w 72"/>
              <a:gd name="T17" fmla="*/ 6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72">
                <a:moveTo>
                  <a:pt x="41" y="69"/>
                </a:moveTo>
                <a:cubicBezTo>
                  <a:pt x="38" y="72"/>
                  <a:pt x="34" y="72"/>
                  <a:pt x="31" y="69"/>
                </a:cubicBezTo>
                <a:cubicBezTo>
                  <a:pt x="3" y="41"/>
                  <a:pt x="3" y="41"/>
                  <a:pt x="3" y="41"/>
                </a:cubicBezTo>
                <a:cubicBezTo>
                  <a:pt x="0" y="38"/>
                  <a:pt x="0" y="34"/>
                  <a:pt x="3" y="31"/>
                </a:cubicBezTo>
                <a:cubicBezTo>
                  <a:pt x="31" y="3"/>
                  <a:pt x="31" y="3"/>
                  <a:pt x="31" y="3"/>
                </a:cubicBezTo>
                <a:cubicBezTo>
                  <a:pt x="34" y="0"/>
                  <a:pt x="38" y="0"/>
                  <a:pt x="41" y="3"/>
                </a:cubicBezTo>
                <a:cubicBezTo>
                  <a:pt x="69" y="31"/>
                  <a:pt x="69" y="31"/>
                  <a:pt x="69" y="31"/>
                </a:cubicBezTo>
                <a:cubicBezTo>
                  <a:pt x="72" y="34"/>
                  <a:pt x="72" y="38"/>
                  <a:pt x="69" y="41"/>
                </a:cubicBezTo>
                <a:lnTo>
                  <a:pt x="41" y="69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943"/>
          <p:cNvSpPr>
            <a:spLocks/>
          </p:cNvSpPr>
          <p:nvPr/>
        </p:nvSpPr>
        <p:spPr bwMode="auto">
          <a:xfrm>
            <a:off x="6973188" y="5240800"/>
            <a:ext cx="162282" cy="162282"/>
          </a:xfrm>
          <a:custGeom>
            <a:avLst/>
            <a:gdLst>
              <a:gd name="T0" fmla="*/ 31 w 54"/>
              <a:gd name="T1" fmla="*/ 52 h 54"/>
              <a:gd name="T2" fmla="*/ 23 w 54"/>
              <a:gd name="T3" fmla="*/ 52 h 54"/>
              <a:gd name="T4" fmla="*/ 2 w 54"/>
              <a:gd name="T5" fmla="*/ 31 h 54"/>
              <a:gd name="T6" fmla="*/ 2 w 54"/>
              <a:gd name="T7" fmla="*/ 23 h 54"/>
              <a:gd name="T8" fmla="*/ 23 w 54"/>
              <a:gd name="T9" fmla="*/ 2 h 54"/>
              <a:gd name="T10" fmla="*/ 31 w 54"/>
              <a:gd name="T11" fmla="*/ 2 h 54"/>
              <a:gd name="T12" fmla="*/ 52 w 54"/>
              <a:gd name="T13" fmla="*/ 23 h 54"/>
              <a:gd name="T14" fmla="*/ 52 w 54"/>
              <a:gd name="T15" fmla="*/ 31 h 54"/>
              <a:gd name="T16" fmla="*/ 31 w 54"/>
              <a:gd name="T17" fmla="*/ 5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54">
                <a:moveTo>
                  <a:pt x="31" y="52"/>
                </a:moveTo>
                <a:cubicBezTo>
                  <a:pt x="29" y="54"/>
                  <a:pt x="25" y="54"/>
                  <a:pt x="23" y="5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29"/>
                  <a:pt x="0" y="25"/>
                  <a:pt x="2" y="23"/>
                </a:cubicBezTo>
                <a:cubicBezTo>
                  <a:pt x="23" y="2"/>
                  <a:pt x="23" y="2"/>
                  <a:pt x="23" y="2"/>
                </a:cubicBezTo>
                <a:cubicBezTo>
                  <a:pt x="25" y="0"/>
                  <a:pt x="29" y="0"/>
                  <a:pt x="31" y="2"/>
                </a:cubicBezTo>
                <a:cubicBezTo>
                  <a:pt x="52" y="23"/>
                  <a:pt x="52" y="23"/>
                  <a:pt x="52" y="23"/>
                </a:cubicBezTo>
                <a:cubicBezTo>
                  <a:pt x="54" y="25"/>
                  <a:pt x="54" y="29"/>
                  <a:pt x="52" y="31"/>
                </a:cubicBezTo>
                <a:lnTo>
                  <a:pt x="31" y="52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944"/>
          <p:cNvSpPr>
            <a:spLocks/>
          </p:cNvSpPr>
          <p:nvPr/>
        </p:nvSpPr>
        <p:spPr bwMode="auto">
          <a:xfrm>
            <a:off x="7043031" y="5255180"/>
            <a:ext cx="41084" cy="43139"/>
          </a:xfrm>
          <a:custGeom>
            <a:avLst/>
            <a:gdLst>
              <a:gd name="T0" fmla="*/ 1 w 14"/>
              <a:gd name="T1" fmla="*/ 13 h 14"/>
              <a:gd name="T2" fmla="*/ 0 w 14"/>
              <a:gd name="T3" fmla="*/ 8 h 14"/>
              <a:gd name="T4" fmla="*/ 5 w 14"/>
              <a:gd name="T5" fmla="*/ 1 h 14"/>
              <a:gd name="T6" fmla="*/ 9 w 14"/>
              <a:gd name="T7" fmla="*/ 3 h 14"/>
              <a:gd name="T8" fmla="*/ 8 w 14"/>
              <a:gd name="T9" fmla="*/ 7 h 14"/>
              <a:gd name="T10" fmla="*/ 12 w 14"/>
              <a:gd name="T11" fmla="*/ 6 h 14"/>
              <a:gd name="T12" fmla="*/ 14 w 14"/>
              <a:gd name="T13" fmla="*/ 9 h 14"/>
              <a:gd name="T14" fmla="*/ 7 w 14"/>
              <a:gd name="T15" fmla="*/ 14 h 14"/>
              <a:gd name="T16" fmla="*/ 1 w 14"/>
              <a:gd name="T17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1" y="13"/>
                </a:moveTo>
                <a:cubicBezTo>
                  <a:pt x="1" y="13"/>
                  <a:pt x="0" y="10"/>
                  <a:pt x="0" y="8"/>
                </a:cubicBezTo>
                <a:cubicBezTo>
                  <a:pt x="1" y="5"/>
                  <a:pt x="2" y="2"/>
                  <a:pt x="5" y="1"/>
                </a:cubicBezTo>
                <a:cubicBezTo>
                  <a:pt x="6" y="0"/>
                  <a:pt x="8" y="1"/>
                  <a:pt x="9" y="3"/>
                </a:cubicBezTo>
                <a:cubicBezTo>
                  <a:pt x="9" y="4"/>
                  <a:pt x="8" y="7"/>
                  <a:pt x="8" y="7"/>
                </a:cubicBezTo>
                <a:cubicBezTo>
                  <a:pt x="8" y="7"/>
                  <a:pt x="10" y="5"/>
                  <a:pt x="12" y="6"/>
                </a:cubicBezTo>
                <a:cubicBezTo>
                  <a:pt x="13" y="6"/>
                  <a:pt x="14" y="8"/>
                  <a:pt x="14" y="9"/>
                </a:cubicBezTo>
                <a:cubicBezTo>
                  <a:pt x="13" y="12"/>
                  <a:pt x="10" y="14"/>
                  <a:pt x="7" y="14"/>
                </a:cubicBezTo>
                <a:cubicBezTo>
                  <a:pt x="4" y="14"/>
                  <a:pt x="1" y="13"/>
                  <a:pt x="1" y="13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945"/>
          <p:cNvSpPr>
            <a:spLocks/>
          </p:cNvSpPr>
          <p:nvPr/>
        </p:nvSpPr>
        <p:spPr bwMode="auto">
          <a:xfrm>
            <a:off x="7090278" y="5288047"/>
            <a:ext cx="30814" cy="30814"/>
          </a:xfrm>
          <a:custGeom>
            <a:avLst/>
            <a:gdLst>
              <a:gd name="T0" fmla="*/ 9 w 10"/>
              <a:gd name="T1" fmla="*/ 10 h 10"/>
              <a:gd name="T2" fmla="*/ 8 w 10"/>
              <a:gd name="T3" fmla="*/ 10 h 10"/>
              <a:gd name="T4" fmla="*/ 0 w 10"/>
              <a:gd name="T5" fmla="*/ 2 h 10"/>
              <a:gd name="T6" fmla="*/ 0 w 10"/>
              <a:gd name="T7" fmla="*/ 1 h 10"/>
              <a:gd name="T8" fmla="*/ 0 w 10"/>
              <a:gd name="T9" fmla="*/ 1 h 10"/>
              <a:gd name="T10" fmla="*/ 2 w 10"/>
              <a:gd name="T11" fmla="*/ 1 h 10"/>
              <a:gd name="T12" fmla="*/ 9 w 10"/>
              <a:gd name="T13" fmla="*/ 9 h 10"/>
              <a:gd name="T14" fmla="*/ 9 w 10"/>
              <a:gd name="T1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0">
                <a:moveTo>
                  <a:pt x="9" y="10"/>
                </a:moveTo>
                <a:cubicBezTo>
                  <a:pt x="9" y="10"/>
                  <a:pt x="8" y="10"/>
                  <a:pt x="8" y="10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1"/>
                </a:cubicBezTo>
                <a:cubicBezTo>
                  <a:pt x="9" y="9"/>
                  <a:pt x="9" y="9"/>
                  <a:pt x="9" y="9"/>
                </a:cubicBezTo>
                <a:cubicBezTo>
                  <a:pt x="10" y="9"/>
                  <a:pt x="10" y="10"/>
                  <a:pt x="9" y="10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946"/>
          <p:cNvSpPr>
            <a:spLocks/>
          </p:cNvSpPr>
          <p:nvPr/>
        </p:nvSpPr>
        <p:spPr bwMode="auto">
          <a:xfrm>
            <a:off x="7077953" y="5300372"/>
            <a:ext cx="30814" cy="30814"/>
          </a:xfrm>
          <a:custGeom>
            <a:avLst/>
            <a:gdLst>
              <a:gd name="T0" fmla="*/ 10 w 10"/>
              <a:gd name="T1" fmla="*/ 10 h 10"/>
              <a:gd name="T2" fmla="*/ 8 w 10"/>
              <a:gd name="T3" fmla="*/ 10 h 10"/>
              <a:gd name="T4" fmla="*/ 1 w 10"/>
              <a:gd name="T5" fmla="*/ 2 h 10"/>
              <a:gd name="T6" fmla="*/ 1 w 10"/>
              <a:gd name="T7" fmla="*/ 0 h 10"/>
              <a:gd name="T8" fmla="*/ 1 w 10"/>
              <a:gd name="T9" fmla="*/ 0 h 10"/>
              <a:gd name="T10" fmla="*/ 2 w 10"/>
              <a:gd name="T11" fmla="*/ 0 h 10"/>
              <a:gd name="T12" fmla="*/ 10 w 10"/>
              <a:gd name="T13" fmla="*/ 8 h 10"/>
              <a:gd name="T14" fmla="*/ 10 w 10"/>
              <a:gd name="T1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9" y="10"/>
                  <a:pt x="9" y="10"/>
                  <a:pt x="8" y="10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10" y="10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947"/>
          <p:cNvSpPr>
            <a:spLocks/>
          </p:cNvSpPr>
          <p:nvPr/>
        </p:nvSpPr>
        <p:spPr bwMode="auto">
          <a:xfrm>
            <a:off x="7065628" y="5312698"/>
            <a:ext cx="30814" cy="30814"/>
          </a:xfrm>
          <a:custGeom>
            <a:avLst/>
            <a:gdLst>
              <a:gd name="T0" fmla="*/ 10 w 10"/>
              <a:gd name="T1" fmla="*/ 9 h 10"/>
              <a:gd name="T2" fmla="*/ 9 w 10"/>
              <a:gd name="T3" fmla="*/ 9 h 10"/>
              <a:gd name="T4" fmla="*/ 1 w 10"/>
              <a:gd name="T5" fmla="*/ 2 h 10"/>
              <a:gd name="T6" fmla="*/ 1 w 10"/>
              <a:gd name="T7" fmla="*/ 0 h 10"/>
              <a:gd name="T8" fmla="*/ 1 w 10"/>
              <a:gd name="T9" fmla="*/ 0 h 10"/>
              <a:gd name="T10" fmla="*/ 2 w 10"/>
              <a:gd name="T11" fmla="*/ 0 h 10"/>
              <a:gd name="T12" fmla="*/ 10 w 10"/>
              <a:gd name="T13" fmla="*/ 8 h 10"/>
              <a:gd name="T14" fmla="*/ 10 w 10"/>
              <a:gd name="T15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0">
                <a:moveTo>
                  <a:pt x="10" y="9"/>
                </a:moveTo>
                <a:cubicBezTo>
                  <a:pt x="10" y="10"/>
                  <a:pt x="9" y="10"/>
                  <a:pt x="9" y="9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9"/>
                  <a:pt x="10" y="9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948"/>
          <p:cNvSpPr>
            <a:spLocks/>
          </p:cNvSpPr>
          <p:nvPr/>
        </p:nvSpPr>
        <p:spPr bwMode="auto">
          <a:xfrm>
            <a:off x="7001947" y="5288047"/>
            <a:ext cx="49301" cy="63681"/>
          </a:xfrm>
          <a:custGeom>
            <a:avLst/>
            <a:gdLst>
              <a:gd name="T0" fmla="*/ 2 w 16"/>
              <a:gd name="T1" fmla="*/ 20 h 21"/>
              <a:gd name="T2" fmla="*/ 2 w 16"/>
              <a:gd name="T3" fmla="*/ 18 h 21"/>
              <a:gd name="T4" fmla="*/ 11 w 16"/>
              <a:gd name="T5" fmla="*/ 8 h 21"/>
              <a:gd name="T6" fmla="*/ 8 w 16"/>
              <a:gd name="T7" fmla="*/ 5 h 21"/>
              <a:gd name="T8" fmla="*/ 4 w 16"/>
              <a:gd name="T9" fmla="*/ 9 h 21"/>
              <a:gd name="T10" fmla="*/ 1 w 16"/>
              <a:gd name="T11" fmla="*/ 8 h 21"/>
              <a:gd name="T12" fmla="*/ 1 w 16"/>
              <a:gd name="T13" fmla="*/ 6 h 21"/>
              <a:gd name="T14" fmla="*/ 6 w 16"/>
              <a:gd name="T15" fmla="*/ 1 h 21"/>
              <a:gd name="T16" fmla="*/ 9 w 16"/>
              <a:gd name="T17" fmla="*/ 1 h 21"/>
              <a:gd name="T18" fmla="*/ 15 w 16"/>
              <a:gd name="T19" fmla="*/ 7 h 21"/>
              <a:gd name="T20" fmla="*/ 15 w 16"/>
              <a:gd name="T21" fmla="*/ 10 h 21"/>
              <a:gd name="T22" fmla="*/ 5 w 16"/>
              <a:gd name="T23" fmla="*/ 21 h 21"/>
              <a:gd name="T24" fmla="*/ 2 w 16"/>
              <a:gd name="T2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1">
                <a:moveTo>
                  <a:pt x="2" y="20"/>
                </a:moveTo>
                <a:cubicBezTo>
                  <a:pt x="1" y="20"/>
                  <a:pt x="1" y="18"/>
                  <a:pt x="2" y="18"/>
                </a:cubicBezTo>
                <a:cubicBezTo>
                  <a:pt x="11" y="8"/>
                  <a:pt x="11" y="8"/>
                  <a:pt x="11" y="8"/>
                </a:cubicBezTo>
                <a:cubicBezTo>
                  <a:pt x="8" y="5"/>
                  <a:pt x="8" y="5"/>
                  <a:pt x="8" y="5"/>
                </a:cubicBezTo>
                <a:cubicBezTo>
                  <a:pt x="4" y="9"/>
                  <a:pt x="4" y="9"/>
                  <a:pt x="4" y="9"/>
                </a:cubicBezTo>
                <a:cubicBezTo>
                  <a:pt x="3" y="9"/>
                  <a:pt x="2" y="9"/>
                  <a:pt x="1" y="8"/>
                </a:cubicBezTo>
                <a:cubicBezTo>
                  <a:pt x="1" y="8"/>
                  <a:pt x="0" y="6"/>
                  <a:pt x="1" y="6"/>
                </a:cubicBezTo>
                <a:cubicBezTo>
                  <a:pt x="6" y="1"/>
                  <a:pt x="6" y="1"/>
                  <a:pt x="6" y="1"/>
                </a:cubicBezTo>
                <a:cubicBezTo>
                  <a:pt x="7" y="0"/>
                  <a:pt x="8" y="0"/>
                  <a:pt x="9" y="1"/>
                </a:cubicBezTo>
                <a:cubicBezTo>
                  <a:pt x="15" y="7"/>
                  <a:pt x="15" y="7"/>
                  <a:pt x="15" y="7"/>
                </a:cubicBezTo>
                <a:cubicBezTo>
                  <a:pt x="16" y="8"/>
                  <a:pt x="16" y="9"/>
                  <a:pt x="15" y="10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1"/>
                  <a:pt x="3" y="21"/>
                  <a:pt x="2" y="20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949"/>
          <p:cNvSpPr>
            <a:spLocks noEditPoints="1"/>
          </p:cNvSpPr>
          <p:nvPr/>
        </p:nvSpPr>
        <p:spPr bwMode="auto">
          <a:xfrm>
            <a:off x="7038923" y="5325023"/>
            <a:ext cx="49301" cy="63681"/>
          </a:xfrm>
          <a:custGeom>
            <a:avLst/>
            <a:gdLst>
              <a:gd name="T0" fmla="*/ 2 w 16"/>
              <a:gd name="T1" fmla="*/ 20 h 21"/>
              <a:gd name="T2" fmla="*/ 1 w 16"/>
              <a:gd name="T3" fmla="*/ 17 h 21"/>
              <a:gd name="T4" fmla="*/ 6 w 16"/>
              <a:gd name="T5" fmla="*/ 13 h 21"/>
              <a:gd name="T6" fmla="*/ 1 w 16"/>
              <a:gd name="T7" fmla="*/ 8 h 21"/>
              <a:gd name="T8" fmla="*/ 0 w 16"/>
              <a:gd name="T9" fmla="*/ 6 h 21"/>
              <a:gd name="T10" fmla="*/ 6 w 16"/>
              <a:gd name="T11" fmla="*/ 0 h 21"/>
              <a:gd name="T12" fmla="*/ 8 w 16"/>
              <a:gd name="T13" fmla="*/ 1 h 21"/>
              <a:gd name="T14" fmla="*/ 15 w 16"/>
              <a:gd name="T15" fmla="*/ 7 h 21"/>
              <a:gd name="T16" fmla="*/ 15 w 16"/>
              <a:gd name="T17" fmla="*/ 10 h 21"/>
              <a:gd name="T18" fmla="*/ 4 w 16"/>
              <a:gd name="T19" fmla="*/ 20 h 21"/>
              <a:gd name="T20" fmla="*/ 2 w 16"/>
              <a:gd name="T21" fmla="*/ 20 h 21"/>
              <a:gd name="T22" fmla="*/ 4 w 16"/>
              <a:gd name="T23" fmla="*/ 7 h 21"/>
              <a:gd name="T24" fmla="*/ 8 w 16"/>
              <a:gd name="T25" fmla="*/ 11 h 21"/>
              <a:gd name="T26" fmla="*/ 11 w 16"/>
              <a:gd name="T27" fmla="*/ 8 h 21"/>
              <a:gd name="T28" fmla="*/ 7 w 16"/>
              <a:gd name="T29" fmla="*/ 4 h 21"/>
              <a:gd name="T30" fmla="*/ 4 w 16"/>
              <a:gd name="T31" fmla="*/ 7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" h="21">
                <a:moveTo>
                  <a:pt x="2" y="20"/>
                </a:moveTo>
                <a:cubicBezTo>
                  <a:pt x="1" y="19"/>
                  <a:pt x="1" y="18"/>
                  <a:pt x="1" y="17"/>
                </a:cubicBezTo>
                <a:cubicBezTo>
                  <a:pt x="6" y="13"/>
                  <a:pt x="6" y="13"/>
                  <a:pt x="6" y="13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8" y="1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8"/>
                  <a:pt x="16" y="9"/>
                  <a:pt x="15" y="1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3" y="21"/>
                  <a:pt x="2" y="20"/>
                </a:cubicBezTo>
                <a:close/>
                <a:moveTo>
                  <a:pt x="4" y="7"/>
                </a:moveTo>
                <a:cubicBezTo>
                  <a:pt x="8" y="11"/>
                  <a:pt x="8" y="11"/>
                  <a:pt x="8" y="11"/>
                </a:cubicBezTo>
                <a:cubicBezTo>
                  <a:pt x="11" y="8"/>
                  <a:pt x="11" y="8"/>
                  <a:pt x="11" y="8"/>
                </a:cubicBezTo>
                <a:cubicBezTo>
                  <a:pt x="7" y="4"/>
                  <a:pt x="7" y="4"/>
                  <a:pt x="7" y="4"/>
                </a:cubicBezTo>
                <a:lnTo>
                  <a:pt x="4" y="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950"/>
          <p:cNvSpPr>
            <a:spLocks noChangeArrowheads="1"/>
          </p:cNvSpPr>
          <p:nvPr/>
        </p:nvSpPr>
        <p:spPr bwMode="auto">
          <a:xfrm>
            <a:off x="6020042" y="5035381"/>
            <a:ext cx="564904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951"/>
          <p:cNvSpPr>
            <a:spLocks/>
          </p:cNvSpPr>
          <p:nvPr/>
        </p:nvSpPr>
        <p:spPr bwMode="auto">
          <a:xfrm>
            <a:off x="6377472" y="5197663"/>
            <a:ext cx="127360" cy="186932"/>
          </a:xfrm>
          <a:custGeom>
            <a:avLst/>
            <a:gdLst>
              <a:gd name="T0" fmla="*/ 4 w 42"/>
              <a:gd name="T1" fmla="*/ 62 h 62"/>
              <a:gd name="T2" fmla="*/ 4 w 42"/>
              <a:gd name="T3" fmla="*/ 53 h 62"/>
              <a:gd name="T4" fmla="*/ 28 w 42"/>
              <a:gd name="T5" fmla="*/ 30 h 62"/>
              <a:gd name="T6" fmla="*/ 29 w 42"/>
              <a:gd name="T7" fmla="*/ 12 h 62"/>
              <a:gd name="T8" fmla="*/ 23 w 42"/>
              <a:gd name="T9" fmla="*/ 11 h 62"/>
              <a:gd name="T10" fmla="*/ 9 w 42"/>
              <a:gd name="T11" fmla="*/ 21 h 62"/>
              <a:gd name="T12" fmla="*/ 0 w 42"/>
              <a:gd name="T13" fmla="*/ 18 h 62"/>
              <a:gd name="T14" fmla="*/ 20 w 42"/>
              <a:gd name="T15" fmla="*/ 2 h 62"/>
              <a:gd name="T16" fmla="*/ 35 w 42"/>
              <a:gd name="T17" fmla="*/ 5 h 62"/>
              <a:gd name="T18" fmla="*/ 36 w 42"/>
              <a:gd name="T19" fmla="*/ 33 h 62"/>
              <a:gd name="T20" fmla="*/ 4 w 42"/>
              <a:gd name="T21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62">
                <a:moveTo>
                  <a:pt x="4" y="62"/>
                </a:moveTo>
                <a:cubicBezTo>
                  <a:pt x="4" y="53"/>
                  <a:pt x="4" y="53"/>
                  <a:pt x="4" y="53"/>
                </a:cubicBezTo>
                <a:cubicBezTo>
                  <a:pt x="15" y="53"/>
                  <a:pt x="23" y="41"/>
                  <a:pt x="28" y="30"/>
                </a:cubicBezTo>
                <a:cubicBezTo>
                  <a:pt x="31" y="20"/>
                  <a:pt x="31" y="14"/>
                  <a:pt x="29" y="12"/>
                </a:cubicBezTo>
                <a:cubicBezTo>
                  <a:pt x="28" y="11"/>
                  <a:pt x="26" y="10"/>
                  <a:pt x="23" y="11"/>
                </a:cubicBezTo>
                <a:cubicBezTo>
                  <a:pt x="16" y="12"/>
                  <a:pt x="9" y="19"/>
                  <a:pt x="9" y="21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2"/>
                  <a:pt x="11" y="4"/>
                  <a:pt x="20" y="2"/>
                </a:cubicBezTo>
                <a:cubicBezTo>
                  <a:pt x="26" y="0"/>
                  <a:pt x="31" y="2"/>
                  <a:pt x="35" y="5"/>
                </a:cubicBezTo>
                <a:cubicBezTo>
                  <a:pt x="42" y="11"/>
                  <a:pt x="40" y="24"/>
                  <a:pt x="36" y="33"/>
                </a:cubicBezTo>
                <a:cubicBezTo>
                  <a:pt x="31" y="46"/>
                  <a:pt x="20" y="62"/>
                  <a:pt x="4" y="62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952"/>
          <p:cNvSpPr>
            <a:spLocks/>
          </p:cNvSpPr>
          <p:nvPr/>
        </p:nvSpPr>
        <p:spPr bwMode="auto">
          <a:xfrm>
            <a:off x="6120698" y="5177121"/>
            <a:ext cx="299913" cy="275262"/>
          </a:xfrm>
          <a:custGeom>
            <a:avLst/>
            <a:gdLst>
              <a:gd name="T0" fmla="*/ 99 w 99"/>
              <a:gd name="T1" fmla="*/ 68 h 91"/>
              <a:gd name="T2" fmla="*/ 76 w 99"/>
              <a:gd name="T3" fmla="*/ 91 h 91"/>
              <a:gd name="T4" fmla="*/ 22 w 99"/>
              <a:gd name="T5" fmla="*/ 91 h 91"/>
              <a:gd name="T6" fmla="*/ 0 w 99"/>
              <a:gd name="T7" fmla="*/ 68 h 91"/>
              <a:gd name="T8" fmla="*/ 0 w 99"/>
              <a:gd name="T9" fmla="*/ 0 h 91"/>
              <a:gd name="T10" fmla="*/ 99 w 99"/>
              <a:gd name="T11" fmla="*/ 0 h 91"/>
              <a:gd name="T12" fmla="*/ 99 w 99"/>
              <a:gd name="T13" fmla="*/ 6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91">
                <a:moveTo>
                  <a:pt x="99" y="68"/>
                </a:moveTo>
                <a:cubicBezTo>
                  <a:pt x="99" y="81"/>
                  <a:pt x="89" y="91"/>
                  <a:pt x="76" y="91"/>
                </a:cubicBezTo>
                <a:cubicBezTo>
                  <a:pt x="22" y="91"/>
                  <a:pt x="22" y="91"/>
                  <a:pt x="22" y="91"/>
                </a:cubicBezTo>
                <a:cubicBezTo>
                  <a:pt x="10" y="91"/>
                  <a:pt x="0" y="81"/>
                  <a:pt x="0" y="68"/>
                </a:cubicBezTo>
                <a:cubicBezTo>
                  <a:pt x="0" y="0"/>
                  <a:pt x="0" y="0"/>
                  <a:pt x="0" y="0"/>
                </a:cubicBezTo>
                <a:cubicBezTo>
                  <a:pt x="99" y="0"/>
                  <a:pt x="99" y="0"/>
                  <a:pt x="99" y="0"/>
                </a:cubicBezTo>
                <a:lnTo>
                  <a:pt x="99" y="68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953"/>
          <p:cNvSpPr>
            <a:spLocks noChangeArrowheads="1"/>
          </p:cNvSpPr>
          <p:nvPr/>
        </p:nvSpPr>
        <p:spPr bwMode="auto">
          <a:xfrm>
            <a:off x="6167944" y="5415407"/>
            <a:ext cx="201311" cy="65734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954"/>
          <p:cNvSpPr>
            <a:spLocks/>
          </p:cNvSpPr>
          <p:nvPr/>
        </p:nvSpPr>
        <p:spPr bwMode="auto">
          <a:xfrm>
            <a:off x="6120698" y="5388702"/>
            <a:ext cx="299913" cy="63681"/>
          </a:xfrm>
          <a:custGeom>
            <a:avLst/>
            <a:gdLst>
              <a:gd name="T0" fmla="*/ 0 w 99"/>
              <a:gd name="T1" fmla="*/ 0 h 21"/>
              <a:gd name="T2" fmla="*/ 22 w 99"/>
              <a:gd name="T3" fmla="*/ 21 h 21"/>
              <a:gd name="T4" fmla="*/ 76 w 99"/>
              <a:gd name="T5" fmla="*/ 21 h 21"/>
              <a:gd name="T6" fmla="*/ 99 w 99"/>
              <a:gd name="T7" fmla="*/ 0 h 21"/>
              <a:gd name="T8" fmla="*/ 0 w 99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21">
                <a:moveTo>
                  <a:pt x="0" y="0"/>
                </a:moveTo>
                <a:cubicBezTo>
                  <a:pt x="1" y="12"/>
                  <a:pt x="10" y="21"/>
                  <a:pt x="22" y="21"/>
                </a:cubicBezTo>
                <a:cubicBezTo>
                  <a:pt x="76" y="21"/>
                  <a:pt x="76" y="21"/>
                  <a:pt x="76" y="21"/>
                </a:cubicBezTo>
                <a:cubicBezTo>
                  <a:pt x="88" y="21"/>
                  <a:pt x="98" y="12"/>
                  <a:pt x="9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955"/>
          <p:cNvSpPr>
            <a:spLocks noChangeArrowheads="1"/>
          </p:cNvSpPr>
          <p:nvPr/>
        </p:nvSpPr>
        <p:spPr bwMode="auto">
          <a:xfrm>
            <a:off x="6120698" y="5177121"/>
            <a:ext cx="299913" cy="51356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956"/>
          <p:cNvSpPr>
            <a:spLocks/>
          </p:cNvSpPr>
          <p:nvPr/>
        </p:nvSpPr>
        <p:spPr bwMode="auto">
          <a:xfrm>
            <a:off x="6202866" y="5242855"/>
            <a:ext cx="135577" cy="135577"/>
          </a:xfrm>
          <a:custGeom>
            <a:avLst/>
            <a:gdLst>
              <a:gd name="T0" fmla="*/ 35 w 45"/>
              <a:gd name="T1" fmla="*/ 35 h 45"/>
              <a:gd name="T2" fmla="*/ 7 w 45"/>
              <a:gd name="T3" fmla="*/ 39 h 45"/>
              <a:gd name="T4" fmla="*/ 10 w 45"/>
              <a:gd name="T5" fmla="*/ 10 h 45"/>
              <a:gd name="T6" fmla="*/ 38 w 45"/>
              <a:gd name="T7" fmla="*/ 7 h 45"/>
              <a:gd name="T8" fmla="*/ 35 w 45"/>
              <a:gd name="T9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5">
                <a:moveTo>
                  <a:pt x="35" y="35"/>
                </a:moveTo>
                <a:cubicBezTo>
                  <a:pt x="26" y="44"/>
                  <a:pt x="13" y="45"/>
                  <a:pt x="7" y="39"/>
                </a:cubicBezTo>
                <a:cubicBezTo>
                  <a:pt x="0" y="32"/>
                  <a:pt x="1" y="19"/>
                  <a:pt x="10" y="10"/>
                </a:cubicBezTo>
                <a:cubicBezTo>
                  <a:pt x="19" y="2"/>
                  <a:pt x="31" y="0"/>
                  <a:pt x="38" y="7"/>
                </a:cubicBezTo>
                <a:cubicBezTo>
                  <a:pt x="45" y="14"/>
                  <a:pt x="43" y="27"/>
                  <a:pt x="35" y="35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957"/>
          <p:cNvSpPr>
            <a:spLocks/>
          </p:cNvSpPr>
          <p:nvPr/>
        </p:nvSpPr>
        <p:spPr bwMode="auto">
          <a:xfrm>
            <a:off x="6229569" y="5269559"/>
            <a:ext cx="82168" cy="82168"/>
          </a:xfrm>
          <a:custGeom>
            <a:avLst/>
            <a:gdLst>
              <a:gd name="T0" fmla="*/ 4 w 27"/>
              <a:gd name="T1" fmla="*/ 27 h 27"/>
              <a:gd name="T2" fmla="*/ 1 w 27"/>
              <a:gd name="T3" fmla="*/ 27 h 27"/>
              <a:gd name="T4" fmla="*/ 1 w 27"/>
              <a:gd name="T5" fmla="*/ 27 h 27"/>
              <a:gd name="T6" fmla="*/ 1 w 27"/>
              <a:gd name="T7" fmla="*/ 24 h 27"/>
              <a:gd name="T8" fmla="*/ 24 w 27"/>
              <a:gd name="T9" fmla="*/ 1 h 27"/>
              <a:gd name="T10" fmla="*/ 27 w 27"/>
              <a:gd name="T11" fmla="*/ 1 h 27"/>
              <a:gd name="T12" fmla="*/ 27 w 27"/>
              <a:gd name="T13" fmla="*/ 1 h 27"/>
              <a:gd name="T14" fmla="*/ 27 w 27"/>
              <a:gd name="T15" fmla="*/ 4 h 27"/>
              <a:gd name="T16" fmla="*/ 4 w 27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27">
                <a:moveTo>
                  <a:pt x="4" y="27"/>
                </a:moveTo>
                <a:cubicBezTo>
                  <a:pt x="3" y="27"/>
                  <a:pt x="2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26"/>
                  <a:pt x="0" y="25"/>
                  <a:pt x="1" y="24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0"/>
                  <a:pt x="26" y="0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2"/>
                  <a:pt x="27" y="3"/>
                  <a:pt x="27" y="4"/>
                </a:cubicBezTo>
                <a:lnTo>
                  <a:pt x="4" y="27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958"/>
          <p:cNvSpPr>
            <a:spLocks noChangeArrowheads="1"/>
          </p:cNvSpPr>
          <p:nvPr/>
        </p:nvSpPr>
        <p:spPr bwMode="auto">
          <a:xfrm>
            <a:off x="5266152" y="5035381"/>
            <a:ext cx="564904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2" name="Picture 9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030" y="5123712"/>
            <a:ext cx="217745" cy="14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Freeform 960"/>
          <p:cNvSpPr>
            <a:spLocks/>
          </p:cNvSpPr>
          <p:nvPr/>
        </p:nvSpPr>
        <p:spPr bwMode="auto">
          <a:xfrm>
            <a:off x="5465409" y="5133982"/>
            <a:ext cx="193094" cy="125307"/>
          </a:xfrm>
          <a:custGeom>
            <a:avLst/>
            <a:gdLst>
              <a:gd name="T0" fmla="*/ 11 w 64"/>
              <a:gd name="T1" fmla="*/ 37 h 41"/>
              <a:gd name="T2" fmla="*/ 1 w 64"/>
              <a:gd name="T3" fmla="*/ 15 h 41"/>
              <a:gd name="T4" fmla="*/ 16 w 64"/>
              <a:gd name="T5" fmla="*/ 10 h 41"/>
              <a:gd name="T6" fmla="*/ 29 w 64"/>
              <a:gd name="T7" fmla="*/ 0 h 41"/>
              <a:gd name="T8" fmla="*/ 40 w 64"/>
              <a:gd name="T9" fmla="*/ 10 h 41"/>
              <a:gd name="T10" fmla="*/ 54 w 64"/>
              <a:gd name="T11" fmla="*/ 8 h 41"/>
              <a:gd name="T12" fmla="*/ 44 w 64"/>
              <a:gd name="T13" fmla="*/ 37 h 41"/>
              <a:gd name="T14" fmla="*/ 11 w 64"/>
              <a:gd name="T15" fmla="*/ 3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1">
                <a:moveTo>
                  <a:pt x="11" y="37"/>
                </a:moveTo>
                <a:cubicBezTo>
                  <a:pt x="11" y="37"/>
                  <a:pt x="0" y="28"/>
                  <a:pt x="1" y="15"/>
                </a:cubicBezTo>
                <a:cubicBezTo>
                  <a:pt x="3" y="1"/>
                  <a:pt x="16" y="10"/>
                  <a:pt x="16" y="10"/>
                </a:cubicBezTo>
                <a:cubicBezTo>
                  <a:pt x="16" y="10"/>
                  <a:pt x="17" y="0"/>
                  <a:pt x="29" y="0"/>
                </a:cubicBezTo>
                <a:cubicBezTo>
                  <a:pt x="41" y="0"/>
                  <a:pt x="40" y="10"/>
                  <a:pt x="40" y="10"/>
                </a:cubicBezTo>
                <a:cubicBezTo>
                  <a:pt x="40" y="10"/>
                  <a:pt x="47" y="1"/>
                  <a:pt x="54" y="8"/>
                </a:cubicBezTo>
                <a:cubicBezTo>
                  <a:pt x="64" y="18"/>
                  <a:pt x="44" y="37"/>
                  <a:pt x="44" y="37"/>
                </a:cubicBezTo>
                <a:cubicBezTo>
                  <a:pt x="44" y="37"/>
                  <a:pt x="17" y="41"/>
                  <a:pt x="11" y="37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4" name="Picture 9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680" y="5214096"/>
            <a:ext cx="145849" cy="10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Freeform 962"/>
          <p:cNvSpPr>
            <a:spLocks/>
          </p:cNvSpPr>
          <p:nvPr/>
        </p:nvSpPr>
        <p:spPr bwMode="auto">
          <a:xfrm>
            <a:off x="5485951" y="5224367"/>
            <a:ext cx="129415" cy="63681"/>
          </a:xfrm>
          <a:custGeom>
            <a:avLst/>
            <a:gdLst>
              <a:gd name="T0" fmla="*/ 0 w 43"/>
              <a:gd name="T1" fmla="*/ 14 h 21"/>
              <a:gd name="T2" fmla="*/ 1 w 43"/>
              <a:gd name="T3" fmla="*/ 14 h 21"/>
              <a:gd name="T4" fmla="*/ 2 w 43"/>
              <a:gd name="T5" fmla="*/ 14 h 21"/>
              <a:gd name="T6" fmla="*/ 1 w 43"/>
              <a:gd name="T7" fmla="*/ 14 h 21"/>
              <a:gd name="T8" fmla="*/ 0 w 43"/>
              <a:gd name="T9" fmla="*/ 14 h 21"/>
              <a:gd name="T10" fmla="*/ 0 w 43"/>
              <a:gd name="T11" fmla="*/ 14 h 21"/>
              <a:gd name="T12" fmla="*/ 0 w 43"/>
              <a:gd name="T13" fmla="*/ 14 h 21"/>
              <a:gd name="T14" fmla="*/ 9 w 43"/>
              <a:gd name="T15" fmla="*/ 1 h 21"/>
              <a:gd name="T16" fmla="*/ 9 w 43"/>
              <a:gd name="T17" fmla="*/ 1 h 21"/>
              <a:gd name="T18" fmla="*/ 21 w 43"/>
              <a:gd name="T19" fmla="*/ 0 h 21"/>
              <a:gd name="T20" fmla="*/ 21 w 43"/>
              <a:gd name="T21" fmla="*/ 0 h 21"/>
              <a:gd name="T22" fmla="*/ 39 w 43"/>
              <a:gd name="T23" fmla="*/ 5 h 21"/>
              <a:gd name="T24" fmla="*/ 39 w 43"/>
              <a:gd name="T25" fmla="*/ 5 h 21"/>
              <a:gd name="T26" fmla="*/ 42 w 43"/>
              <a:gd name="T27" fmla="*/ 13 h 21"/>
              <a:gd name="T28" fmla="*/ 42 w 43"/>
              <a:gd name="T29" fmla="*/ 13 h 21"/>
              <a:gd name="T30" fmla="*/ 43 w 43"/>
              <a:gd name="T31" fmla="*/ 14 h 21"/>
              <a:gd name="T32" fmla="*/ 42 w 43"/>
              <a:gd name="T33" fmla="*/ 14 h 21"/>
              <a:gd name="T34" fmla="*/ 15 w 43"/>
              <a:gd name="T35" fmla="*/ 21 h 21"/>
              <a:gd name="T36" fmla="*/ 15 w 43"/>
              <a:gd name="T37" fmla="*/ 21 h 21"/>
              <a:gd name="T38" fmla="*/ 15 w 43"/>
              <a:gd name="T39" fmla="*/ 21 h 21"/>
              <a:gd name="T40" fmla="*/ 15 w 43"/>
              <a:gd name="T41" fmla="*/ 21 h 21"/>
              <a:gd name="T42" fmla="*/ 0 w 43"/>
              <a:gd name="T43" fmla="*/ 1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" h="21">
                <a:moveTo>
                  <a:pt x="0" y="14"/>
                </a:moveTo>
                <a:cubicBezTo>
                  <a:pt x="1" y="14"/>
                  <a:pt x="1" y="14"/>
                  <a:pt x="1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4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12" y="0"/>
                  <a:pt x="16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6" y="2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2" y="8"/>
                  <a:pt x="42" y="13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28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9" y="21"/>
                  <a:pt x="3" y="19"/>
                  <a:pt x="0" y="14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6" name="Picture 9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46" y="5232583"/>
            <a:ext cx="279371" cy="2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Oval 964"/>
          <p:cNvSpPr>
            <a:spLocks noChangeArrowheads="1"/>
          </p:cNvSpPr>
          <p:nvPr/>
        </p:nvSpPr>
        <p:spPr bwMode="auto">
          <a:xfrm>
            <a:off x="5422271" y="5240800"/>
            <a:ext cx="250612" cy="262937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965"/>
          <p:cNvSpPr>
            <a:spLocks noEditPoints="1"/>
          </p:cNvSpPr>
          <p:nvPr/>
        </p:nvSpPr>
        <p:spPr bwMode="auto">
          <a:xfrm>
            <a:off x="5492114" y="5279830"/>
            <a:ext cx="108873" cy="160227"/>
          </a:xfrm>
          <a:custGeom>
            <a:avLst/>
            <a:gdLst>
              <a:gd name="T0" fmla="*/ 14 w 36"/>
              <a:gd name="T1" fmla="*/ 48 h 53"/>
              <a:gd name="T2" fmla="*/ 14 w 36"/>
              <a:gd name="T3" fmla="*/ 48 h 53"/>
              <a:gd name="T4" fmla="*/ 2 w 36"/>
              <a:gd name="T5" fmla="*/ 46 h 53"/>
              <a:gd name="T6" fmla="*/ 0 w 36"/>
              <a:gd name="T7" fmla="*/ 36 h 53"/>
              <a:gd name="T8" fmla="*/ 3 w 36"/>
              <a:gd name="T9" fmla="*/ 35 h 53"/>
              <a:gd name="T10" fmla="*/ 14 w 36"/>
              <a:gd name="T11" fmla="*/ 45 h 53"/>
              <a:gd name="T12" fmla="*/ 15 w 36"/>
              <a:gd name="T13" fmla="*/ 44 h 53"/>
              <a:gd name="T14" fmla="*/ 16 w 36"/>
              <a:gd name="T15" fmla="*/ 32 h 53"/>
              <a:gd name="T16" fmla="*/ 16 w 36"/>
              <a:gd name="T17" fmla="*/ 31 h 53"/>
              <a:gd name="T18" fmla="*/ 2 w 36"/>
              <a:gd name="T19" fmla="*/ 18 h 53"/>
              <a:gd name="T20" fmla="*/ 19 w 36"/>
              <a:gd name="T21" fmla="*/ 6 h 53"/>
              <a:gd name="T22" fmla="*/ 19 w 36"/>
              <a:gd name="T23" fmla="*/ 6 h 53"/>
              <a:gd name="T24" fmla="*/ 20 w 36"/>
              <a:gd name="T25" fmla="*/ 1 h 53"/>
              <a:gd name="T26" fmla="*/ 23 w 36"/>
              <a:gd name="T27" fmla="*/ 1 h 53"/>
              <a:gd name="T28" fmla="*/ 23 w 36"/>
              <a:gd name="T29" fmla="*/ 6 h 53"/>
              <a:gd name="T30" fmla="*/ 23 w 36"/>
              <a:gd name="T31" fmla="*/ 6 h 53"/>
              <a:gd name="T32" fmla="*/ 30 w 36"/>
              <a:gd name="T33" fmla="*/ 7 h 53"/>
              <a:gd name="T34" fmla="*/ 35 w 36"/>
              <a:gd name="T35" fmla="*/ 7 h 53"/>
              <a:gd name="T36" fmla="*/ 33 w 36"/>
              <a:gd name="T37" fmla="*/ 17 h 53"/>
              <a:gd name="T38" fmla="*/ 30 w 36"/>
              <a:gd name="T39" fmla="*/ 17 h 53"/>
              <a:gd name="T40" fmla="*/ 23 w 36"/>
              <a:gd name="T41" fmla="*/ 9 h 53"/>
              <a:gd name="T42" fmla="*/ 22 w 36"/>
              <a:gd name="T43" fmla="*/ 9 h 53"/>
              <a:gd name="T44" fmla="*/ 21 w 36"/>
              <a:gd name="T45" fmla="*/ 22 h 53"/>
              <a:gd name="T46" fmla="*/ 21 w 36"/>
              <a:gd name="T47" fmla="*/ 22 h 53"/>
              <a:gd name="T48" fmla="*/ 36 w 36"/>
              <a:gd name="T49" fmla="*/ 35 h 53"/>
              <a:gd name="T50" fmla="*/ 18 w 36"/>
              <a:gd name="T51" fmla="*/ 48 h 53"/>
              <a:gd name="T52" fmla="*/ 18 w 36"/>
              <a:gd name="T53" fmla="*/ 48 h 53"/>
              <a:gd name="T54" fmla="*/ 17 w 36"/>
              <a:gd name="T55" fmla="*/ 53 h 53"/>
              <a:gd name="T56" fmla="*/ 14 w 36"/>
              <a:gd name="T57" fmla="*/ 53 h 53"/>
              <a:gd name="T58" fmla="*/ 14 w 36"/>
              <a:gd name="T59" fmla="*/ 48 h 53"/>
              <a:gd name="T60" fmla="*/ 17 w 36"/>
              <a:gd name="T61" fmla="*/ 21 h 53"/>
              <a:gd name="T62" fmla="*/ 18 w 36"/>
              <a:gd name="T63" fmla="*/ 20 h 53"/>
              <a:gd name="T64" fmla="*/ 19 w 36"/>
              <a:gd name="T65" fmla="*/ 9 h 53"/>
              <a:gd name="T66" fmla="*/ 19 w 36"/>
              <a:gd name="T67" fmla="*/ 9 h 53"/>
              <a:gd name="T68" fmla="*/ 12 w 36"/>
              <a:gd name="T69" fmla="*/ 15 h 53"/>
              <a:gd name="T70" fmla="*/ 17 w 36"/>
              <a:gd name="T71" fmla="*/ 21 h 53"/>
              <a:gd name="T72" fmla="*/ 18 w 36"/>
              <a:gd name="T73" fmla="*/ 44 h 53"/>
              <a:gd name="T74" fmla="*/ 18 w 36"/>
              <a:gd name="T75" fmla="*/ 45 h 53"/>
              <a:gd name="T76" fmla="*/ 26 w 36"/>
              <a:gd name="T77" fmla="*/ 39 h 53"/>
              <a:gd name="T78" fmla="*/ 20 w 36"/>
              <a:gd name="T79" fmla="*/ 33 h 53"/>
              <a:gd name="T80" fmla="*/ 19 w 36"/>
              <a:gd name="T81" fmla="*/ 33 h 53"/>
              <a:gd name="T82" fmla="*/ 18 w 36"/>
              <a:gd name="T83" fmla="*/ 44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6" h="53">
                <a:moveTo>
                  <a:pt x="14" y="48"/>
                </a:moveTo>
                <a:cubicBezTo>
                  <a:pt x="14" y="48"/>
                  <a:pt x="14" y="48"/>
                  <a:pt x="14" y="48"/>
                </a:cubicBezTo>
                <a:cubicBezTo>
                  <a:pt x="9" y="47"/>
                  <a:pt x="4" y="46"/>
                  <a:pt x="2" y="46"/>
                </a:cubicBezTo>
                <a:cubicBezTo>
                  <a:pt x="1" y="44"/>
                  <a:pt x="0" y="39"/>
                  <a:pt x="0" y="36"/>
                </a:cubicBezTo>
                <a:cubicBezTo>
                  <a:pt x="0" y="36"/>
                  <a:pt x="2" y="35"/>
                  <a:pt x="3" y="35"/>
                </a:cubicBezTo>
                <a:cubicBezTo>
                  <a:pt x="6" y="43"/>
                  <a:pt x="10" y="44"/>
                  <a:pt x="14" y="45"/>
                </a:cubicBezTo>
                <a:cubicBezTo>
                  <a:pt x="14" y="45"/>
                  <a:pt x="15" y="45"/>
                  <a:pt x="15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1"/>
                </a:cubicBezTo>
                <a:cubicBezTo>
                  <a:pt x="7" y="28"/>
                  <a:pt x="2" y="25"/>
                  <a:pt x="2" y="18"/>
                </a:cubicBezTo>
                <a:cubicBezTo>
                  <a:pt x="2" y="11"/>
                  <a:pt x="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1"/>
                  <a:pt x="23" y="0"/>
                  <a:pt x="23" y="1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5" y="6"/>
                  <a:pt x="28" y="7"/>
                  <a:pt x="30" y="7"/>
                </a:cubicBezTo>
                <a:cubicBezTo>
                  <a:pt x="32" y="7"/>
                  <a:pt x="34" y="7"/>
                  <a:pt x="35" y="7"/>
                </a:cubicBezTo>
                <a:cubicBezTo>
                  <a:pt x="34" y="10"/>
                  <a:pt x="33" y="13"/>
                  <a:pt x="33" y="17"/>
                </a:cubicBezTo>
                <a:cubicBezTo>
                  <a:pt x="33" y="17"/>
                  <a:pt x="30" y="17"/>
                  <a:pt x="30" y="17"/>
                </a:cubicBezTo>
                <a:cubicBezTo>
                  <a:pt x="29" y="11"/>
                  <a:pt x="28" y="9"/>
                  <a:pt x="23" y="9"/>
                </a:cubicBezTo>
                <a:cubicBezTo>
                  <a:pt x="23" y="9"/>
                  <a:pt x="22" y="9"/>
                  <a:pt x="22" y="9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9" y="25"/>
                  <a:pt x="36" y="28"/>
                  <a:pt x="36" y="35"/>
                </a:cubicBezTo>
                <a:cubicBezTo>
                  <a:pt x="36" y="43"/>
                  <a:pt x="29" y="47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4" y="53"/>
                  <a:pt x="14" y="53"/>
                </a:cubicBezTo>
                <a:lnTo>
                  <a:pt x="14" y="48"/>
                </a:lnTo>
                <a:close/>
                <a:moveTo>
                  <a:pt x="17" y="21"/>
                </a:moveTo>
                <a:cubicBezTo>
                  <a:pt x="17" y="21"/>
                  <a:pt x="17" y="21"/>
                  <a:pt x="18" y="20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4" y="9"/>
                  <a:pt x="12" y="11"/>
                  <a:pt x="12" y="15"/>
                </a:cubicBezTo>
                <a:cubicBezTo>
                  <a:pt x="12" y="17"/>
                  <a:pt x="14" y="19"/>
                  <a:pt x="17" y="21"/>
                </a:cubicBezTo>
                <a:close/>
                <a:moveTo>
                  <a:pt x="18" y="44"/>
                </a:moveTo>
                <a:cubicBezTo>
                  <a:pt x="18" y="45"/>
                  <a:pt x="18" y="45"/>
                  <a:pt x="18" y="45"/>
                </a:cubicBezTo>
                <a:cubicBezTo>
                  <a:pt x="22" y="45"/>
                  <a:pt x="26" y="43"/>
                  <a:pt x="26" y="39"/>
                </a:cubicBezTo>
                <a:cubicBezTo>
                  <a:pt x="26" y="36"/>
                  <a:pt x="24" y="35"/>
                  <a:pt x="20" y="33"/>
                </a:cubicBezTo>
                <a:cubicBezTo>
                  <a:pt x="20" y="33"/>
                  <a:pt x="19" y="33"/>
                  <a:pt x="19" y="33"/>
                </a:cubicBezTo>
                <a:lnTo>
                  <a:pt x="18" y="44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966"/>
          <p:cNvSpPr>
            <a:spLocks noChangeArrowheads="1"/>
          </p:cNvSpPr>
          <p:nvPr/>
        </p:nvSpPr>
        <p:spPr bwMode="auto">
          <a:xfrm>
            <a:off x="4510208" y="5035381"/>
            <a:ext cx="564904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967"/>
          <p:cNvSpPr>
            <a:spLocks/>
          </p:cNvSpPr>
          <p:nvPr/>
        </p:nvSpPr>
        <p:spPr bwMode="auto">
          <a:xfrm>
            <a:off x="4929264" y="5201771"/>
            <a:ext cx="49301" cy="61626"/>
          </a:xfrm>
          <a:custGeom>
            <a:avLst/>
            <a:gdLst>
              <a:gd name="T0" fmla="*/ 0 w 16"/>
              <a:gd name="T1" fmla="*/ 15 h 21"/>
              <a:gd name="T2" fmla="*/ 6 w 16"/>
              <a:gd name="T3" fmla="*/ 0 h 21"/>
              <a:gd name="T4" fmla="*/ 4 w 16"/>
              <a:gd name="T5" fmla="*/ 21 h 21"/>
              <a:gd name="T6" fmla="*/ 0 w 16"/>
              <a:gd name="T7" fmla="*/ 15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21">
                <a:moveTo>
                  <a:pt x="0" y="15"/>
                </a:moveTo>
                <a:cubicBezTo>
                  <a:pt x="0" y="15"/>
                  <a:pt x="7" y="13"/>
                  <a:pt x="6" y="0"/>
                </a:cubicBezTo>
                <a:cubicBezTo>
                  <a:pt x="6" y="0"/>
                  <a:pt x="16" y="8"/>
                  <a:pt x="4" y="21"/>
                </a:cubicBezTo>
                <a:lnTo>
                  <a:pt x="0" y="15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968"/>
          <p:cNvSpPr>
            <a:spLocks/>
          </p:cNvSpPr>
          <p:nvPr/>
        </p:nvSpPr>
        <p:spPr bwMode="auto">
          <a:xfrm>
            <a:off x="4610863" y="5281884"/>
            <a:ext cx="61626" cy="80114"/>
          </a:xfrm>
          <a:custGeom>
            <a:avLst/>
            <a:gdLst>
              <a:gd name="T0" fmla="*/ 21 w 21"/>
              <a:gd name="T1" fmla="*/ 16 h 26"/>
              <a:gd name="T2" fmla="*/ 12 w 21"/>
              <a:gd name="T3" fmla="*/ 26 h 26"/>
              <a:gd name="T4" fmla="*/ 9 w 21"/>
              <a:gd name="T5" fmla="*/ 26 h 26"/>
              <a:gd name="T6" fmla="*/ 0 w 21"/>
              <a:gd name="T7" fmla="*/ 16 h 26"/>
              <a:gd name="T8" fmla="*/ 0 w 21"/>
              <a:gd name="T9" fmla="*/ 10 h 26"/>
              <a:gd name="T10" fmla="*/ 9 w 21"/>
              <a:gd name="T11" fmla="*/ 0 h 26"/>
              <a:gd name="T12" fmla="*/ 12 w 21"/>
              <a:gd name="T13" fmla="*/ 0 h 26"/>
              <a:gd name="T14" fmla="*/ 21 w 21"/>
              <a:gd name="T15" fmla="*/ 10 h 26"/>
              <a:gd name="T16" fmla="*/ 21 w 21"/>
              <a:gd name="T17" fmla="*/ 1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21" y="16"/>
                </a:moveTo>
                <a:cubicBezTo>
                  <a:pt x="21" y="22"/>
                  <a:pt x="17" y="26"/>
                  <a:pt x="12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4" y="26"/>
                  <a:pt x="0" y="22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7" y="0"/>
                  <a:pt x="21" y="5"/>
                  <a:pt x="21" y="10"/>
                </a:cubicBezTo>
                <a:lnTo>
                  <a:pt x="21" y="16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969"/>
          <p:cNvSpPr>
            <a:spLocks/>
          </p:cNvSpPr>
          <p:nvPr/>
        </p:nvSpPr>
        <p:spPr bwMode="auto">
          <a:xfrm>
            <a:off x="4715628" y="5440058"/>
            <a:ext cx="59572" cy="45192"/>
          </a:xfrm>
          <a:custGeom>
            <a:avLst/>
            <a:gdLst>
              <a:gd name="T0" fmla="*/ 0 w 20"/>
              <a:gd name="T1" fmla="*/ 0 h 15"/>
              <a:gd name="T2" fmla="*/ 4 w 20"/>
              <a:gd name="T3" fmla="*/ 13 h 15"/>
              <a:gd name="T4" fmla="*/ 17 w 20"/>
              <a:gd name="T5" fmla="*/ 12 h 15"/>
              <a:gd name="T6" fmla="*/ 19 w 20"/>
              <a:gd name="T7" fmla="*/ 0 h 15"/>
              <a:gd name="T8" fmla="*/ 0 w 2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5">
                <a:moveTo>
                  <a:pt x="0" y="0"/>
                </a:moveTo>
                <a:cubicBezTo>
                  <a:pt x="0" y="0"/>
                  <a:pt x="1" y="12"/>
                  <a:pt x="4" y="13"/>
                </a:cubicBezTo>
                <a:cubicBezTo>
                  <a:pt x="7" y="14"/>
                  <a:pt x="15" y="15"/>
                  <a:pt x="17" y="12"/>
                </a:cubicBezTo>
                <a:cubicBezTo>
                  <a:pt x="20" y="9"/>
                  <a:pt x="19" y="0"/>
                  <a:pt x="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970"/>
          <p:cNvSpPr>
            <a:spLocks/>
          </p:cNvSpPr>
          <p:nvPr/>
        </p:nvSpPr>
        <p:spPr bwMode="auto">
          <a:xfrm>
            <a:off x="4851205" y="5440058"/>
            <a:ext cx="57517" cy="45192"/>
          </a:xfrm>
          <a:custGeom>
            <a:avLst/>
            <a:gdLst>
              <a:gd name="T0" fmla="*/ 0 w 19"/>
              <a:gd name="T1" fmla="*/ 0 h 15"/>
              <a:gd name="T2" fmla="*/ 3 w 19"/>
              <a:gd name="T3" fmla="*/ 13 h 15"/>
              <a:gd name="T4" fmla="*/ 17 w 19"/>
              <a:gd name="T5" fmla="*/ 12 h 15"/>
              <a:gd name="T6" fmla="*/ 18 w 19"/>
              <a:gd name="T7" fmla="*/ 0 h 15"/>
              <a:gd name="T8" fmla="*/ 0 w 19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5">
                <a:moveTo>
                  <a:pt x="0" y="0"/>
                </a:moveTo>
                <a:cubicBezTo>
                  <a:pt x="0" y="0"/>
                  <a:pt x="0" y="12"/>
                  <a:pt x="3" y="13"/>
                </a:cubicBezTo>
                <a:cubicBezTo>
                  <a:pt x="6" y="14"/>
                  <a:pt x="15" y="15"/>
                  <a:pt x="17" y="12"/>
                </a:cubicBezTo>
                <a:cubicBezTo>
                  <a:pt x="19" y="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Oval 971"/>
          <p:cNvSpPr>
            <a:spLocks noChangeArrowheads="1"/>
          </p:cNvSpPr>
          <p:nvPr/>
        </p:nvSpPr>
        <p:spPr bwMode="auto">
          <a:xfrm>
            <a:off x="4639622" y="5170957"/>
            <a:ext cx="334835" cy="2958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972"/>
          <p:cNvSpPr>
            <a:spLocks/>
          </p:cNvSpPr>
          <p:nvPr/>
        </p:nvSpPr>
        <p:spPr bwMode="auto">
          <a:xfrm>
            <a:off x="4658110" y="5246963"/>
            <a:ext cx="76006" cy="78059"/>
          </a:xfrm>
          <a:custGeom>
            <a:avLst/>
            <a:gdLst>
              <a:gd name="T0" fmla="*/ 25 w 25"/>
              <a:gd name="T1" fmla="*/ 13 h 26"/>
              <a:gd name="T2" fmla="*/ 13 w 25"/>
              <a:gd name="T3" fmla="*/ 26 h 26"/>
              <a:gd name="T4" fmla="*/ 0 w 25"/>
              <a:gd name="T5" fmla="*/ 13 h 26"/>
              <a:gd name="T6" fmla="*/ 12 w 25"/>
              <a:gd name="T7" fmla="*/ 0 h 26"/>
              <a:gd name="T8" fmla="*/ 25 w 25"/>
              <a:gd name="T9" fmla="*/ 1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6">
                <a:moveTo>
                  <a:pt x="25" y="13"/>
                </a:moveTo>
                <a:cubicBezTo>
                  <a:pt x="25" y="20"/>
                  <a:pt x="20" y="25"/>
                  <a:pt x="13" y="26"/>
                </a:cubicBezTo>
                <a:cubicBezTo>
                  <a:pt x="6" y="26"/>
                  <a:pt x="0" y="20"/>
                  <a:pt x="0" y="13"/>
                </a:cubicBezTo>
                <a:cubicBezTo>
                  <a:pt x="0" y="6"/>
                  <a:pt x="5" y="1"/>
                  <a:pt x="12" y="0"/>
                </a:cubicBezTo>
                <a:cubicBezTo>
                  <a:pt x="19" y="0"/>
                  <a:pt x="25" y="6"/>
                  <a:pt x="25" y="13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973"/>
          <p:cNvSpPr>
            <a:spLocks/>
          </p:cNvSpPr>
          <p:nvPr/>
        </p:nvSpPr>
        <p:spPr bwMode="auto">
          <a:xfrm>
            <a:off x="4670436" y="5259289"/>
            <a:ext cx="51356" cy="53409"/>
          </a:xfrm>
          <a:custGeom>
            <a:avLst/>
            <a:gdLst>
              <a:gd name="T0" fmla="*/ 17 w 17"/>
              <a:gd name="T1" fmla="*/ 9 h 18"/>
              <a:gd name="T2" fmla="*/ 9 w 17"/>
              <a:gd name="T3" fmla="*/ 18 h 18"/>
              <a:gd name="T4" fmla="*/ 0 w 17"/>
              <a:gd name="T5" fmla="*/ 9 h 18"/>
              <a:gd name="T6" fmla="*/ 8 w 17"/>
              <a:gd name="T7" fmla="*/ 1 h 18"/>
              <a:gd name="T8" fmla="*/ 17 w 17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7" y="9"/>
                </a:moveTo>
                <a:cubicBezTo>
                  <a:pt x="17" y="13"/>
                  <a:pt x="13" y="17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5"/>
                  <a:pt x="4" y="1"/>
                  <a:pt x="8" y="1"/>
                </a:cubicBezTo>
                <a:cubicBezTo>
                  <a:pt x="13" y="0"/>
                  <a:pt x="17" y="4"/>
                  <a:pt x="17" y="9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974"/>
          <p:cNvSpPr>
            <a:spLocks noChangeArrowheads="1"/>
          </p:cNvSpPr>
          <p:nvPr/>
        </p:nvSpPr>
        <p:spPr bwMode="auto">
          <a:xfrm>
            <a:off x="4697140" y="5267505"/>
            <a:ext cx="18488" cy="18488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975"/>
          <p:cNvSpPr>
            <a:spLocks noChangeArrowheads="1"/>
          </p:cNvSpPr>
          <p:nvPr/>
        </p:nvSpPr>
        <p:spPr bwMode="auto">
          <a:xfrm>
            <a:off x="4703303" y="5285992"/>
            <a:ext cx="10272" cy="8217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976"/>
          <p:cNvSpPr>
            <a:spLocks/>
          </p:cNvSpPr>
          <p:nvPr/>
        </p:nvSpPr>
        <p:spPr bwMode="auto">
          <a:xfrm>
            <a:off x="4690978" y="5152470"/>
            <a:ext cx="69843" cy="63681"/>
          </a:xfrm>
          <a:custGeom>
            <a:avLst/>
            <a:gdLst>
              <a:gd name="T0" fmla="*/ 2 w 23"/>
              <a:gd name="T1" fmla="*/ 21 h 21"/>
              <a:gd name="T2" fmla="*/ 11 w 23"/>
              <a:gd name="T3" fmla="*/ 0 h 21"/>
              <a:gd name="T4" fmla="*/ 23 w 23"/>
              <a:gd name="T5" fmla="*/ 11 h 21"/>
              <a:gd name="T6" fmla="*/ 2 w 23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21">
                <a:moveTo>
                  <a:pt x="2" y="21"/>
                </a:moveTo>
                <a:cubicBezTo>
                  <a:pt x="2" y="21"/>
                  <a:pt x="0" y="0"/>
                  <a:pt x="11" y="0"/>
                </a:cubicBezTo>
                <a:cubicBezTo>
                  <a:pt x="21" y="0"/>
                  <a:pt x="23" y="11"/>
                  <a:pt x="23" y="11"/>
                </a:cubicBezTo>
                <a:cubicBezTo>
                  <a:pt x="23" y="11"/>
                  <a:pt x="18" y="21"/>
                  <a:pt x="2" y="21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977"/>
          <p:cNvSpPr>
            <a:spLocks noChangeArrowheads="1"/>
          </p:cNvSpPr>
          <p:nvPr/>
        </p:nvSpPr>
        <p:spPr bwMode="auto">
          <a:xfrm>
            <a:off x="4785471" y="5183283"/>
            <a:ext cx="57517" cy="6163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978"/>
          <p:cNvSpPr>
            <a:spLocks noChangeArrowheads="1"/>
          </p:cNvSpPr>
          <p:nvPr/>
        </p:nvSpPr>
        <p:spPr bwMode="auto">
          <a:xfrm>
            <a:off x="3754264" y="5035381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979"/>
          <p:cNvSpPr>
            <a:spLocks/>
          </p:cNvSpPr>
          <p:nvPr/>
        </p:nvSpPr>
        <p:spPr bwMode="auto">
          <a:xfrm>
            <a:off x="4142507" y="5236692"/>
            <a:ext cx="84223" cy="139685"/>
          </a:xfrm>
          <a:custGeom>
            <a:avLst/>
            <a:gdLst>
              <a:gd name="T0" fmla="*/ 0 w 28"/>
              <a:gd name="T1" fmla="*/ 10 h 46"/>
              <a:gd name="T2" fmla="*/ 20 w 28"/>
              <a:gd name="T3" fmla="*/ 0 h 46"/>
              <a:gd name="T4" fmla="*/ 23 w 28"/>
              <a:gd name="T5" fmla="*/ 46 h 46"/>
              <a:gd name="T6" fmla="*/ 1 w 28"/>
              <a:gd name="T7" fmla="*/ 39 h 46"/>
              <a:gd name="T8" fmla="*/ 4 w 28"/>
              <a:gd name="T9" fmla="*/ 27 h 46"/>
              <a:gd name="T10" fmla="*/ 0 w 28"/>
              <a:gd name="T11" fmla="*/ 1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46">
                <a:moveTo>
                  <a:pt x="0" y="10"/>
                </a:moveTo>
                <a:cubicBezTo>
                  <a:pt x="20" y="0"/>
                  <a:pt x="20" y="0"/>
                  <a:pt x="20" y="0"/>
                </a:cubicBezTo>
                <a:cubicBezTo>
                  <a:pt x="27" y="14"/>
                  <a:pt x="28" y="31"/>
                  <a:pt x="23" y="46"/>
                </a:cubicBezTo>
                <a:cubicBezTo>
                  <a:pt x="1" y="39"/>
                  <a:pt x="1" y="39"/>
                  <a:pt x="1" y="39"/>
                </a:cubicBezTo>
                <a:cubicBezTo>
                  <a:pt x="3" y="35"/>
                  <a:pt x="4" y="31"/>
                  <a:pt x="4" y="27"/>
                </a:cubicBezTo>
                <a:cubicBezTo>
                  <a:pt x="4" y="21"/>
                  <a:pt x="2" y="15"/>
                  <a:pt x="0" y="10"/>
                </a:cubicBezTo>
                <a:close/>
              </a:path>
            </a:pathLst>
          </a:custGeom>
          <a:solidFill>
            <a:srgbClr val="E1BF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980"/>
          <p:cNvSpPr>
            <a:spLocks/>
          </p:cNvSpPr>
          <p:nvPr/>
        </p:nvSpPr>
        <p:spPr bwMode="auto">
          <a:xfrm>
            <a:off x="4080881" y="5355835"/>
            <a:ext cx="129415" cy="131469"/>
          </a:xfrm>
          <a:custGeom>
            <a:avLst/>
            <a:gdLst>
              <a:gd name="T0" fmla="*/ 21 w 43"/>
              <a:gd name="T1" fmla="*/ 0 h 44"/>
              <a:gd name="T2" fmla="*/ 43 w 43"/>
              <a:gd name="T3" fmla="*/ 7 h 44"/>
              <a:gd name="T4" fmla="*/ 9 w 43"/>
              <a:gd name="T5" fmla="*/ 44 h 44"/>
              <a:gd name="T6" fmla="*/ 0 w 43"/>
              <a:gd name="T7" fmla="*/ 23 h 44"/>
              <a:gd name="T8" fmla="*/ 21 w 43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4">
                <a:moveTo>
                  <a:pt x="21" y="0"/>
                </a:moveTo>
                <a:cubicBezTo>
                  <a:pt x="43" y="7"/>
                  <a:pt x="43" y="7"/>
                  <a:pt x="43" y="7"/>
                </a:cubicBezTo>
                <a:cubicBezTo>
                  <a:pt x="37" y="24"/>
                  <a:pt x="25" y="37"/>
                  <a:pt x="9" y="44"/>
                </a:cubicBezTo>
                <a:cubicBezTo>
                  <a:pt x="0" y="23"/>
                  <a:pt x="0" y="23"/>
                  <a:pt x="0" y="23"/>
                </a:cubicBezTo>
                <a:cubicBezTo>
                  <a:pt x="10" y="19"/>
                  <a:pt x="18" y="10"/>
                  <a:pt x="21" y="0"/>
                </a:cubicBezTo>
                <a:close/>
              </a:path>
            </a:pathLst>
          </a:custGeom>
          <a:solidFill>
            <a:srgbClr val="94BE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981"/>
          <p:cNvSpPr>
            <a:spLocks/>
          </p:cNvSpPr>
          <p:nvPr/>
        </p:nvSpPr>
        <p:spPr bwMode="auto">
          <a:xfrm>
            <a:off x="3906275" y="5396919"/>
            <a:ext cx="201311" cy="121198"/>
          </a:xfrm>
          <a:custGeom>
            <a:avLst/>
            <a:gdLst>
              <a:gd name="T0" fmla="*/ 58 w 67"/>
              <a:gd name="T1" fmla="*/ 9 h 40"/>
              <a:gd name="T2" fmla="*/ 67 w 67"/>
              <a:gd name="T3" fmla="*/ 30 h 40"/>
              <a:gd name="T4" fmla="*/ 0 w 67"/>
              <a:gd name="T5" fmla="*/ 16 h 40"/>
              <a:gd name="T6" fmla="*/ 16 w 67"/>
              <a:gd name="T7" fmla="*/ 0 h 40"/>
              <a:gd name="T8" fmla="*/ 43 w 67"/>
              <a:gd name="T9" fmla="*/ 12 h 40"/>
              <a:gd name="T10" fmla="*/ 58 w 67"/>
              <a:gd name="T11" fmla="*/ 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" h="40">
                <a:moveTo>
                  <a:pt x="58" y="9"/>
                </a:moveTo>
                <a:cubicBezTo>
                  <a:pt x="67" y="30"/>
                  <a:pt x="67" y="30"/>
                  <a:pt x="67" y="30"/>
                </a:cubicBezTo>
                <a:cubicBezTo>
                  <a:pt x="44" y="40"/>
                  <a:pt x="17" y="34"/>
                  <a:pt x="0" y="16"/>
                </a:cubicBezTo>
                <a:cubicBezTo>
                  <a:pt x="16" y="0"/>
                  <a:pt x="16" y="0"/>
                  <a:pt x="16" y="0"/>
                </a:cubicBezTo>
                <a:cubicBezTo>
                  <a:pt x="23" y="7"/>
                  <a:pt x="33" y="12"/>
                  <a:pt x="43" y="12"/>
                </a:cubicBezTo>
                <a:cubicBezTo>
                  <a:pt x="49" y="12"/>
                  <a:pt x="54" y="11"/>
                  <a:pt x="58" y="9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982"/>
          <p:cNvSpPr>
            <a:spLocks/>
          </p:cNvSpPr>
          <p:nvPr/>
        </p:nvSpPr>
        <p:spPr bwMode="auto">
          <a:xfrm>
            <a:off x="3867245" y="5357890"/>
            <a:ext cx="86276" cy="88331"/>
          </a:xfrm>
          <a:custGeom>
            <a:avLst/>
            <a:gdLst>
              <a:gd name="T0" fmla="*/ 29 w 29"/>
              <a:gd name="T1" fmla="*/ 13 h 29"/>
              <a:gd name="T2" fmla="*/ 13 w 29"/>
              <a:gd name="T3" fmla="*/ 29 h 29"/>
              <a:gd name="T4" fmla="*/ 0 w 29"/>
              <a:gd name="T5" fmla="*/ 8 h 29"/>
              <a:gd name="T6" fmla="*/ 21 w 29"/>
              <a:gd name="T7" fmla="*/ 0 h 29"/>
              <a:gd name="T8" fmla="*/ 29 w 29"/>
              <a:gd name="T9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9">
                <a:moveTo>
                  <a:pt x="29" y="13"/>
                </a:moveTo>
                <a:cubicBezTo>
                  <a:pt x="13" y="29"/>
                  <a:pt x="13" y="29"/>
                  <a:pt x="13" y="29"/>
                </a:cubicBezTo>
                <a:cubicBezTo>
                  <a:pt x="7" y="23"/>
                  <a:pt x="3" y="16"/>
                  <a:pt x="0" y="8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5"/>
                  <a:pt x="26" y="9"/>
                  <a:pt x="29" y="13"/>
                </a:cubicBezTo>
                <a:close/>
              </a:path>
            </a:pathLst>
          </a:custGeom>
          <a:solidFill>
            <a:srgbClr val="DDD7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83"/>
          <p:cNvSpPr>
            <a:spLocks/>
          </p:cNvSpPr>
          <p:nvPr/>
        </p:nvSpPr>
        <p:spPr bwMode="auto">
          <a:xfrm>
            <a:off x="3830269" y="5109332"/>
            <a:ext cx="371810" cy="273209"/>
          </a:xfrm>
          <a:custGeom>
            <a:avLst/>
            <a:gdLst>
              <a:gd name="T0" fmla="*/ 33 w 123"/>
              <a:gd name="T1" fmla="*/ 82 h 90"/>
              <a:gd name="T2" fmla="*/ 12 w 123"/>
              <a:gd name="T3" fmla="*/ 90 h 90"/>
              <a:gd name="T4" fmla="*/ 44 w 123"/>
              <a:gd name="T5" fmla="*/ 13 h 90"/>
              <a:gd name="T6" fmla="*/ 123 w 123"/>
              <a:gd name="T7" fmla="*/ 42 h 90"/>
              <a:gd name="T8" fmla="*/ 103 w 123"/>
              <a:gd name="T9" fmla="*/ 52 h 90"/>
              <a:gd name="T10" fmla="*/ 68 w 123"/>
              <a:gd name="T11" fmla="*/ 31 h 90"/>
              <a:gd name="T12" fmla="*/ 30 w 123"/>
              <a:gd name="T13" fmla="*/ 69 h 90"/>
              <a:gd name="T14" fmla="*/ 33 w 123"/>
              <a:gd name="T15" fmla="*/ 8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90">
                <a:moveTo>
                  <a:pt x="33" y="82"/>
                </a:moveTo>
                <a:cubicBezTo>
                  <a:pt x="12" y="90"/>
                  <a:pt x="12" y="90"/>
                  <a:pt x="12" y="90"/>
                </a:cubicBezTo>
                <a:cubicBezTo>
                  <a:pt x="0" y="60"/>
                  <a:pt x="14" y="26"/>
                  <a:pt x="44" y="13"/>
                </a:cubicBezTo>
                <a:cubicBezTo>
                  <a:pt x="74" y="0"/>
                  <a:pt x="109" y="13"/>
                  <a:pt x="123" y="42"/>
                </a:cubicBezTo>
                <a:cubicBezTo>
                  <a:pt x="103" y="52"/>
                  <a:pt x="103" y="52"/>
                  <a:pt x="103" y="52"/>
                </a:cubicBezTo>
                <a:cubicBezTo>
                  <a:pt x="97" y="39"/>
                  <a:pt x="84" y="31"/>
                  <a:pt x="68" y="31"/>
                </a:cubicBezTo>
                <a:cubicBezTo>
                  <a:pt x="47" y="31"/>
                  <a:pt x="30" y="48"/>
                  <a:pt x="30" y="69"/>
                </a:cubicBezTo>
                <a:cubicBezTo>
                  <a:pt x="30" y="73"/>
                  <a:pt x="31" y="78"/>
                  <a:pt x="33" y="82"/>
                </a:cubicBezTo>
                <a:close/>
              </a:path>
            </a:pathLst>
          </a:custGeom>
          <a:solidFill>
            <a:srgbClr val="3DA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984"/>
          <p:cNvSpPr>
            <a:spLocks/>
          </p:cNvSpPr>
          <p:nvPr/>
        </p:nvSpPr>
        <p:spPr bwMode="auto">
          <a:xfrm>
            <a:off x="3978171" y="5275722"/>
            <a:ext cx="55464" cy="82168"/>
          </a:xfrm>
          <a:custGeom>
            <a:avLst/>
            <a:gdLst>
              <a:gd name="T0" fmla="*/ 6 w 18"/>
              <a:gd name="T1" fmla="*/ 7 h 27"/>
              <a:gd name="T2" fmla="*/ 1 w 18"/>
              <a:gd name="T3" fmla="*/ 7 h 27"/>
              <a:gd name="T4" fmla="*/ 3 w 18"/>
              <a:gd name="T5" fmla="*/ 2 h 27"/>
              <a:gd name="T6" fmla="*/ 9 w 18"/>
              <a:gd name="T7" fmla="*/ 0 h 27"/>
              <a:gd name="T8" fmla="*/ 15 w 18"/>
              <a:gd name="T9" fmla="*/ 2 h 27"/>
              <a:gd name="T10" fmla="*/ 17 w 18"/>
              <a:gd name="T11" fmla="*/ 7 h 27"/>
              <a:gd name="T12" fmla="*/ 16 w 18"/>
              <a:gd name="T13" fmla="*/ 10 h 27"/>
              <a:gd name="T14" fmla="*/ 13 w 18"/>
              <a:gd name="T15" fmla="*/ 12 h 27"/>
              <a:gd name="T16" fmla="*/ 17 w 18"/>
              <a:gd name="T17" fmla="*/ 15 h 27"/>
              <a:gd name="T18" fmla="*/ 18 w 18"/>
              <a:gd name="T19" fmla="*/ 19 h 27"/>
              <a:gd name="T20" fmla="*/ 16 w 18"/>
              <a:gd name="T21" fmla="*/ 25 h 27"/>
              <a:gd name="T22" fmla="*/ 9 w 18"/>
              <a:gd name="T23" fmla="*/ 27 h 27"/>
              <a:gd name="T24" fmla="*/ 3 w 18"/>
              <a:gd name="T25" fmla="*/ 25 h 27"/>
              <a:gd name="T26" fmla="*/ 0 w 18"/>
              <a:gd name="T27" fmla="*/ 19 h 27"/>
              <a:gd name="T28" fmla="*/ 5 w 18"/>
              <a:gd name="T29" fmla="*/ 19 h 27"/>
              <a:gd name="T30" fmla="*/ 7 w 18"/>
              <a:gd name="T31" fmla="*/ 22 h 27"/>
              <a:gd name="T32" fmla="*/ 9 w 18"/>
              <a:gd name="T33" fmla="*/ 23 h 27"/>
              <a:gd name="T34" fmla="*/ 12 w 18"/>
              <a:gd name="T35" fmla="*/ 22 h 27"/>
              <a:gd name="T36" fmla="*/ 13 w 18"/>
              <a:gd name="T37" fmla="*/ 19 h 27"/>
              <a:gd name="T38" fmla="*/ 12 w 18"/>
              <a:gd name="T39" fmla="*/ 16 h 27"/>
              <a:gd name="T40" fmla="*/ 7 w 18"/>
              <a:gd name="T41" fmla="*/ 15 h 27"/>
              <a:gd name="T42" fmla="*/ 7 w 18"/>
              <a:gd name="T43" fmla="*/ 10 h 27"/>
              <a:gd name="T44" fmla="*/ 10 w 18"/>
              <a:gd name="T45" fmla="*/ 10 h 27"/>
              <a:gd name="T46" fmla="*/ 11 w 18"/>
              <a:gd name="T47" fmla="*/ 9 h 27"/>
              <a:gd name="T48" fmla="*/ 12 w 18"/>
              <a:gd name="T49" fmla="*/ 7 h 27"/>
              <a:gd name="T50" fmla="*/ 11 w 18"/>
              <a:gd name="T51" fmla="*/ 5 h 27"/>
              <a:gd name="T52" fmla="*/ 9 w 18"/>
              <a:gd name="T53" fmla="*/ 5 h 27"/>
              <a:gd name="T54" fmla="*/ 7 w 18"/>
              <a:gd name="T55" fmla="*/ 5 h 27"/>
              <a:gd name="T56" fmla="*/ 6 w 18"/>
              <a:gd name="T57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" h="27">
                <a:moveTo>
                  <a:pt x="6" y="7"/>
                </a:moveTo>
                <a:cubicBezTo>
                  <a:pt x="1" y="7"/>
                  <a:pt x="1" y="7"/>
                  <a:pt x="1" y="7"/>
                </a:cubicBezTo>
                <a:cubicBezTo>
                  <a:pt x="2" y="5"/>
                  <a:pt x="2" y="4"/>
                  <a:pt x="3" y="2"/>
                </a:cubicBezTo>
                <a:cubicBezTo>
                  <a:pt x="5" y="1"/>
                  <a:pt x="7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16" y="3"/>
                  <a:pt x="17" y="5"/>
                  <a:pt x="17" y="7"/>
                </a:cubicBezTo>
                <a:cubicBezTo>
                  <a:pt x="17" y="8"/>
                  <a:pt x="17" y="9"/>
                  <a:pt x="16" y="10"/>
                </a:cubicBezTo>
                <a:cubicBezTo>
                  <a:pt x="15" y="11"/>
                  <a:pt x="14" y="12"/>
                  <a:pt x="13" y="12"/>
                </a:cubicBezTo>
                <a:cubicBezTo>
                  <a:pt x="15" y="13"/>
                  <a:pt x="16" y="14"/>
                  <a:pt x="17" y="15"/>
                </a:cubicBezTo>
                <a:cubicBezTo>
                  <a:pt x="18" y="16"/>
                  <a:pt x="18" y="17"/>
                  <a:pt x="18" y="19"/>
                </a:cubicBezTo>
                <a:cubicBezTo>
                  <a:pt x="18" y="21"/>
                  <a:pt x="17" y="23"/>
                  <a:pt x="16" y="25"/>
                </a:cubicBezTo>
                <a:cubicBezTo>
                  <a:pt x="14" y="26"/>
                  <a:pt x="12" y="27"/>
                  <a:pt x="9" y="27"/>
                </a:cubicBezTo>
                <a:cubicBezTo>
                  <a:pt x="7" y="27"/>
                  <a:pt x="4" y="27"/>
                  <a:pt x="3" y="25"/>
                </a:cubicBezTo>
                <a:cubicBezTo>
                  <a:pt x="1" y="23"/>
                  <a:pt x="0" y="21"/>
                  <a:pt x="0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6" y="21"/>
                  <a:pt x="7" y="22"/>
                </a:cubicBezTo>
                <a:cubicBezTo>
                  <a:pt x="7" y="22"/>
                  <a:pt x="8" y="23"/>
                  <a:pt x="9" y="23"/>
                </a:cubicBezTo>
                <a:cubicBezTo>
                  <a:pt x="10" y="23"/>
                  <a:pt x="11" y="22"/>
                  <a:pt x="12" y="22"/>
                </a:cubicBezTo>
                <a:cubicBezTo>
                  <a:pt x="13" y="21"/>
                  <a:pt x="13" y="20"/>
                  <a:pt x="13" y="19"/>
                </a:cubicBezTo>
                <a:cubicBezTo>
                  <a:pt x="13" y="18"/>
                  <a:pt x="13" y="17"/>
                  <a:pt x="12" y="16"/>
                </a:cubicBezTo>
                <a:cubicBezTo>
                  <a:pt x="11" y="15"/>
                  <a:pt x="9" y="15"/>
                  <a:pt x="7" y="15"/>
                </a:cubicBezTo>
                <a:cubicBezTo>
                  <a:pt x="7" y="10"/>
                  <a:pt x="7" y="10"/>
                  <a:pt x="7" y="10"/>
                </a:cubicBezTo>
                <a:cubicBezTo>
                  <a:pt x="9" y="10"/>
                  <a:pt x="9" y="10"/>
                  <a:pt x="10" y="10"/>
                </a:cubicBezTo>
                <a:cubicBezTo>
                  <a:pt x="11" y="10"/>
                  <a:pt x="11" y="9"/>
                  <a:pt x="11" y="9"/>
                </a:cubicBezTo>
                <a:cubicBezTo>
                  <a:pt x="12" y="8"/>
                  <a:pt x="12" y="8"/>
                  <a:pt x="12" y="7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5"/>
                  <a:pt x="10" y="5"/>
                  <a:pt x="9" y="5"/>
                </a:cubicBezTo>
                <a:cubicBezTo>
                  <a:pt x="8" y="5"/>
                  <a:pt x="8" y="5"/>
                  <a:pt x="7" y="5"/>
                </a:cubicBezTo>
                <a:cubicBezTo>
                  <a:pt x="7" y="6"/>
                  <a:pt x="6" y="6"/>
                  <a:pt x="6" y="7"/>
                </a:cubicBezTo>
                <a:close/>
              </a:path>
            </a:pathLst>
          </a:custGeom>
          <a:solidFill>
            <a:srgbClr val="DDD7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985"/>
          <p:cNvSpPr>
            <a:spLocks noEditPoints="1"/>
          </p:cNvSpPr>
          <p:nvPr/>
        </p:nvSpPr>
        <p:spPr bwMode="auto">
          <a:xfrm>
            <a:off x="4039797" y="5275722"/>
            <a:ext cx="55464" cy="82168"/>
          </a:xfrm>
          <a:custGeom>
            <a:avLst/>
            <a:gdLst>
              <a:gd name="T0" fmla="*/ 9 w 19"/>
              <a:gd name="T1" fmla="*/ 0 h 27"/>
              <a:gd name="T2" fmla="*/ 14 w 19"/>
              <a:gd name="T3" fmla="*/ 1 h 27"/>
              <a:gd name="T4" fmla="*/ 18 w 19"/>
              <a:gd name="T5" fmla="*/ 6 h 27"/>
              <a:gd name="T6" fmla="*/ 19 w 19"/>
              <a:gd name="T7" fmla="*/ 14 h 27"/>
              <a:gd name="T8" fmla="*/ 18 w 19"/>
              <a:gd name="T9" fmla="*/ 22 h 27"/>
              <a:gd name="T10" fmla="*/ 14 w 19"/>
              <a:gd name="T11" fmla="*/ 26 h 27"/>
              <a:gd name="T12" fmla="*/ 10 w 19"/>
              <a:gd name="T13" fmla="*/ 27 h 27"/>
              <a:gd name="T14" fmla="*/ 5 w 19"/>
              <a:gd name="T15" fmla="*/ 26 h 27"/>
              <a:gd name="T16" fmla="*/ 2 w 19"/>
              <a:gd name="T17" fmla="*/ 22 h 27"/>
              <a:gd name="T18" fmla="*/ 0 w 19"/>
              <a:gd name="T19" fmla="*/ 14 h 27"/>
              <a:gd name="T20" fmla="*/ 3 w 19"/>
              <a:gd name="T21" fmla="*/ 4 h 27"/>
              <a:gd name="T22" fmla="*/ 9 w 19"/>
              <a:gd name="T23" fmla="*/ 0 h 27"/>
              <a:gd name="T24" fmla="*/ 10 w 19"/>
              <a:gd name="T25" fmla="*/ 5 h 27"/>
              <a:gd name="T26" fmla="*/ 7 w 19"/>
              <a:gd name="T27" fmla="*/ 6 h 27"/>
              <a:gd name="T28" fmla="*/ 6 w 19"/>
              <a:gd name="T29" fmla="*/ 8 h 27"/>
              <a:gd name="T30" fmla="*/ 5 w 19"/>
              <a:gd name="T31" fmla="*/ 14 h 27"/>
              <a:gd name="T32" fmla="*/ 7 w 19"/>
              <a:gd name="T33" fmla="*/ 21 h 27"/>
              <a:gd name="T34" fmla="*/ 10 w 19"/>
              <a:gd name="T35" fmla="*/ 23 h 27"/>
              <a:gd name="T36" fmla="*/ 12 w 19"/>
              <a:gd name="T37" fmla="*/ 21 h 27"/>
              <a:gd name="T38" fmla="*/ 14 w 19"/>
              <a:gd name="T39" fmla="*/ 14 h 27"/>
              <a:gd name="T40" fmla="*/ 13 w 19"/>
              <a:gd name="T41" fmla="*/ 7 h 27"/>
              <a:gd name="T42" fmla="*/ 10 w 19"/>
              <a:gd name="T43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" h="27">
                <a:moveTo>
                  <a:pt x="9" y="0"/>
                </a:moveTo>
                <a:cubicBezTo>
                  <a:pt x="11" y="0"/>
                  <a:pt x="13" y="0"/>
                  <a:pt x="14" y="1"/>
                </a:cubicBezTo>
                <a:cubicBezTo>
                  <a:pt x="16" y="2"/>
                  <a:pt x="17" y="4"/>
                  <a:pt x="18" y="6"/>
                </a:cubicBezTo>
                <a:cubicBezTo>
                  <a:pt x="18" y="8"/>
                  <a:pt x="19" y="10"/>
                  <a:pt x="19" y="14"/>
                </a:cubicBezTo>
                <a:cubicBezTo>
                  <a:pt x="19" y="17"/>
                  <a:pt x="18" y="20"/>
                  <a:pt x="18" y="22"/>
                </a:cubicBezTo>
                <a:cubicBezTo>
                  <a:pt x="17" y="24"/>
                  <a:pt x="16" y="25"/>
                  <a:pt x="14" y="26"/>
                </a:cubicBezTo>
                <a:cubicBezTo>
                  <a:pt x="13" y="27"/>
                  <a:pt x="12" y="27"/>
                  <a:pt x="10" y="27"/>
                </a:cubicBezTo>
                <a:cubicBezTo>
                  <a:pt x="8" y="27"/>
                  <a:pt x="6" y="27"/>
                  <a:pt x="5" y="26"/>
                </a:cubicBezTo>
                <a:cubicBezTo>
                  <a:pt x="3" y="25"/>
                  <a:pt x="2" y="24"/>
                  <a:pt x="2" y="22"/>
                </a:cubicBezTo>
                <a:cubicBezTo>
                  <a:pt x="1" y="20"/>
                  <a:pt x="0" y="17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4" y="1"/>
                  <a:pt x="7" y="0"/>
                  <a:pt x="9" y="0"/>
                </a:cubicBezTo>
                <a:close/>
                <a:moveTo>
                  <a:pt x="10" y="5"/>
                </a:moveTo>
                <a:cubicBezTo>
                  <a:pt x="9" y="5"/>
                  <a:pt x="8" y="5"/>
                  <a:pt x="7" y="6"/>
                </a:cubicBezTo>
                <a:cubicBezTo>
                  <a:pt x="7" y="6"/>
                  <a:pt x="6" y="7"/>
                  <a:pt x="6" y="8"/>
                </a:cubicBezTo>
                <a:cubicBezTo>
                  <a:pt x="6" y="10"/>
                  <a:pt x="5" y="11"/>
                  <a:pt x="5" y="14"/>
                </a:cubicBezTo>
                <a:cubicBezTo>
                  <a:pt x="5" y="17"/>
                  <a:pt x="6" y="20"/>
                  <a:pt x="7" y="21"/>
                </a:cubicBezTo>
                <a:cubicBezTo>
                  <a:pt x="7" y="22"/>
                  <a:pt x="8" y="23"/>
                  <a:pt x="10" y="23"/>
                </a:cubicBezTo>
                <a:cubicBezTo>
                  <a:pt x="11" y="23"/>
                  <a:pt x="12" y="22"/>
                  <a:pt x="12" y="21"/>
                </a:cubicBezTo>
                <a:cubicBezTo>
                  <a:pt x="13" y="19"/>
                  <a:pt x="14" y="17"/>
                  <a:pt x="14" y="14"/>
                </a:cubicBezTo>
                <a:cubicBezTo>
                  <a:pt x="14" y="10"/>
                  <a:pt x="13" y="8"/>
                  <a:pt x="13" y="7"/>
                </a:cubicBezTo>
                <a:cubicBezTo>
                  <a:pt x="12" y="5"/>
                  <a:pt x="11" y="5"/>
                  <a:pt x="10" y="5"/>
                </a:cubicBezTo>
                <a:close/>
              </a:path>
            </a:pathLst>
          </a:custGeom>
          <a:solidFill>
            <a:srgbClr val="DDD7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Oval 986"/>
          <p:cNvSpPr>
            <a:spLocks noChangeArrowheads="1"/>
          </p:cNvSpPr>
          <p:nvPr/>
        </p:nvSpPr>
        <p:spPr bwMode="auto">
          <a:xfrm>
            <a:off x="3000374" y="5035381"/>
            <a:ext cx="564904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987"/>
          <p:cNvSpPr>
            <a:spLocks/>
          </p:cNvSpPr>
          <p:nvPr/>
        </p:nvSpPr>
        <p:spPr bwMode="auto">
          <a:xfrm>
            <a:off x="3096922" y="5131928"/>
            <a:ext cx="371810" cy="371810"/>
          </a:xfrm>
          <a:custGeom>
            <a:avLst/>
            <a:gdLst>
              <a:gd name="T0" fmla="*/ 121 w 123"/>
              <a:gd name="T1" fmla="*/ 33 h 123"/>
              <a:gd name="T2" fmla="*/ 121 w 123"/>
              <a:gd name="T3" fmla="*/ 40 h 123"/>
              <a:gd name="T4" fmla="*/ 40 w 123"/>
              <a:gd name="T5" fmla="*/ 121 h 123"/>
              <a:gd name="T6" fmla="*/ 33 w 123"/>
              <a:gd name="T7" fmla="*/ 121 h 123"/>
              <a:gd name="T8" fmla="*/ 2 w 123"/>
              <a:gd name="T9" fmla="*/ 90 h 123"/>
              <a:gd name="T10" fmla="*/ 2 w 123"/>
              <a:gd name="T11" fmla="*/ 83 h 123"/>
              <a:gd name="T12" fmla="*/ 83 w 123"/>
              <a:gd name="T13" fmla="*/ 2 h 123"/>
              <a:gd name="T14" fmla="*/ 90 w 123"/>
              <a:gd name="T15" fmla="*/ 2 h 123"/>
              <a:gd name="T16" fmla="*/ 121 w 123"/>
              <a:gd name="T17" fmla="*/ 3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123">
                <a:moveTo>
                  <a:pt x="121" y="33"/>
                </a:moveTo>
                <a:cubicBezTo>
                  <a:pt x="123" y="35"/>
                  <a:pt x="123" y="38"/>
                  <a:pt x="121" y="40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38" y="123"/>
                  <a:pt x="35" y="123"/>
                  <a:pt x="33" y="121"/>
                </a:cubicBezTo>
                <a:cubicBezTo>
                  <a:pt x="2" y="90"/>
                  <a:pt x="2" y="90"/>
                  <a:pt x="2" y="90"/>
                </a:cubicBezTo>
                <a:cubicBezTo>
                  <a:pt x="0" y="88"/>
                  <a:pt x="0" y="85"/>
                  <a:pt x="2" y="83"/>
                </a:cubicBezTo>
                <a:cubicBezTo>
                  <a:pt x="83" y="2"/>
                  <a:pt x="83" y="2"/>
                  <a:pt x="83" y="2"/>
                </a:cubicBezTo>
                <a:cubicBezTo>
                  <a:pt x="85" y="0"/>
                  <a:pt x="88" y="0"/>
                  <a:pt x="90" y="2"/>
                </a:cubicBezTo>
                <a:lnTo>
                  <a:pt x="121" y="33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988"/>
          <p:cNvSpPr>
            <a:spLocks/>
          </p:cNvSpPr>
          <p:nvPr/>
        </p:nvSpPr>
        <p:spPr bwMode="auto">
          <a:xfrm>
            <a:off x="3156493" y="5351727"/>
            <a:ext cx="102710" cy="102710"/>
          </a:xfrm>
          <a:custGeom>
            <a:avLst/>
            <a:gdLst>
              <a:gd name="T0" fmla="*/ 6 w 50"/>
              <a:gd name="T1" fmla="*/ 5 h 50"/>
              <a:gd name="T2" fmla="*/ 22 w 50"/>
              <a:gd name="T3" fmla="*/ 10 h 50"/>
              <a:gd name="T4" fmla="*/ 37 w 50"/>
              <a:gd name="T5" fmla="*/ 0 h 50"/>
              <a:gd name="T6" fmla="*/ 37 w 50"/>
              <a:gd name="T7" fmla="*/ 18 h 50"/>
              <a:gd name="T8" fmla="*/ 50 w 50"/>
              <a:gd name="T9" fmla="*/ 28 h 50"/>
              <a:gd name="T10" fmla="*/ 34 w 50"/>
              <a:gd name="T11" fmla="*/ 32 h 50"/>
              <a:gd name="T12" fmla="*/ 28 w 50"/>
              <a:gd name="T13" fmla="*/ 50 h 50"/>
              <a:gd name="T14" fmla="*/ 18 w 50"/>
              <a:gd name="T15" fmla="*/ 35 h 50"/>
              <a:gd name="T16" fmla="*/ 0 w 50"/>
              <a:gd name="T17" fmla="*/ 35 h 50"/>
              <a:gd name="T18" fmla="*/ 12 w 50"/>
              <a:gd name="T19" fmla="*/ 22 h 50"/>
              <a:gd name="T20" fmla="*/ 6 w 50"/>
              <a:gd name="T21" fmla="*/ 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" h="50">
                <a:moveTo>
                  <a:pt x="6" y="5"/>
                </a:moveTo>
                <a:lnTo>
                  <a:pt x="22" y="10"/>
                </a:lnTo>
                <a:lnTo>
                  <a:pt x="37" y="0"/>
                </a:lnTo>
                <a:lnTo>
                  <a:pt x="37" y="18"/>
                </a:lnTo>
                <a:lnTo>
                  <a:pt x="50" y="28"/>
                </a:lnTo>
                <a:lnTo>
                  <a:pt x="34" y="32"/>
                </a:lnTo>
                <a:lnTo>
                  <a:pt x="28" y="50"/>
                </a:lnTo>
                <a:lnTo>
                  <a:pt x="18" y="35"/>
                </a:lnTo>
                <a:lnTo>
                  <a:pt x="0" y="35"/>
                </a:lnTo>
                <a:lnTo>
                  <a:pt x="12" y="22"/>
                </a:lnTo>
                <a:lnTo>
                  <a:pt x="6" y="5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989"/>
          <p:cNvSpPr>
            <a:spLocks/>
          </p:cNvSpPr>
          <p:nvPr/>
        </p:nvSpPr>
        <p:spPr bwMode="auto">
          <a:xfrm>
            <a:off x="3234552" y="5273667"/>
            <a:ext cx="102710" cy="102710"/>
          </a:xfrm>
          <a:custGeom>
            <a:avLst/>
            <a:gdLst>
              <a:gd name="T0" fmla="*/ 5 w 50"/>
              <a:gd name="T1" fmla="*/ 6 h 50"/>
              <a:gd name="T2" fmla="*/ 22 w 50"/>
              <a:gd name="T3" fmla="*/ 10 h 50"/>
              <a:gd name="T4" fmla="*/ 36 w 50"/>
              <a:gd name="T5" fmla="*/ 0 h 50"/>
              <a:gd name="T6" fmla="*/ 36 w 50"/>
              <a:gd name="T7" fmla="*/ 18 h 50"/>
              <a:gd name="T8" fmla="*/ 50 w 50"/>
              <a:gd name="T9" fmla="*/ 28 h 50"/>
              <a:gd name="T10" fmla="*/ 34 w 50"/>
              <a:gd name="T11" fmla="*/ 34 h 50"/>
              <a:gd name="T12" fmla="*/ 28 w 50"/>
              <a:gd name="T13" fmla="*/ 50 h 50"/>
              <a:gd name="T14" fmla="*/ 18 w 50"/>
              <a:gd name="T15" fmla="*/ 35 h 50"/>
              <a:gd name="T16" fmla="*/ 0 w 50"/>
              <a:gd name="T17" fmla="*/ 37 h 50"/>
              <a:gd name="T18" fmla="*/ 11 w 50"/>
              <a:gd name="T19" fmla="*/ 22 h 50"/>
              <a:gd name="T20" fmla="*/ 5 w 50"/>
              <a:gd name="T21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" h="50">
                <a:moveTo>
                  <a:pt x="5" y="6"/>
                </a:moveTo>
                <a:lnTo>
                  <a:pt x="22" y="10"/>
                </a:lnTo>
                <a:lnTo>
                  <a:pt x="36" y="0"/>
                </a:lnTo>
                <a:lnTo>
                  <a:pt x="36" y="18"/>
                </a:lnTo>
                <a:lnTo>
                  <a:pt x="50" y="28"/>
                </a:lnTo>
                <a:lnTo>
                  <a:pt x="34" y="34"/>
                </a:lnTo>
                <a:lnTo>
                  <a:pt x="28" y="50"/>
                </a:lnTo>
                <a:lnTo>
                  <a:pt x="18" y="35"/>
                </a:lnTo>
                <a:lnTo>
                  <a:pt x="0" y="37"/>
                </a:lnTo>
                <a:lnTo>
                  <a:pt x="11" y="22"/>
                </a:lnTo>
                <a:lnTo>
                  <a:pt x="5" y="6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990"/>
          <p:cNvSpPr>
            <a:spLocks/>
          </p:cNvSpPr>
          <p:nvPr/>
        </p:nvSpPr>
        <p:spPr bwMode="auto">
          <a:xfrm>
            <a:off x="3314667" y="5195608"/>
            <a:ext cx="102710" cy="102710"/>
          </a:xfrm>
          <a:custGeom>
            <a:avLst/>
            <a:gdLst>
              <a:gd name="T0" fmla="*/ 5 w 50"/>
              <a:gd name="T1" fmla="*/ 4 h 50"/>
              <a:gd name="T2" fmla="*/ 22 w 50"/>
              <a:gd name="T3" fmla="*/ 10 h 50"/>
              <a:gd name="T4" fmla="*/ 36 w 50"/>
              <a:gd name="T5" fmla="*/ 0 h 50"/>
              <a:gd name="T6" fmla="*/ 36 w 50"/>
              <a:gd name="T7" fmla="*/ 17 h 50"/>
              <a:gd name="T8" fmla="*/ 50 w 50"/>
              <a:gd name="T9" fmla="*/ 28 h 50"/>
              <a:gd name="T10" fmla="*/ 33 w 50"/>
              <a:gd name="T11" fmla="*/ 33 h 50"/>
              <a:gd name="T12" fmla="*/ 27 w 50"/>
              <a:gd name="T13" fmla="*/ 50 h 50"/>
              <a:gd name="T14" fmla="*/ 17 w 50"/>
              <a:gd name="T15" fmla="*/ 35 h 50"/>
              <a:gd name="T16" fmla="*/ 0 w 50"/>
              <a:gd name="T17" fmla="*/ 35 h 50"/>
              <a:gd name="T18" fmla="*/ 11 w 50"/>
              <a:gd name="T19" fmla="*/ 22 h 50"/>
              <a:gd name="T20" fmla="*/ 5 w 50"/>
              <a:gd name="T21" fmla="*/ 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" h="50">
                <a:moveTo>
                  <a:pt x="5" y="4"/>
                </a:moveTo>
                <a:lnTo>
                  <a:pt x="22" y="10"/>
                </a:lnTo>
                <a:lnTo>
                  <a:pt x="36" y="0"/>
                </a:lnTo>
                <a:lnTo>
                  <a:pt x="36" y="17"/>
                </a:lnTo>
                <a:lnTo>
                  <a:pt x="50" y="28"/>
                </a:lnTo>
                <a:lnTo>
                  <a:pt x="33" y="33"/>
                </a:lnTo>
                <a:lnTo>
                  <a:pt x="27" y="50"/>
                </a:lnTo>
                <a:lnTo>
                  <a:pt x="17" y="35"/>
                </a:lnTo>
                <a:lnTo>
                  <a:pt x="0" y="35"/>
                </a:lnTo>
                <a:lnTo>
                  <a:pt x="11" y="22"/>
                </a:lnTo>
                <a:lnTo>
                  <a:pt x="5" y="4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Oval 991"/>
          <p:cNvSpPr>
            <a:spLocks noChangeArrowheads="1"/>
          </p:cNvSpPr>
          <p:nvPr/>
        </p:nvSpPr>
        <p:spPr bwMode="auto">
          <a:xfrm>
            <a:off x="11307541" y="4279437"/>
            <a:ext cx="566958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Rectangle 992"/>
          <p:cNvSpPr>
            <a:spLocks noChangeArrowheads="1"/>
          </p:cNvSpPr>
          <p:nvPr/>
        </p:nvSpPr>
        <p:spPr bwMode="auto">
          <a:xfrm>
            <a:off x="11564316" y="4606054"/>
            <a:ext cx="51356" cy="129415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6" name="Picture 9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35" y="4384201"/>
            <a:ext cx="281425" cy="27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Freeform 994"/>
          <p:cNvSpPr>
            <a:spLocks/>
          </p:cNvSpPr>
          <p:nvPr/>
        </p:nvSpPr>
        <p:spPr bwMode="auto">
          <a:xfrm>
            <a:off x="11465715" y="4394471"/>
            <a:ext cx="250612" cy="246503"/>
          </a:xfrm>
          <a:custGeom>
            <a:avLst/>
            <a:gdLst>
              <a:gd name="T0" fmla="*/ 64 w 83"/>
              <a:gd name="T1" fmla="*/ 45 h 82"/>
              <a:gd name="T2" fmla="*/ 64 w 83"/>
              <a:gd name="T3" fmla="*/ 5 h 82"/>
              <a:gd name="T4" fmla="*/ 60 w 83"/>
              <a:gd name="T5" fmla="*/ 0 h 82"/>
              <a:gd name="T6" fmla="*/ 23 w 83"/>
              <a:gd name="T7" fmla="*/ 0 h 82"/>
              <a:gd name="T8" fmla="*/ 19 w 83"/>
              <a:gd name="T9" fmla="*/ 5 h 82"/>
              <a:gd name="T10" fmla="*/ 19 w 83"/>
              <a:gd name="T11" fmla="*/ 44 h 82"/>
              <a:gd name="T12" fmla="*/ 0 w 83"/>
              <a:gd name="T13" fmla="*/ 65 h 82"/>
              <a:gd name="T14" fmla="*/ 40 w 83"/>
              <a:gd name="T15" fmla="*/ 81 h 82"/>
              <a:gd name="T16" fmla="*/ 83 w 83"/>
              <a:gd name="T17" fmla="*/ 65 h 82"/>
              <a:gd name="T18" fmla="*/ 64 w 83"/>
              <a:gd name="T19" fmla="*/ 4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82">
                <a:moveTo>
                  <a:pt x="64" y="45"/>
                </a:moveTo>
                <a:cubicBezTo>
                  <a:pt x="64" y="5"/>
                  <a:pt x="64" y="5"/>
                  <a:pt x="64" y="5"/>
                </a:cubicBezTo>
                <a:cubicBezTo>
                  <a:pt x="64" y="3"/>
                  <a:pt x="62" y="0"/>
                  <a:pt x="6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0" y="0"/>
                  <a:pt x="19" y="3"/>
                  <a:pt x="19" y="5"/>
                </a:cubicBezTo>
                <a:cubicBezTo>
                  <a:pt x="19" y="44"/>
                  <a:pt x="19" y="44"/>
                  <a:pt x="19" y="44"/>
                </a:cubicBezTo>
                <a:cubicBezTo>
                  <a:pt x="7" y="50"/>
                  <a:pt x="0" y="58"/>
                  <a:pt x="0" y="65"/>
                </a:cubicBezTo>
                <a:cubicBezTo>
                  <a:pt x="0" y="82"/>
                  <a:pt x="17" y="81"/>
                  <a:pt x="40" y="81"/>
                </a:cubicBezTo>
                <a:cubicBezTo>
                  <a:pt x="63" y="81"/>
                  <a:pt x="83" y="82"/>
                  <a:pt x="83" y="65"/>
                </a:cubicBezTo>
                <a:cubicBezTo>
                  <a:pt x="83" y="60"/>
                  <a:pt x="76" y="51"/>
                  <a:pt x="64" y="45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Rectangle 995"/>
          <p:cNvSpPr>
            <a:spLocks noChangeArrowheads="1"/>
          </p:cNvSpPr>
          <p:nvPr/>
        </p:nvSpPr>
        <p:spPr bwMode="auto">
          <a:xfrm>
            <a:off x="11523232" y="4394471"/>
            <a:ext cx="135577" cy="133523"/>
          </a:xfrm>
          <a:prstGeom prst="rect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996"/>
          <p:cNvSpPr>
            <a:spLocks/>
          </p:cNvSpPr>
          <p:nvPr/>
        </p:nvSpPr>
        <p:spPr bwMode="auto">
          <a:xfrm>
            <a:off x="11490365" y="4378038"/>
            <a:ext cx="201311" cy="43139"/>
          </a:xfrm>
          <a:custGeom>
            <a:avLst/>
            <a:gdLst>
              <a:gd name="T0" fmla="*/ 67 w 67"/>
              <a:gd name="T1" fmla="*/ 9 h 14"/>
              <a:gd name="T2" fmla="*/ 63 w 67"/>
              <a:gd name="T3" fmla="*/ 14 h 14"/>
              <a:gd name="T4" fmla="*/ 4 w 67"/>
              <a:gd name="T5" fmla="*/ 14 h 14"/>
              <a:gd name="T6" fmla="*/ 0 w 67"/>
              <a:gd name="T7" fmla="*/ 9 h 14"/>
              <a:gd name="T8" fmla="*/ 0 w 67"/>
              <a:gd name="T9" fmla="*/ 4 h 14"/>
              <a:gd name="T10" fmla="*/ 4 w 67"/>
              <a:gd name="T11" fmla="*/ 0 h 14"/>
              <a:gd name="T12" fmla="*/ 63 w 67"/>
              <a:gd name="T13" fmla="*/ 0 h 14"/>
              <a:gd name="T14" fmla="*/ 67 w 67"/>
              <a:gd name="T15" fmla="*/ 4 h 14"/>
              <a:gd name="T16" fmla="*/ 67 w 67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14">
                <a:moveTo>
                  <a:pt x="67" y="9"/>
                </a:moveTo>
                <a:cubicBezTo>
                  <a:pt x="67" y="12"/>
                  <a:pt x="65" y="14"/>
                  <a:pt x="63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4"/>
                  <a:pt x="0" y="12"/>
                  <a:pt x="0" y="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5" y="0"/>
                  <a:pt x="67" y="2"/>
                  <a:pt x="67" y="4"/>
                </a:cubicBezTo>
                <a:lnTo>
                  <a:pt x="67" y="9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Rectangle 997"/>
          <p:cNvSpPr>
            <a:spLocks noChangeArrowheads="1"/>
          </p:cNvSpPr>
          <p:nvPr/>
        </p:nvSpPr>
        <p:spPr bwMode="auto">
          <a:xfrm>
            <a:off x="11471877" y="4735468"/>
            <a:ext cx="238287" cy="1232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Oval 998"/>
          <p:cNvSpPr>
            <a:spLocks noChangeArrowheads="1"/>
          </p:cNvSpPr>
          <p:nvPr/>
        </p:nvSpPr>
        <p:spPr bwMode="auto">
          <a:xfrm>
            <a:off x="10553652" y="4279437"/>
            <a:ext cx="564904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999"/>
          <p:cNvSpPr>
            <a:spLocks noEditPoints="1"/>
          </p:cNvSpPr>
          <p:nvPr/>
        </p:nvSpPr>
        <p:spPr bwMode="auto">
          <a:xfrm>
            <a:off x="10742638" y="4400635"/>
            <a:ext cx="69843" cy="76006"/>
          </a:xfrm>
          <a:custGeom>
            <a:avLst/>
            <a:gdLst>
              <a:gd name="T0" fmla="*/ 11 w 23"/>
              <a:gd name="T1" fmla="*/ 0 h 25"/>
              <a:gd name="T2" fmla="*/ 0 w 23"/>
              <a:gd name="T3" fmla="*/ 13 h 25"/>
              <a:gd name="T4" fmla="*/ 11 w 23"/>
              <a:gd name="T5" fmla="*/ 25 h 25"/>
              <a:gd name="T6" fmla="*/ 23 w 23"/>
              <a:gd name="T7" fmla="*/ 13 h 25"/>
              <a:gd name="T8" fmla="*/ 11 w 23"/>
              <a:gd name="T9" fmla="*/ 0 h 25"/>
              <a:gd name="T10" fmla="*/ 11 w 23"/>
              <a:gd name="T11" fmla="*/ 20 h 25"/>
              <a:gd name="T12" fmla="*/ 4 w 23"/>
              <a:gd name="T13" fmla="*/ 13 h 25"/>
              <a:gd name="T14" fmla="*/ 11 w 23"/>
              <a:gd name="T15" fmla="*/ 5 h 25"/>
              <a:gd name="T16" fmla="*/ 18 w 23"/>
              <a:gd name="T17" fmla="*/ 13 h 25"/>
              <a:gd name="T18" fmla="*/ 11 w 23"/>
              <a:gd name="T19" fmla="*/ 2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5">
                <a:moveTo>
                  <a:pt x="11" y="0"/>
                </a:moveTo>
                <a:cubicBezTo>
                  <a:pt x="5" y="0"/>
                  <a:pt x="0" y="6"/>
                  <a:pt x="0" y="13"/>
                </a:cubicBezTo>
                <a:cubicBezTo>
                  <a:pt x="0" y="20"/>
                  <a:pt x="5" y="25"/>
                  <a:pt x="11" y="25"/>
                </a:cubicBezTo>
                <a:cubicBezTo>
                  <a:pt x="18" y="25"/>
                  <a:pt x="23" y="20"/>
                  <a:pt x="23" y="13"/>
                </a:cubicBezTo>
                <a:cubicBezTo>
                  <a:pt x="23" y="6"/>
                  <a:pt x="18" y="0"/>
                  <a:pt x="11" y="0"/>
                </a:cubicBezTo>
                <a:close/>
                <a:moveTo>
                  <a:pt x="11" y="20"/>
                </a:moveTo>
                <a:cubicBezTo>
                  <a:pt x="7" y="20"/>
                  <a:pt x="4" y="17"/>
                  <a:pt x="4" y="13"/>
                </a:cubicBezTo>
                <a:cubicBezTo>
                  <a:pt x="4" y="9"/>
                  <a:pt x="7" y="5"/>
                  <a:pt x="11" y="5"/>
                </a:cubicBezTo>
                <a:cubicBezTo>
                  <a:pt x="15" y="5"/>
                  <a:pt x="18" y="9"/>
                  <a:pt x="18" y="13"/>
                </a:cubicBezTo>
                <a:cubicBezTo>
                  <a:pt x="18" y="17"/>
                  <a:pt x="15" y="20"/>
                  <a:pt x="11" y="20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000"/>
          <p:cNvSpPr>
            <a:spLocks/>
          </p:cNvSpPr>
          <p:nvPr/>
        </p:nvSpPr>
        <p:spPr bwMode="auto">
          <a:xfrm>
            <a:off x="10652253" y="4412960"/>
            <a:ext cx="369755" cy="238287"/>
          </a:xfrm>
          <a:custGeom>
            <a:avLst/>
            <a:gdLst>
              <a:gd name="T0" fmla="*/ 4 w 122"/>
              <a:gd name="T1" fmla="*/ 79 h 79"/>
              <a:gd name="T2" fmla="*/ 0 w 122"/>
              <a:gd name="T3" fmla="*/ 74 h 79"/>
              <a:gd name="T4" fmla="*/ 0 w 122"/>
              <a:gd name="T5" fmla="*/ 74 h 79"/>
              <a:gd name="T6" fmla="*/ 4 w 122"/>
              <a:gd name="T7" fmla="*/ 70 h 79"/>
              <a:gd name="T8" fmla="*/ 4 w 122"/>
              <a:gd name="T9" fmla="*/ 70 h 79"/>
              <a:gd name="T10" fmla="*/ 84 w 122"/>
              <a:gd name="T11" fmla="*/ 70 h 79"/>
              <a:gd name="T12" fmla="*/ 93 w 122"/>
              <a:gd name="T13" fmla="*/ 16 h 79"/>
              <a:gd name="T14" fmla="*/ 95 w 122"/>
              <a:gd name="T15" fmla="*/ 13 h 79"/>
              <a:gd name="T16" fmla="*/ 95 w 122"/>
              <a:gd name="T17" fmla="*/ 13 h 79"/>
              <a:gd name="T18" fmla="*/ 115 w 122"/>
              <a:gd name="T19" fmla="*/ 2 h 79"/>
              <a:gd name="T20" fmla="*/ 121 w 122"/>
              <a:gd name="T21" fmla="*/ 3 h 79"/>
              <a:gd name="T22" fmla="*/ 121 w 122"/>
              <a:gd name="T23" fmla="*/ 3 h 79"/>
              <a:gd name="T24" fmla="*/ 119 w 122"/>
              <a:gd name="T25" fmla="*/ 10 h 79"/>
              <a:gd name="T26" fmla="*/ 119 w 122"/>
              <a:gd name="T27" fmla="*/ 10 h 79"/>
              <a:gd name="T28" fmla="*/ 101 w 122"/>
              <a:gd name="T29" fmla="*/ 20 h 79"/>
              <a:gd name="T30" fmla="*/ 92 w 122"/>
              <a:gd name="T31" fmla="*/ 75 h 79"/>
              <a:gd name="T32" fmla="*/ 87 w 122"/>
              <a:gd name="T33" fmla="*/ 79 h 79"/>
              <a:gd name="T34" fmla="*/ 87 w 122"/>
              <a:gd name="T35" fmla="*/ 79 h 79"/>
              <a:gd name="T36" fmla="*/ 4 w 122"/>
              <a:gd name="T37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2" h="79">
                <a:moveTo>
                  <a:pt x="4" y="79"/>
                </a:moveTo>
                <a:cubicBezTo>
                  <a:pt x="1" y="79"/>
                  <a:pt x="0" y="77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2"/>
                  <a:pt x="1" y="70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84" y="70"/>
                  <a:pt x="84" y="70"/>
                  <a:pt x="84" y="70"/>
                </a:cubicBezTo>
                <a:cubicBezTo>
                  <a:pt x="93" y="16"/>
                  <a:pt x="93" y="16"/>
                  <a:pt x="93" y="16"/>
                </a:cubicBezTo>
                <a:cubicBezTo>
                  <a:pt x="93" y="15"/>
                  <a:pt x="94" y="14"/>
                  <a:pt x="95" y="13"/>
                </a:cubicBezTo>
                <a:cubicBezTo>
                  <a:pt x="95" y="13"/>
                  <a:pt x="95" y="13"/>
                  <a:pt x="95" y="13"/>
                </a:cubicBezTo>
                <a:cubicBezTo>
                  <a:pt x="115" y="2"/>
                  <a:pt x="115" y="2"/>
                  <a:pt x="115" y="2"/>
                </a:cubicBezTo>
                <a:cubicBezTo>
                  <a:pt x="117" y="0"/>
                  <a:pt x="120" y="1"/>
                  <a:pt x="121" y="3"/>
                </a:cubicBezTo>
                <a:cubicBezTo>
                  <a:pt x="121" y="3"/>
                  <a:pt x="121" y="3"/>
                  <a:pt x="121" y="3"/>
                </a:cubicBezTo>
                <a:cubicBezTo>
                  <a:pt x="122" y="6"/>
                  <a:pt x="121" y="8"/>
                  <a:pt x="119" y="10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92" y="75"/>
                  <a:pt x="92" y="75"/>
                  <a:pt x="92" y="75"/>
                </a:cubicBezTo>
                <a:cubicBezTo>
                  <a:pt x="91" y="77"/>
                  <a:pt x="89" y="79"/>
                  <a:pt x="87" y="79"/>
                </a:cubicBezTo>
                <a:cubicBezTo>
                  <a:pt x="87" y="79"/>
                  <a:pt x="87" y="79"/>
                  <a:pt x="87" y="79"/>
                </a:cubicBezTo>
                <a:cubicBezTo>
                  <a:pt x="4" y="79"/>
                  <a:pt x="4" y="79"/>
                  <a:pt x="4" y="79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1001"/>
          <p:cNvSpPr>
            <a:spLocks noEditPoints="1"/>
          </p:cNvSpPr>
          <p:nvPr/>
        </p:nvSpPr>
        <p:spPr bwMode="auto">
          <a:xfrm>
            <a:off x="10664578" y="4433502"/>
            <a:ext cx="230070" cy="168444"/>
          </a:xfrm>
          <a:custGeom>
            <a:avLst/>
            <a:gdLst>
              <a:gd name="T0" fmla="*/ 64 w 76"/>
              <a:gd name="T1" fmla="*/ 0 h 56"/>
              <a:gd name="T2" fmla="*/ 59 w 76"/>
              <a:gd name="T3" fmla="*/ 0 h 56"/>
              <a:gd name="T4" fmla="*/ 59 w 76"/>
              <a:gd name="T5" fmla="*/ 56 h 56"/>
              <a:gd name="T6" fmla="*/ 64 w 76"/>
              <a:gd name="T7" fmla="*/ 56 h 56"/>
              <a:gd name="T8" fmla="*/ 76 w 76"/>
              <a:gd name="T9" fmla="*/ 44 h 56"/>
              <a:gd name="T10" fmla="*/ 76 w 76"/>
              <a:gd name="T11" fmla="*/ 13 h 56"/>
              <a:gd name="T12" fmla="*/ 64 w 76"/>
              <a:gd name="T13" fmla="*/ 0 h 56"/>
              <a:gd name="T14" fmla="*/ 24 w 76"/>
              <a:gd name="T15" fmla="*/ 56 h 56"/>
              <a:gd name="T16" fmla="*/ 51 w 76"/>
              <a:gd name="T17" fmla="*/ 56 h 56"/>
              <a:gd name="T18" fmla="*/ 51 w 76"/>
              <a:gd name="T19" fmla="*/ 0 h 56"/>
              <a:gd name="T20" fmla="*/ 24 w 76"/>
              <a:gd name="T21" fmla="*/ 0 h 56"/>
              <a:gd name="T22" fmla="*/ 24 w 76"/>
              <a:gd name="T23" fmla="*/ 56 h 56"/>
              <a:gd name="T24" fmla="*/ 0 w 76"/>
              <a:gd name="T25" fmla="*/ 13 h 56"/>
              <a:gd name="T26" fmla="*/ 0 w 76"/>
              <a:gd name="T27" fmla="*/ 44 h 56"/>
              <a:gd name="T28" fmla="*/ 12 w 76"/>
              <a:gd name="T29" fmla="*/ 56 h 56"/>
              <a:gd name="T30" fmla="*/ 17 w 76"/>
              <a:gd name="T31" fmla="*/ 56 h 56"/>
              <a:gd name="T32" fmla="*/ 17 w 76"/>
              <a:gd name="T33" fmla="*/ 0 h 56"/>
              <a:gd name="T34" fmla="*/ 12 w 76"/>
              <a:gd name="T35" fmla="*/ 0 h 56"/>
              <a:gd name="T36" fmla="*/ 0 w 76"/>
              <a:gd name="T37" fmla="*/ 1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" h="56">
                <a:moveTo>
                  <a:pt x="64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56"/>
                  <a:pt x="59" y="56"/>
                  <a:pt x="59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71" y="56"/>
                  <a:pt x="76" y="51"/>
                  <a:pt x="76" y="44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6"/>
                  <a:pt x="71" y="0"/>
                  <a:pt x="64" y="0"/>
                </a:cubicBezTo>
                <a:close/>
                <a:moveTo>
                  <a:pt x="24" y="56"/>
                </a:moveTo>
                <a:cubicBezTo>
                  <a:pt x="51" y="56"/>
                  <a:pt x="51" y="56"/>
                  <a:pt x="51" y="56"/>
                </a:cubicBezTo>
                <a:cubicBezTo>
                  <a:pt x="51" y="0"/>
                  <a:pt x="51" y="0"/>
                  <a:pt x="51" y="0"/>
                </a:cubicBezTo>
                <a:cubicBezTo>
                  <a:pt x="24" y="0"/>
                  <a:pt x="24" y="0"/>
                  <a:pt x="24" y="0"/>
                </a:cubicBezTo>
                <a:lnTo>
                  <a:pt x="24" y="56"/>
                </a:lnTo>
                <a:close/>
                <a:moveTo>
                  <a:pt x="0" y="13"/>
                </a:moveTo>
                <a:cubicBezTo>
                  <a:pt x="0" y="44"/>
                  <a:pt x="0" y="44"/>
                  <a:pt x="0" y="44"/>
                </a:cubicBezTo>
                <a:cubicBezTo>
                  <a:pt x="0" y="51"/>
                  <a:pt x="5" y="56"/>
                  <a:pt x="12" y="56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Oval 1002"/>
          <p:cNvSpPr>
            <a:spLocks noChangeArrowheads="1"/>
          </p:cNvSpPr>
          <p:nvPr/>
        </p:nvSpPr>
        <p:spPr bwMode="auto">
          <a:xfrm>
            <a:off x="10656362" y="4659463"/>
            <a:ext cx="59572" cy="63681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003"/>
          <p:cNvSpPr>
            <a:spLocks noChangeArrowheads="1"/>
          </p:cNvSpPr>
          <p:nvPr/>
        </p:nvSpPr>
        <p:spPr bwMode="auto">
          <a:xfrm>
            <a:off x="10670740" y="4677950"/>
            <a:ext cx="26705" cy="26705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004"/>
          <p:cNvSpPr>
            <a:spLocks noChangeArrowheads="1"/>
          </p:cNvSpPr>
          <p:nvPr/>
        </p:nvSpPr>
        <p:spPr bwMode="auto">
          <a:xfrm>
            <a:off x="10874106" y="4659463"/>
            <a:ext cx="57517" cy="63681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005"/>
          <p:cNvSpPr>
            <a:spLocks noChangeArrowheads="1"/>
          </p:cNvSpPr>
          <p:nvPr/>
        </p:nvSpPr>
        <p:spPr bwMode="auto">
          <a:xfrm>
            <a:off x="10888485" y="4677950"/>
            <a:ext cx="26705" cy="26705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1006"/>
          <p:cNvSpPr>
            <a:spLocks noChangeArrowheads="1"/>
          </p:cNvSpPr>
          <p:nvPr/>
        </p:nvSpPr>
        <p:spPr bwMode="auto">
          <a:xfrm>
            <a:off x="10816589" y="4433502"/>
            <a:ext cx="32867" cy="168444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Rectangle 1007"/>
          <p:cNvSpPr>
            <a:spLocks noChangeArrowheads="1"/>
          </p:cNvSpPr>
          <p:nvPr/>
        </p:nvSpPr>
        <p:spPr bwMode="auto">
          <a:xfrm>
            <a:off x="10707716" y="4433502"/>
            <a:ext cx="32867" cy="168444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Oval 1008"/>
          <p:cNvSpPr>
            <a:spLocks noChangeArrowheads="1"/>
          </p:cNvSpPr>
          <p:nvPr/>
        </p:nvSpPr>
        <p:spPr bwMode="auto">
          <a:xfrm>
            <a:off x="9797708" y="4279437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010"/>
          <p:cNvSpPr>
            <a:spLocks/>
          </p:cNvSpPr>
          <p:nvPr/>
        </p:nvSpPr>
        <p:spPr bwMode="auto">
          <a:xfrm>
            <a:off x="9945610" y="4486911"/>
            <a:ext cx="269100" cy="127360"/>
          </a:xfrm>
          <a:custGeom>
            <a:avLst/>
            <a:gdLst>
              <a:gd name="T0" fmla="*/ 89 w 89"/>
              <a:gd name="T1" fmla="*/ 36 h 42"/>
              <a:gd name="T2" fmla="*/ 84 w 89"/>
              <a:gd name="T3" fmla="*/ 42 h 42"/>
              <a:gd name="T4" fmla="*/ 4 w 89"/>
              <a:gd name="T5" fmla="*/ 42 h 42"/>
              <a:gd name="T6" fmla="*/ 0 w 89"/>
              <a:gd name="T7" fmla="*/ 36 h 42"/>
              <a:gd name="T8" fmla="*/ 0 w 89"/>
              <a:gd name="T9" fmla="*/ 5 h 42"/>
              <a:gd name="T10" fmla="*/ 4 w 89"/>
              <a:gd name="T11" fmla="*/ 0 h 42"/>
              <a:gd name="T12" fmla="*/ 84 w 89"/>
              <a:gd name="T13" fmla="*/ 0 h 42"/>
              <a:gd name="T14" fmla="*/ 89 w 89"/>
              <a:gd name="T15" fmla="*/ 5 h 42"/>
              <a:gd name="T16" fmla="*/ 89 w 89"/>
              <a:gd name="T17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42">
                <a:moveTo>
                  <a:pt x="89" y="36"/>
                </a:moveTo>
                <a:cubicBezTo>
                  <a:pt x="89" y="39"/>
                  <a:pt x="87" y="42"/>
                  <a:pt x="84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2" y="42"/>
                  <a:pt x="0" y="39"/>
                  <a:pt x="0" y="3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89" y="2"/>
                  <a:pt x="89" y="5"/>
                </a:cubicBezTo>
                <a:lnTo>
                  <a:pt x="89" y="36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011"/>
          <p:cNvSpPr>
            <a:spLocks/>
          </p:cNvSpPr>
          <p:nvPr/>
        </p:nvSpPr>
        <p:spPr bwMode="auto">
          <a:xfrm>
            <a:off x="9976422" y="4378038"/>
            <a:ext cx="207474" cy="260884"/>
          </a:xfrm>
          <a:custGeom>
            <a:avLst/>
            <a:gdLst>
              <a:gd name="T0" fmla="*/ 69 w 69"/>
              <a:gd name="T1" fmla="*/ 78 h 86"/>
              <a:gd name="T2" fmla="*/ 61 w 69"/>
              <a:gd name="T3" fmla="*/ 86 h 86"/>
              <a:gd name="T4" fmla="*/ 8 w 69"/>
              <a:gd name="T5" fmla="*/ 86 h 86"/>
              <a:gd name="T6" fmla="*/ 0 w 69"/>
              <a:gd name="T7" fmla="*/ 78 h 86"/>
              <a:gd name="T8" fmla="*/ 0 w 69"/>
              <a:gd name="T9" fmla="*/ 8 h 86"/>
              <a:gd name="T10" fmla="*/ 8 w 69"/>
              <a:gd name="T11" fmla="*/ 0 h 86"/>
              <a:gd name="T12" fmla="*/ 61 w 69"/>
              <a:gd name="T13" fmla="*/ 0 h 86"/>
              <a:gd name="T14" fmla="*/ 69 w 69"/>
              <a:gd name="T15" fmla="*/ 8 h 86"/>
              <a:gd name="T16" fmla="*/ 69 w 69"/>
              <a:gd name="T17" fmla="*/ 7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86">
                <a:moveTo>
                  <a:pt x="69" y="78"/>
                </a:moveTo>
                <a:cubicBezTo>
                  <a:pt x="69" y="83"/>
                  <a:pt x="65" y="86"/>
                  <a:pt x="61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4" y="86"/>
                  <a:pt x="0" y="83"/>
                  <a:pt x="0" y="7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5" y="0"/>
                  <a:pt x="69" y="3"/>
                  <a:pt x="69" y="8"/>
                </a:cubicBezTo>
                <a:lnTo>
                  <a:pt x="69" y="78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1012"/>
          <p:cNvSpPr>
            <a:spLocks noChangeArrowheads="1"/>
          </p:cNvSpPr>
          <p:nvPr/>
        </p:nvSpPr>
        <p:spPr bwMode="auto">
          <a:xfrm>
            <a:off x="10003127" y="4415013"/>
            <a:ext cx="154065" cy="6163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Rectangle 1013"/>
          <p:cNvSpPr>
            <a:spLocks noChangeArrowheads="1"/>
          </p:cNvSpPr>
          <p:nvPr/>
        </p:nvSpPr>
        <p:spPr bwMode="auto">
          <a:xfrm>
            <a:off x="10003127" y="4458152"/>
            <a:ext cx="154065" cy="6163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1014"/>
          <p:cNvSpPr>
            <a:spLocks noChangeArrowheads="1"/>
          </p:cNvSpPr>
          <p:nvPr/>
        </p:nvSpPr>
        <p:spPr bwMode="auto">
          <a:xfrm>
            <a:off x="10003127" y="4503344"/>
            <a:ext cx="154065" cy="6163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Rectangle 1015"/>
          <p:cNvSpPr>
            <a:spLocks noChangeArrowheads="1"/>
          </p:cNvSpPr>
          <p:nvPr/>
        </p:nvSpPr>
        <p:spPr bwMode="auto">
          <a:xfrm>
            <a:off x="10003127" y="4544428"/>
            <a:ext cx="154065" cy="6163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1016"/>
          <p:cNvSpPr>
            <a:spLocks noChangeArrowheads="1"/>
          </p:cNvSpPr>
          <p:nvPr/>
        </p:nvSpPr>
        <p:spPr bwMode="auto">
          <a:xfrm>
            <a:off x="10003127" y="4589621"/>
            <a:ext cx="154065" cy="6163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1017"/>
          <p:cNvSpPr>
            <a:spLocks noChangeArrowheads="1"/>
          </p:cNvSpPr>
          <p:nvPr/>
        </p:nvSpPr>
        <p:spPr bwMode="auto">
          <a:xfrm>
            <a:off x="9912743" y="4579349"/>
            <a:ext cx="334835" cy="119143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Oval 1018"/>
          <p:cNvSpPr>
            <a:spLocks noChangeArrowheads="1"/>
          </p:cNvSpPr>
          <p:nvPr/>
        </p:nvSpPr>
        <p:spPr bwMode="auto">
          <a:xfrm>
            <a:off x="9939447" y="4608108"/>
            <a:ext cx="30814" cy="28759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019"/>
          <p:cNvSpPr>
            <a:spLocks/>
          </p:cNvSpPr>
          <p:nvPr/>
        </p:nvSpPr>
        <p:spPr bwMode="auto">
          <a:xfrm>
            <a:off x="9990802" y="4620433"/>
            <a:ext cx="178716" cy="69843"/>
          </a:xfrm>
          <a:custGeom>
            <a:avLst/>
            <a:gdLst>
              <a:gd name="T0" fmla="*/ 0 w 59"/>
              <a:gd name="T1" fmla="*/ 7 h 23"/>
              <a:gd name="T2" fmla="*/ 5 w 59"/>
              <a:gd name="T3" fmla="*/ 0 h 23"/>
              <a:gd name="T4" fmla="*/ 54 w 59"/>
              <a:gd name="T5" fmla="*/ 0 h 23"/>
              <a:gd name="T6" fmla="*/ 59 w 59"/>
              <a:gd name="T7" fmla="*/ 7 h 23"/>
              <a:gd name="T8" fmla="*/ 59 w 59"/>
              <a:gd name="T9" fmla="*/ 16 h 23"/>
              <a:gd name="T10" fmla="*/ 54 w 59"/>
              <a:gd name="T11" fmla="*/ 23 h 23"/>
              <a:gd name="T12" fmla="*/ 5 w 59"/>
              <a:gd name="T13" fmla="*/ 23 h 23"/>
              <a:gd name="T14" fmla="*/ 0 w 59"/>
              <a:gd name="T15" fmla="*/ 16 h 23"/>
              <a:gd name="T16" fmla="*/ 0 w 59"/>
              <a:gd name="T17" fmla="*/ 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23">
                <a:moveTo>
                  <a:pt x="0" y="7"/>
                </a:moveTo>
                <a:cubicBezTo>
                  <a:pt x="0" y="4"/>
                  <a:pt x="2" y="0"/>
                  <a:pt x="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59" y="4"/>
                  <a:pt x="59" y="7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20"/>
                  <a:pt x="57" y="23"/>
                  <a:pt x="5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2" y="23"/>
                  <a:pt x="0" y="20"/>
                  <a:pt x="0" y="16"/>
                </a:cubicBezTo>
                <a:lnTo>
                  <a:pt x="0" y="7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020"/>
          <p:cNvSpPr>
            <a:spLocks/>
          </p:cNvSpPr>
          <p:nvPr/>
        </p:nvSpPr>
        <p:spPr bwMode="auto">
          <a:xfrm>
            <a:off x="9943555" y="4716981"/>
            <a:ext cx="273209" cy="30814"/>
          </a:xfrm>
          <a:custGeom>
            <a:avLst/>
            <a:gdLst>
              <a:gd name="T0" fmla="*/ 91 w 91"/>
              <a:gd name="T1" fmla="*/ 5 h 10"/>
              <a:gd name="T2" fmla="*/ 86 w 91"/>
              <a:gd name="T3" fmla="*/ 10 h 10"/>
              <a:gd name="T4" fmla="*/ 5 w 91"/>
              <a:gd name="T5" fmla="*/ 10 h 10"/>
              <a:gd name="T6" fmla="*/ 0 w 91"/>
              <a:gd name="T7" fmla="*/ 5 h 10"/>
              <a:gd name="T8" fmla="*/ 0 w 91"/>
              <a:gd name="T9" fmla="*/ 4 h 10"/>
              <a:gd name="T10" fmla="*/ 5 w 91"/>
              <a:gd name="T11" fmla="*/ 0 h 10"/>
              <a:gd name="T12" fmla="*/ 86 w 91"/>
              <a:gd name="T13" fmla="*/ 0 h 10"/>
              <a:gd name="T14" fmla="*/ 91 w 91"/>
              <a:gd name="T15" fmla="*/ 4 h 10"/>
              <a:gd name="T16" fmla="*/ 91 w 91"/>
              <a:gd name="T1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10">
                <a:moveTo>
                  <a:pt x="91" y="5"/>
                </a:moveTo>
                <a:cubicBezTo>
                  <a:pt x="91" y="8"/>
                  <a:pt x="89" y="10"/>
                  <a:pt x="86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9" y="0"/>
                  <a:pt x="91" y="1"/>
                  <a:pt x="91" y="4"/>
                </a:cubicBezTo>
                <a:lnTo>
                  <a:pt x="91" y="5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Oval 1021"/>
          <p:cNvSpPr>
            <a:spLocks noChangeArrowheads="1"/>
          </p:cNvSpPr>
          <p:nvPr/>
        </p:nvSpPr>
        <p:spPr bwMode="auto">
          <a:xfrm>
            <a:off x="9041764" y="4279437"/>
            <a:ext cx="564904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1022"/>
          <p:cNvSpPr>
            <a:spLocks/>
          </p:cNvSpPr>
          <p:nvPr/>
        </p:nvSpPr>
        <p:spPr bwMode="auto">
          <a:xfrm>
            <a:off x="9296484" y="4447881"/>
            <a:ext cx="53409" cy="182824"/>
          </a:xfrm>
          <a:custGeom>
            <a:avLst/>
            <a:gdLst>
              <a:gd name="T0" fmla="*/ 18 w 18"/>
              <a:gd name="T1" fmla="*/ 56 h 60"/>
              <a:gd name="T2" fmla="*/ 12 w 18"/>
              <a:gd name="T3" fmla="*/ 60 h 60"/>
              <a:gd name="T4" fmla="*/ 7 w 18"/>
              <a:gd name="T5" fmla="*/ 60 h 60"/>
              <a:gd name="T6" fmla="*/ 0 w 18"/>
              <a:gd name="T7" fmla="*/ 56 h 60"/>
              <a:gd name="T8" fmla="*/ 0 w 18"/>
              <a:gd name="T9" fmla="*/ 6 h 60"/>
              <a:gd name="T10" fmla="*/ 7 w 18"/>
              <a:gd name="T11" fmla="*/ 0 h 60"/>
              <a:gd name="T12" fmla="*/ 12 w 18"/>
              <a:gd name="T13" fmla="*/ 0 h 60"/>
              <a:gd name="T14" fmla="*/ 18 w 18"/>
              <a:gd name="T15" fmla="*/ 6 h 60"/>
              <a:gd name="T16" fmla="*/ 18 w 18"/>
              <a:gd name="T17" fmla="*/ 5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60">
                <a:moveTo>
                  <a:pt x="18" y="56"/>
                </a:moveTo>
                <a:cubicBezTo>
                  <a:pt x="18" y="58"/>
                  <a:pt x="15" y="60"/>
                  <a:pt x="12" y="60"/>
                </a:cubicBezTo>
                <a:cubicBezTo>
                  <a:pt x="7" y="60"/>
                  <a:pt x="7" y="60"/>
                  <a:pt x="7" y="60"/>
                </a:cubicBezTo>
                <a:cubicBezTo>
                  <a:pt x="3" y="60"/>
                  <a:pt x="0" y="58"/>
                  <a:pt x="0" y="5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5" y="0"/>
                  <a:pt x="18" y="3"/>
                  <a:pt x="18" y="6"/>
                </a:cubicBezTo>
                <a:lnTo>
                  <a:pt x="18" y="56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023"/>
          <p:cNvSpPr>
            <a:spLocks/>
          </p:cNvSpPr>
          <p:nvPr/>
        </p:nvSpPr>
        <p:spPr bwMode="auto">
          <a:xfrm>
            <a:off x="9142419" y="4614271"/>
            <a:ext cx="365647" cy="133523"/>
          </a:xfrm>
          <a:custGeom>
            <a:avLst/>
            <a:gdLst>
              <a:gd name="T0" fmla="*/ 121 w 121"/>
              <a:gd name="T1" fmla="*/ 30 h 44"/>
              <a:gd name="T2" fmla="*/ 108 w 121"/>
              <a:gd name="T3" fmla="*/ 44 h 44"/>
              <a:gd name="T4" fmla="*/ 13 w 121"/>
              <a:gd name="T5" fmla="*/ 44 h 44"/>
              <a:gd name="T6" fmla="*/ 0 w 121"/>
              <a:gd name="T7" fmla="*/ 30 h 44"/>
              <a:gd name="T8" fmla="*/ 0 w 121"/>
              <a:gd name="T9" fmla="*/ 13 h 44"/>
              <a:gd name="T10" fmla="*/ 13 w 121"/>
              <a:gd name="T11" fmla="*/ 0 h 44"/>
              <a:gd name="T12" fmla="*/ 108 w 121"/>
              <a:gd name="T13" fmla="*/ 0 h 44"/>
              <a:gd name="T14" fmla="*/ 121 w 121"/>
              <a:gd name="T15" fmla="*/ 13 h 44"/>
              <a:gd name="T16" fmla="*/ 121 w 121"/>
              <a:gd name="T17" fmla="*/ 3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44">
                <a:moveTo>
                  <a:pt x="121" y="30"/>
                </a:moveTo>
                <a:cubicBezTo>
                  <a:pt x="121" y="38"/>
                  <a:pt x="115" y="44"/>
                  <a:pt x="108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6" y="44"/>
                  <a:pt x="0" y="38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5" y="0"/>
                  <a:pt x="121" y="6"/>
                  <a:pt x="121" y="13"/>
                </a:cubicBezTo>
                <a:lnTo>
                  <a:pt x="121" y="3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Oval 1024"/>
          <p:cNvSpPr>
            <a:spLocks noChangeArrowheads="1"/>
          </p:cNvSpPr>
          <p:nvPr/>
        </p:nvSpPr>
        <p:spPr bwMode="auto">
          <a:xfrm>
            <a:off x="9169124" y="4653300"/>
            <a:ext cx="57517" cy="5546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025"/>
          <p:cNvSpPr>
            <a:spLocks/>
          </p:cNvSpPr>
          <p:nvPr/>
        </p:nvSpPr>
        <p:spPr bwMode="auto">
          <a:xfrm>
            <a:off x="9380706" y="4638921"/>
            <a:ext cx="39030" cy="84223"/>
          </a:xfrm>
          <a:custGeom>
            <a:avLst/>
            <a:gdLst>
              <a:gd name="T0" fmla="*/ 13 w 13"/>
              <a:gd name="T1" fmla="*/ 25 h 28"/>
              <a:gd name="T2" fmla="*/ 10 w 13"/>
              <a:gd name="T3" fmla="*/ 28 h 28"/>
              <a:gd name="T4" fmla="*/ 3 w 13"/>
              <a:gd name="T5" fmla="*/ 28 h 28"/>
              <a:gd name="T6" fmla="*/ 0 w 13"/>
              <a:gd name="T7" fmla="*/ 25 h 28"/>
              <a:gd name="T8" fmla="*/ 0 w 13"/>
              <a:gd name="T9" fmla="*/ 3 h 28"/>
              <a:gd name="T10" fmla="*/ 3 w 13"/>
              <a:gd name="T11" fmla="*/ 0 h 28"/>
              <a:gd name="T12" fmla="*/ 10 w 13"/>
              <a:gd name="T13" fmla="*/ 0 h 28"/>
              <a:gd name="T14" fmla="*/ 13 w 13"/>
              <a:gd name="T15" fmla="*/ 3 h 28"/>
              <a:gd name="T16" fmla="*/ 13 w 13"/>
              <a:gd name="T17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28">
                <a:moveTo>
                  <a:pt x="13" y="25"/>
                </a:moveTo>
                <a:cubicBezTo>
                  <a:pt x="13" y="26"/>
                  <a:pt x="11" y="28"/>
                  <a:pt x="10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1" y="28"/>
                  <a:pt x="0" y="26"/>
                  <a:pt x="0" y="2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3" y="1"/>
                  <a:pt x="13" y="3"/>
                </a:cubicBezTo>
                <a:lnTo>
                  <a:pt x="13" y="25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1026"/>
          <p:cNvSpPr>
            <a:spLocks/>
          </p:cNvSpPr>
          <p:nvPr/>
        </p:nvSpPr>
        <p:spPr bwMode="auto">
          <a:xfrm>
            <a:off x="9436169" y="4638921"/>
            <a:ext cx="34922" cy="84223"/>
          </a:xfrm>
          <a:custGeom>
            <a:avLst/>
            <a:gdLst>
              <a:gd name="T0" fmla="*/ 12 w 12"/>
              <a:gd name="T1" fmla="*/ 25 h 28"/>
              <a:gd name="T2" fmla="*/ 10 w 12"/>
              <a:gd name="T3" fmla="*/ 28 h 28"/>
              <a:gd name="T4" fmla="*/ 3 w 12"/>
              <a:gd name="T5" fmla="*/ 28 h 28"/>
              <a:gd name="T6" fmla="*/ 0 w 12"/>
              <a:gd name="T7" fmla="*/ 25 h 28"/>
              <a:gd name="T8" fmla="*/ 0 w 12"/>
              <a:gd name="T9" fmla="*/ 3 h 28"/>
              <a:gd name="T10" fmla="*/ 3 w 12"/>
              <a:gd name="T11" fmla="*/ 0 h 28"/>
              <a:gd name="T12" fmla="*/ 10 w 12"/>
              <a:gd name="T13" fmla="*/ 0 h 28"/>
              <a:gd name="T14" fmla="*/ 12 w 12"/>
              <a:gd name="T15" fmla="*/ 3 h 28"/>
              <a:gd name="T16" fmla="*/ 12 w 12"/>
              <a:gd name="T17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28">
                <a:moveTo>
                  <a:pt x="12" y="25"/>
                </a:moveTo>
                <a:cubicBezTo>
                  <a:pt x="12" y="26"/>
                  <a:pt x="11" y="28"/>
                  <a:pt x="10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1" y="28"/>
                  <a:pt x="0" y="26"/>
                  <a:pt x="0" y="2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2" y="1"/>
                  <a:pt x="12" y="3"/>
                </a:cubicBezTo>
                <a:lnTo>
                  <a:pt x="12" y="25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1027"/>
          <p:cNvSpPr>
            <a:spLocks/>
          </p:cNvSpPr>
          <p:nvPr/>
        </p:nvSpPr>
        <p:spPr bwMode="auto">
          <a:xfrm>
            <a:off x="9423844" y="4378038"/>
            <a:ext cx="78059" cy="207474"/>
          </a:xfrm>
          <a:custGeom>
            <a:avLst/>
            <a:gdLst>
              <a:gd name="T0" fmla="*/ 26 w 26"/>
              <a:gd name="T1" fmla="*/ 34 h 68"/>
              <a:gd name="T2" fmla="*/ 7 w 26"/>
              <a:gd name="T3" fmla="*/ 0 h 68"/>
              <a:gd name="T4" fmla="*/ 0 w 26"/>
              <a:gd name="T5" fmla="*/ 7 h 68"/>
              <a:gd name="T6" fmla="*/ 16 w 26"/>
              <a:gd name="T7" fmla="*/ 34 h 68"/>
              <a:gd name="T8" fmla="*/ 0 w 26"/>
              <a:gd name="T9" fmla="*/ 61 h 68"/>
              <a:gd name="T10" fmla="*/ 7 w 26"/>
              <a:gd name="T11" fmla="*/ 68 h 68"/>
              <a:gd name="T12" fmla="*/ 26 w 26"/>
              <a:gd name="T13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8">
                <a:moveTo>
                  <a:pt x="26" y="34"/>
                </a:moveTo>
                <a:cubicBezTo>
                  <a:pt x="26" y="20"/>
                  <a:pt x="18" y="7"/>
                  <a:pt x="7" y="0"/>
                </a:cubicBezTo>
                <a:cubicBezTo>
                  <a:pt x="0" y="7"/>
                  <a:pt x="0" y="7"/>
                  <a:pt x="0" y="7"/>
                </a:cubicBezTo>
                <a:cubicBezTo>
                  <a:pt x="9" y="12"/>
                  <a:pt x="16" y="22"/>
                  <a:pt x="16" y="34"/>
                </a:cubicBezTo>
                <a:cubicBezTo>
                  <a:pt x="16" y="45"/>
                  <a:pt x="9" y="55"/>
                  <a:pt x="0" y="61"/>
                </a:cubicBezTo>
                <a:cubicBezTo>
                  <a:pt x="7" y="68"/>
                  <a:pt x="7" y="68"/>
                  <a:pt x="7" y="68"/>
                </a:cubicBezTo>
                <a:cubicBezTo>
                  <a:pt x="18" y="60"/>
                  <a:pt x="26" y="48"/>
                  <a:pt x="26" y="34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1028"/>
          <p:cNvSpPr>
            <a:spLocks/>
          </p:cNvSpPr>
          <p:nvPr/>
        </p:nvSpPr>
        <p:spPr bwMode="auto">
          <a:xfrm>
            <a:off x="9374544" y="4421177"/>
            <a:ext cx="63681" cy="117090"/>
          </a:xfrm>
          <a:custGeom>
            <a:avLst/>
            <a:gdLst>
              <a:gd name="T0" fmla="*/ 21 w 21"/>
              <a:gd name="T1" fmla="*/ 20 h 39"/>
              <a:gd name="T2" fmla="*/ 8 w 21"/>
              <a:gd name="T3" fmla="*/ 0 h 39"/>
              <a:gd name="T4" fmla="*/ 0 w 21"/>
              <a:gd name="T5" fmla="*/ 8 h 39"/>
              <a:gd name="T6" fmla="*/ 11 w 21"/>
              <a:gd name="T7" fmla="*/ 20 h 39"/>
              <a:gd name="T8" fmla="*/ 0 w 21"/>
              <a:gd name="T9" fmla="*/ 32 h 39"/>
              <a:gd name="T10" fmla="*/ 8 w 21"/>
              <a:gd name="T11" fmla="*/ 39 h 39"/>
              <a:gd name="T12" fmla="*/ 21 w 21"/>
              <a:gd name="T13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39">
                <a:moveTo>
                  <a:pt x="21" y="20"/>
                </a:moveTo>
                <a:cubicBezTo>
                  <a:pt x="21" y="11"/>
                  <a:pt x="16" y="4"/>
                  <a:pt x="8" y="0"/>
                </a:cubicBezTo>
                <a:cubicBezTo>
                  <a:pt x="0" y="8"/>
                  <a:pt x="0" y="8"/>
                  <a:pt x="0" y="8"/>
                </a:cubicBezTo>
                <a:cubicBezTo>
                  <a:pt x="6" y="9"/>
                  <a:pt x="11" y="14"/>
                  <a:pt x="11" y="20"/>
                </a:cubicBezTo>
                <a:cubicBezTo>
                  <a:pt x="11" y="26"/>
                  <a:pt x="6" y="31"/>
                  <a:pt x="0" y="32"/>
                </a:cubicBezTo>
                <a:cubicBezTo>
                  <a:pt x="8" y="39"/>
                  <a:pt x="8" y="39"/>
                  <a:pt x="8" y="39"/>
                </a:cubicBezTo>
                <a:cubicBezTo>
                  <a:pt x="16" y="36"/>
                  <a:pt x="21" y="28"/>
                  <a:pt x="21" y="20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029"/>
          <p:cNvSpPr>
            <a:spLocks/>
          </p:cNvSpPr>
          <p:nvPr/>
        </p:nvSpPr>
        <p:spPr bwMode="auto">
          <a:xfrm>
            <a:off x="9148582" y="4378038"/>
            <a:ext cx="78059" cy="207474"/>
          </a:xfrm>
          <a:custGeom>
            <a:avLst/>
            <a:gdLst>
              <a:gd name="T0" fmla="*/ 0 w 26"/>
              <a:gd name="T1" fmla="*/ 34 h 68"/>
              <a:gd name="T2" fmla="*/ 19 w 26"/>
              <a:gd name="T3" fmla="*/ 0 h 68"/>
              <a:gd name="T4" fmla="*/ 26 w 26"/>
              <a:gd name="T5" fmla="*/ 7 h 68"/>
              <a:gd name="T6" fmla="*/ 10 w 26"/>
              <a:gd name="T7" fmla="*/ 34 h 68"/>
              <a:gd name="T8" fmla="*/ 26 w 26"/>
              <a:gd name="T9" fmla="*/ 61 h 68"/>
              <a:gd name="T10" fmla="*/ 19 w 26"/>
              <a:gd name="T11" fmla="*/ 68 h 68"/>
              <a:gd name="T12" fmla="*/ 0 w 26"/>
              <a:gd name="T13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8">
                <a:moveTo>
                  <a:pt x="0" y="34"/>
                </a:moveTo>
                <a:cubicBezTo>
                  <a:pt x="0" y="20"/>
                  <a:pt x="7" y="7"/>
                  <a:pt x="19" y="0"/>
                </a:cubicBezTo>
                <a:cubicBezTo>
                  <a:pt x="26" y="7"/>
                  <a:pt x="26" y="7"/>
                  <a:pt x="26" y="7"/>
                </a:cubicBezTo>
                <a:cubicBezTo>
                  <a:pt x="17" y="12"/>
                  <a:pt x="10" y="22"/>
                  <a:pt x="10" y="34"/>
                </a:cubicBezTo>
                <a:cubicBezTo>
                  <a:pt x="10" y="45"/>
                  <a:pt x="17" y="55"/>
                  <a:pt x="26" y="61"/>
                </a:cubicBezTo>
                <a:cubicBezTo>
                  <a:pt x="19" y="68"/>
                  <a:pt x="19" y="68"/>
                  <a:pt x="19" y="68"/>
                </a:cubicBezTo>
                <a:cubicBezTo>
                  <a:pt x="7" y="60"/>
                  <a:pt x="0" y="48"/>
                  <a:pt x="0" y="34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1030"/>
          <p:cNvSpPr>
            <a:spLocks/>
          </p:cNvSpPr>
          <p:nvPr/>
        </p:nvSpPr>
        <p:spPr bwMode="auto">
          <a:xfrm>
            <a:off x="9212262" y="4421177"/>
            <a:ext cx="63681" cy="117090"/>
          </a:xfrm>
          <a:custGeom>
            <a:avLst/>
            <a:gdLst>
              <a:gd name="T0" fmla="*/ 0 w 21"/>
              <a:gd name="T1" fmla="*/ 20 h 39"/>
              <a:gd name="T2" fmla="*/ 13 w 21"/>
              <a:gd name="T3" fmla="*/ 0 h 39"/>
              <a:gd name="T4" fmla="*/ 21 w 21"/>
              <a:gd name="T5" fmla="*/ 8 h 39"/>
              <a:gd name="T6" fmla="*/ 10 w 21"/>
              <a:gd name="T7" fmla="*/ 20 h 39"/>
              <a:gd name="T8" fmla="*/ 21 w 21"/>
              <a:gd name="T9" fmla="*/ 32 h 39"/>
              <a:gd name="T10" fmla="*/ 13 w 21"/>
              <a:gd name="T11" fmla="*/ 39 h 39"/>
              <a:gd name="T12" fmla="*/ 0 w 21"/>
              <a:gd name="T13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39">
                <a:moveTo>
                  <a:pt x="0" y="20"/>
                </a:moveTo>
                <a:cubicBezTo>
                  <a:pt x="0" y="11"/>
                  <a:pt x="5" y="4"/>
                  <a:pt x="13" y="0"/>
                </a:cubicBezTo>
                <a:cubicBezTo>
                  <a:pt x="21" y="8"/>
                  <a:pt x="21" y="8"/>
                  <a:pt x="21" y="8"/>
                </a:cubicBezTo>
                <a:cubicBezTo>
                  <a:pt x="14" y="9"/>
                  <a:pt x="10" y="14"/>
                  <a:pt x="10" y="20"/>
                </a:cubicBezTo>
                <a:cubicBezTo>
                  <a:pt x="10" y="26"/>
                  <a:pt x="14" y="31"/>
                  <a:pt x="21" y="32"/>
                </a:cubicBezTo>
                <a:cubicBezTo>
                  <a:pt x="13" y="39"/>
                  <a:pt x="13" y="39"/>
                  <a:pt x="13" y="39"/>
                </a:cubicBezTo>
                <a:cubicBezTo>
                  <a:pt x="5" y="36"/>
                  <a:pt x="0" y="28"/>
                  <a:pt x="0" y="20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Oval 1031"/>
          <p:cNvSpPr>
            <a:spLocks noChangeArrowheads="1"/>
          </p:cNvSpPr>
          <p:nvPr/>
        </p:nvSpPr>
        <p:spPr bwMode="auto">
          <a:xfrm>
            <a:off x="8287873" y="4279437"/>
            <a:ext cx="564904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1032"/>
          <p:cNvSpPr>
            <a:spLocks/>
          </p:cNvSpPr>
          <p:nvPr/>
        </p:nvSpPr>
        <p:spPr bwMode="auto">
          <a:xfrm>
            <a:off x="8386475" y="4421177"/>
            <a:ext cx="283479" cy="254720"/>
          </a:xfrm>
          <a:custGeom>
            <a:avLst/>
            <a:gdLst>
              <a:gd name="T0" fmla="*/ 89 w 94"/>
              <a:gd name="T1" fmla="*/ 19 h 84"/>
              <a:gd name="T2" fmla="*/ 52 w 94"/>
              <a:gd name="T3" fmla="*/ 19 h 84"/>
              <a:gd name="T4" fmla="*/ 52 w 94"/>
              <a:gd name="T5" fmla="*/ 5 h 84"/>
              <a:gd name="T6" fmla="*/ 47 w 94"/>
              <a:gd name="T7" fmla="*/ 0 h 84"/>
              <a:gd name="T8" fmla="*/ 7 w 94"/>
              <a:gd name="T9" fmla="*/ 0 h 84"/>
              <a:gd name="T10" fmla="*/ 3 w 94"/>
              <a:gd name="T11" fmla="*/ 5 h 84"/>
              <a:gd name="T12" fmla="*/ 3 w 94"/>
              <a:gd name="T13" fmla="*/ 16 h 84"/>
              <a:gd name="T14" fmla="*/ 0 w 94"/>
              <a:gd name="T15" fmla="*/ 21 h 84"/>
              <a:gd name="T16" fmla="*/ 0 w 94"/>
              <a:gd name="T17" fmla="*/ 79 h 84"/>
              <a:gd name="T18" fmla="*/ 4 w 94"/>
              <a:gd name="T19" fmla="*/ 84 h 84"/>
              <a:gd name="T20" fmla="*/ 89 w 94"/>
              <a:gd name="T21" fmla="*/ 84 h 84"/>
              <a:gd name="T22" fmla="*/ 94 w 94"/>
              <a:gd name="T23" fmla="*/ 79 h 84"/>
              <a:gd name="T24" fmla="*/ 94 w 94"/>
              <a:gd name="T25" fmla="*/ 23 h 84"/>
              <a:gd name="T26" fmla="*/ 89 w 94"/>
              <a:gd name="T27" fmla="*/ 1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84">
                <a:moveTo>
                  <a:pt x="89" y="19"/>
                </a:moveTo>
                <a:cubicBezTo>
                  <a:pt x="52" y="19"/>
                  <a:pt x="52" y="19"/>
                  <a:pt x="52" y="19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2"/>
                  <a:pt x="49" y="0"/>
                  <a:pt x="47" y="0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3" y="2"/>
                  <a:pt x="3" y="5"/>
                </a:cubicBezTo>
                <a:cubicBezTo>
                  <a:pt x="3" y="16"/>
                  <a:pt x="3" y="16"/>
                  <a:pt x="3" y="16"/>
                </a:cubicBezTo>
                <a:cubicBezTo>
                  <a:pt x="1" y="17"/>
                  <a:pt x="0" y="19"/>
                  <a:pt x="0" y="21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4"/>
                  <a:pt x="4" y="84"/>
                </a:cubicBezTo>
                <a:cubicBezTo>
                  <a:pt x="89" y="84"/>
                  <a:pt x="89" y="84"/>
                  <a:pt x="89" y="84"/>
                </a:cubicBezTo>
                <a:cubicBezTo>
                  <a:pt x="92" y="84"/>
                  <a:pt x="94" y="81"/>
                  <a:pt x="94" y="79"/>
                </a:cubicBezTo>
                <a:cubicBezTo>
                  <a:pt x="94" y="23"/>
                  <a:pt x="94" y="23"/>
                  <a:pt x="94" y="23"/>
                </a:cubicBezTo>
                <a:cubicBezTo>
                  <a:pt x="94" y="21"/>
                  <a:pt x="92" y="19"/>
                  <a:pt x="89" y="19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033"/>
          <p:cNvSpPr>
            <a:spLocks/>
          </p:cNvSpPr>
          <p:nvPr/>
        </p:nvSpPr>
        <p:spPr bwMode="auto">
          <a:xfrm>
            <a:off x="8392638" y="4472531"/>
            <a:ext cx="312238" cy="203366"/>
          </a:xfrm>
          <a:custGeom>
            <a:avLst/>
            <a:gdLst>
              <a:gd name="T0" fmla="*/ 93 w 103"/>
              <a:gd name="T1" fmla="*/ 61 h 67"/>
              <a:gd name="T2" fmla="*/ 87 w 103"/>
              <a:gd name="T3" fmla="*/ 67 h 67"/>
              <a:gd name="T4" fmla="*/ 4 w 103"/>
              <a:gd name="T5" fmla="*/ 67 h 67"/>
              <a:gd name="T6" fmla="*/ 0 w 103"/>
              <a:gd name="T7" fmla="*/ 61 h 67"/>
              <a:gd name="T8" fmla="*/ 10 w 103"/>
              <a:gd name="T9" fmla="*/ 5 h 67"/>
              <a:gd name="T10" fmla="*/ 15 w 103"/>
              <a:gd name="T11" fmla="*/ 0 h 67"/>
              <a:gd name="T12" fmla="*/ 98 w 103"/>
              <a:gd name="T13" fmla="*/ 0 h 67"/>
              <a:gd name="T14" fmla="*/ 102 w 103"/>
              <a:gd name="T15" fmla="*/ 5 h 67"/>
              <a:gd name="T16" fmla="*/ 93 w 103"/>
              <a:gd name="T17" fmla="*/ 6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67">
                <a:moveTo>
                  <a:pt x="93" y="61"/>
                </a:moveTo>
                <a:cubicBezTo>
                  <a:pt x="92" y="64"/>
                  <a:pt x="90" y="67"/>
                  <a:pt x="87" y="67"/>
                </a:cubicBezTo>
                <a:cubicBezTo>
                  <a:pt x="4" y="67"/>
                  <a:pt x="4" y="67"/>
                  <a:pt x="4" y="67"/>
                </a:cubicBezTo>
                <a:cubicBezTo>
                  <a:pt x="2" y="67"/>
                  <a:pt x="0" y="64"/>
                  <a:pt x="0" y="61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2"/>
                  <a:pt x="13" y="0"/>
                  <a:pt x="1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1" y="0"/>
                  <a:pt x="103" y="2"/>
                  <a:pt x="102" y="5"/>
                </a:cubicBezTo>
                <a:lnTo>
                  <a:pt x="93" y="61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1034"/>
          <p:cNvSpPr>
            <a:spLocks/>
          </p:cNvSpPr>
          <p:nvPr/>
        </p:nvSpPr>
        <p:spPr bwMode="auto">
          <a:xfrm>
            <a:off x="8567244" y="4538265"/>
            <a:ext cx="67789" cy="49301"/>
          </a:xfrm>
          <a:custGeom>
            <a:avLst/>
            <a:gdLst>
              <a:gd name="T0" fmla="*/ 15 w 22"/>
              <a:gd name="T1" fmla="*/ 0 h 16"/>
              <a:gd name="T2" fmla="*/ 21 w 22"/>
              <a:gd name="T3" fmla="*/ 5 h 16"/>
              <a:gd name="T4" fmla="*/ 21 w 22"/>
              <a:gd name="T5" fmla="*/ 10 h 16"/>
              <a:gd name="T6" fmla="*/ 10 w 22"/>
              <a:gd name="T7" fmla="*/ 14 h 16"/>
              <a:gd name="T8" fmla="*/ 3 w 22"/>
              <a:gd name="T9" fmla="*/ 7 h 16"/>
              <a:gd name="T10" fmla="*/ 4 w 22"/>
              <a:gd name="T11" fmla="*/ 5 h 16"/>
              <a:gd name="T12" fmla="*/ 10 w 22"/>
              <a:gd name="T13" fmla="*/ 0 h 16"/>
              <a:gd name="T14" fmla="*/ 13 w 22"/>
              <a:gd name="T15" fmla="*/ 4 h 16"/>
              <a:gd name="T16" fmla="*/ 15 w 22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16">
                <a:moveTo>
                  <a:pt x="15" y="0"/>
                </a:moveTo>
                <a:cubicBezTo>
                  <a:pt x="15" y="0"/>
                  <a:pt x="20" y="1"/>
                  <a:pt x="21" y="5"/>
                </a:cubicBezTo>
                <a:cubicBezTo>
                  <a:pt x="21" y="5"/>
                  <a:pt x="21" y="9"/>
                  <a:pt x="21" y="10"/>
                </a:cubicBezTo>
                <a:cubicBezTo>
                  <a:pt x="22" y="11"/>
                  <a:pt x="20" y="16"/>
                  <a:pt x="10" y="14"/>
                </a:cubicBezTo>
                <a:cubicBezTo>
                  <a:pt x="0" y="13"/>
                  <a:pt x="3" y="7"/>
                  <a:pt x="3" y="7"/>
                </a:cubicBezTo>
                <a:cubicBezTo>
                  <a:pt x="4" y="5"/>
                  <a:pt x="4" y="5"/>
                  <a:pt x="4" y="5"/>
                </a:cubicBezTo>
                <a:cubicBezTo>
                  <a:pt x="7" y="0"/>
                  <a:pt x="10" y="0"/>
                  <a:pt x="10" y="0"/>
                </a:cubicBezTo>
                <a:cubicBezTo>
                  <a:pt x="10" y="0"/>
                  <a:pt x="11" y="4"/>
                  <a:pt x="13" y="4"/>
                </a:cubicBezTo>
                <a:cubicBezTo>
                  <a:pt x="15" y="4"/>
                  <a:pt x="16" y="3"/>
                  <a:pt x="15" y="0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035"/>
          <p:cNvSpPr>
            <a:spLocks/>
          </p:cNvSpPr>
          <p:nvPr/>
        </p:nvSpPr>
        <p:spPr bwMode="auto">
          <a:xfrm>
            <a:off x="8513835" y="4554699"/>
            <a:ext cx="180769" cy="149957"/>
          </a:xfrm>
          <a:custGeom>
            <a:avLst/>
            <a:gdLst>
              <a:gd name="T0" fmla="*/ 39 w 60"/>
              <a:gd name="T1" fmla="*/ 0 h 50"/>
              <a:gd name="T2" fmla="*/ 56 w 60"/>
              <a:gd name="T3" fmla="*/ 29 h 50"/>
              <a:gd name="T4" fmla="*/ 26 w 60"/>
              <a:gd name="T5" fmla="*/ 49 h 50"/>
              <a:gd name="T6" fmla="*/ 4 w 60"/>
              <a:gd name="T7" fmla="*/ 17 h 50"/>
              <a:gd name="T8" fmla="*/ 22 w 60"/>
              <a:gd name="T9" fmla="*/ 0 h 50"/>
              <a:gd name="T10" fmla="*/ 21 w 60"/>
              <a:gd name="T11" fmla="*/ 2 h 50"/>
              <a:gd name="T12" fmla="*/ 28 w 60"/>
              <a:gd name="T13" fmla="*/ 9 h 50"/>
              <a:gd name="T14" fmla="*/ 39 w 60"/>
              <a:gd name="T15" fmla="*/ 5 h 50"/>
              <a:gd name="T16" fmla="*/ 39 w 60"/>
              <a:gd name="T1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50">
                <a:moveTo>
                  <a:pt x="39" y="0"/>
                </a:moveTo>
                <a:cubicBezTo>
                  <a:pt x="48" y="3"/>
                  <a:pt x="60" y="15"/>
                  <a:pt x="56" y="29"/>
                </a:cubicBezTo>
                <a:cubicBezTo>
                  <a:pt x="52" y="43"/>
                  <a:pt x="39" y="50"/>
                  <a:pt x="26" y="49"/>
                </a:cubicBezTo>
                <a:cubicBezTo>
                  <a:pt x="13" y="48"/>
                  <a:pt x="0" y="31"/>
                  <a:pt x="4" y="17"/>
                </a:cubicBezTo>
                <a:cubicBezTo>
                  <a:pt x="8" y="2"/>
                  <a:pt x="22" y="0"/>
                  <a:pt x="22" y="0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18" y="8"/>
                  <a:pt x="28" y="9"/>
                </a:cubicBezTo>
                <a:cubicBezTo>
                  <a:pt x="38" y="11"/>
                  <a:pt x="40" y="6"/>
                  <a:pt x="39" y="5"/>
                </a:cubicBezTo>
                <a:cubicBezTo>
                  <a:pt x="39" y="4"/>
                  <a:pt x="39" y="0"/>
                  <a:pt x="39" y="0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1036"/>
          <p:cNvSpPr>
            <a:spLocks/>
          </p:cNvSpPr>
          <p:nvPr/>
        </p:nvSpPr>
        <p:spPr bwMode="auto">
          <a:xfrm>
            <a:off x="8583678" y="454853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037"/>
          <p:cNvSpPr>
            <a:spLocks/>
          </p:cNvSpPr>
          <p:nvPr/>
        </p:nvSpPr>
        <p:spPr bwMode="auto">
          <a:xfrm>
            <a:off x="8596003" y="4491019"/>
            <a:ext cx="108873" cy="59572"/>
          </a:xfrm>
          <a:custGeom>
            <a:avLst/>
            <a:gdLst>
              <a:gd name="T0" fmla="*/ 32 w 36"/>
              <a:gd name="T1" fmla="*/ 11 h 20"/>
              <a:gd name="T2" fmla="*/ 35 w 36"/>
              <a:gd name="T3" fmla="*/ 10 h 20"/>
              <a:gd name="T4" fmla="*/ 34 w 36"/>
              <a:gd name="T5" fmla="*/ 14 h 20"/>
              <a:gd name="T6" fmla="*/ 33 w 36"/>
              <a:gd name="T7" fmla="*/ 15 h 20"/>
              <a:gd name="T8" fmla="*/ 31 w 36"/>
              <a:gd name="T9" fmla="*/ 15 h 20"/>
              <a:gd name="T10" fmla="*/ 22 w 36"/>
              <a:gd name="T11" fmla="*/ 14 h 20"/>
              <a:gd name="T12" fmla="*/ 9 w 36"/>
              <a:gd name="T13" fmla="*/ 9 h 20"/>
              <a:gd name="T14" fmla="*/ 6 w 36"/>
              <a:gd name="T15" fmla="*/ 16 h 20"/>
              <a:gd name="T16" fmla="*/ 4 w 36"/>
              <a:gd name="T17" fmla="*/ 20 h 20"/>
              <a:gd name="T18" fmla="*/ 1 w 36"/>
              <a:gd name="T19" fmla="*/ 16 h 20"/>
              <a:gd name="T20" fmla="*/ 6 w 36"/>
              <a:gd name="T21" fmla="*/ 5 h 20"/>
              <a:gd name="T22" fmla="*/ 23 w 36"/>
              <a:gd name="T23" fmla="*/ 9 h 20"/>
              <a:gd name="T24" fmla="*/ 29 w 36"/>
              <a:gd name="T25" fmla="*/ 12 h 20"/>
              <a:gd name="T26" fmla="*/ 31 w 36"/>
              <a:gd name="T27" fmla="*/ 11 h 20"/>
              <a:gd name="T28" fmla="*/ 32 w 36"/>
              <a:gd name="T29" fmla="*/ 1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20">
                <a:moveTo>
                  <a:pt x="32" y="11"/>
                </a:moveTo>
                <a:cubicBezTo>
                  <a:pt x="34" y="10"/>
                  <a:pt x="35" y="9"/>
                  <a:pt x="35" y="10"/>
                </a:cubicBezTo>
                <a:cubicBezTo>
                  <a:pt x="36" y="12"/>
                  <a:pt x="36" y="13"/>
                  <a:pt x="34" y="14"/>
                </a:cubicBezTo>
                <a:cubicBezTo>
                  <a:pt x="34" y="14"/>
                  <a:pt x="33" y="14"/>
                  <a:pt x="33" y="15"/>
                </a:cubicBezTo>
                <a:cubicBezTo>
                  <a:pt x="32" y="15"/>
                  <a:pt x="32" y="15"/>
                  <a:pt x="31" y="15"/>
                </a:cubicBezTo>
                <a:cubicBezTo>
                  <a:pt x="28" y="17"/>
                  <a:pt x="24" y="17"/>
                  <a:pt x="22" y="14"/>
                </a:cubicBezTo>
                <a:cubicBezTo>
                  <a:pt x="19" y="10"/>
                  <a:pt x="15" y="4"/>
                  <a:pt x="9" y="9"/>
                </a:cubicBezTo>
                <a:cubicBezTo>
                  <a:pt x="4" y="12"/>
                  <a:pt x="6" y="16"/>
                  <a:pt x="6" y="16"/>
                </a:cubicBezTo>
                <a:cubicBezTo>
                  <a:pt x="7" y="19"/>
                  <a:pt x="6" y="20"/>
                  <a:pt x="4" y="20"/>
                </a:cubicBezTo>
                <a:cubicBezTo>
                  <a:pt x="2" y="20"/>
                  <a:pt x="1" y="16"/>
                  <a:pt x="1" y="16"/>
                </a:cubicBezTo>
                <a:cubicBezTo>
                  <a:pt x="1" y="16"/>
                  <a:pt x="0" y="10"/>
                  <a:pt x="6" y="5"/>
                </a:cubicBezTo>
                <a:cubicBezTo>
                  <a:pt x="13" y="0"/>
                  <a:pt x="18" y="4"/>
                  <a:pt x="23" y="9"/>
                </a:cubicBezTo>
                <a:cubicBezTo>
                  <a:pt x="26" y="12"/>
                  <a:pt x="28" y="12"/>
                  <a:pt x="29" y="12"/>
                </a:cubicBezTo>
                <a:cubicBezTo>
                  <a:pt x="30" y="12"/>
                  <a:pt x="30" y="11"/>
                  <a:pt x="31" y="11"/>
                </a:cubicBezTo>
                <a:cubicBezTo>
                  <a:pt x="31" y="11"/>
                  <a:pt x="32" y="11"/>
                  <a:pt x="32" y="11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1038"/>
          <p:cNvSpPr>
            <a:spLocks/>
          </p:cNvSpPr>
          <p:nvPr/>
        </p:nvSpPr>
        <p:spPr bwMode="auto">
          <a:xfrm>
            <a:off x="8661737" y="4466369"/>
            <a:ext cx="43139" cy="49301"/>
          </a:xfrm>
          <a:custGeom>
            <a:avLst/>
            <a:gdLst>
              <a:gd name="T0" fmla="*/ 14 w 14"/>
              <a:gd name="T1" fmla="*/ 16 h 16"/>
              <a:gd name="T2" fmla="*/ 6 w 14"/>
              <a:gd name="T3" fmla="*/ 3 h 16"/>
              <a:gd name="T4" fmla="*/ 14 w 14"/>
              <a:gd name="T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6">
                <a:moveTo>
                  <a:pt x="14" y="16"/>
                </a:moveTo>
                <a:cubicBezTo>
                  <a:pt x="14" y="16"/>
                  <a:pt x="0" y="7"/>
                  <a:pt x="6" y="3"/>
                </a:cubicBezTo>
                <a:cubicBezTo>
                  <a:pt x="13" y="0"/>
                  <a:pt x="14" y="16"/>
                  <a:pt x="14" y="16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039"/>
          <p:cNvSpPr>
            <a:spLocks/>
          </p:cNvSpPr>
          <p:nvPr/>
        </p:nvSpPr>
        <p:spPr bwMode="auto">
          <a:xfrm>
            <a:off x="8692551" y="4532103"/>
            <a:ext cx="45192" cy="49301"/>
          </a:xfrm>
          <a:custGeom>
            <a:avLst/>
            <a:gdLst>
              <a:gd name="T0" fmla="*/ 5 w 15"/>
              <a:gd name="T1" fmla="*/ 0 h 16"/>
              <a:gd name="T2" fmla="*/ 8 w 15"/>
              <a:gd name="T3" fmla="*/ 14 h 16"/>
              <a:gd name="T4" fmla="*/ 5 w 15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6">
                <a:moveTo>
                  <a:pt x="5" y="0"/>
                </a:moveTo>
                <a:cubicBezTo>
                  <a:pt x="5" y="0"/>
                  <a:pt x="0" y="16"/>
                  <a:pt x="8" y="14"/>
                </a:cubicBezTo>
                <a:cubicBezTo>
                  <a:pt x="15" y="13"/>
                  <a:pt x="5" y="0"/>
                  <a:pt x="5" y="0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1040"/>
          <p:cNvSpPr>
            <a:spLocks/>
          </p:cNvSpPr>
          <p:nvPr/>
        </p:nvSpPr>
        <p:spPr bwMode="auto">
          <a:xfrm>
            <a:off x="8704876" y="4466369"/>
            <a:ext cx="41084" cy="51356"/>
          </a:xfrm>
          <a:custGeom>
            <a:avLst/>
            <a:gdLst>
              <a:gd name="T0" fmla="*/ 1 w 14"/>
              <a:gd name="T1" fmla="*/ 17 h 17"/>
              <a:gd name="T2" fmla="*/ 7 w 14"/>
              <a:gd name="T3" fmla="*/ 3 h 17"/>
              <a:gd name="T4" fmla="*/ 1 w 14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7">
                <a:moveTo>
                  <a:pt x="1" y="17"/>
                </a:moveTo>
                <a:cubicBezTo>
                  <a:pt x="1" y="17"/>
                  <a:pt x="0" y="0"/>
                  <a:pt x="7" y="3"/>
                </a:cubicBezTo>
                <a:cubicBezTo>
                  <a:pt x="14" y="6"/>
                  <a:pt x="1" y="17"/>
                  <a:pt x="1" y="17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1041"/>
          <p:cNvSpPr>
            <a:spLocks/>
          </p:cNvSpPr>
          <p:nvPr/>
        </p:nvSpPr>
        <p:spPr bwMode="auto">
          <a:xfrm>
            <a:off x="8713093" y="4530048"/>
            <a:ext cx="47247" cy="43139"/>
          </a:xfrm>
          <a:custGeom>
            <a:avLst/>
            <a:gdLst>
              <a:gd name="T0" fmla="*/ 0 w 16"/>
              <a:gd name="T1" fmla="*/ 0 h 14"/>
              <a:gd name="T2" fmla="*/ 13 w 16"/>
              <a:gd name="T3" fmla="*/ 7 h 14"/>
              <a:gd name="T4" fmla="*/ 0 w 16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4">
                <a:moveTo>
                  <a:pt x="0" y="0"/>
                </a:moveTo>
                <a:cubicBezTo>
                  <a:pt x="0" y="0"/>
                  <a:pt x="9" y="14"/>
                  <a:pt x="13" y="7"/>
                </a:cubicBezTo>
                <a:cubicBezTo>
                  <a:pt x="16" y="1"/>
                  <a:pt x="0" y="0"/>
                  <a:pt x="0" y="0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1042"/>
          <p:cNvSpPr>
            <a:spLocks/>
          </p:cNvSpPr>
          <p:nvPr/>
        </p:nvSpPr>
        <p:spPr bwMode="auto">
          <a:xfrm>
            <a:off x="8708984" y="4486911"/>
            <a:ext cx="49301" cy="45192"/>
          </a:xfrm>
          <a:custGeom>
            <a:avLst/>
            <a:gdLst>
              <a:gd name="T0" fmla="*/ 0 w 16"/>
              <a:gd name="T1" fmla="*/ 12 h 15"/>
              <a:gd name="T2" fmla="*/ 14 w 16"/>
              <a:gd name="T3" fmla="*/ 8 h 15"/>
              <a:gd name="T4" fmla="*/ 0 w 16"/>
              <a:gd name="T5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5">
                <a:moveTo>
                  <a:pt x="0" y="12"/>
                </a:moveTo>
                <a:cubicBezTo>
                  <a:pt x="0" y="12"/>
                  <a:pt x="13" y="0"/>
                  <a:pt x="14" y="8"/>
                </a:cubicBezTo>
                <a:cubicBezTo>
                  <a:pt x="16" y="15"/>
                  <a:pt x="0" y="12"/>
                  <a:pt x="0" y="12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Oval 1043"/>
          <p:cNvSpPr>
            <a:spLocks noChangeArrowheads="1"/>
          </p:cNvSpPr>
          <p:nvPr/>
        </p:nvSpPr>
        <p:spPr bwMode="auto">
          <a:xfrm>
            <a:off x="7531929" y="4279437"/>
            <a:ext cx="564904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1044"/>
          <p:cNvSpPr>
            <a:spLocks/>
          </p:cNvSpPr>
          <p:nvPr/>
        </p:nvSpPr>
        <p:spPr bwMode="auto">
          <a:xfrm>
            <a:off x="7630531" y="4415013"/>
            <a:ext cx="332780" cy="293751"/>
          </a:xfrm>
          <a:custGeom>
            <a:avLst/>
            <a:gdLst>
              <a:gd name="T0" fmla="*/ 104 w 110"/>
              <a:gd name="T1" fmla="*/ 21 h 97"/>
              <a:gd name="T2" fmla="*/ 60 w 110"/>
              <a:gd name="T3" fmla="*/ 21 h 97"/>
              <a:gd name="T4" fmla="*/ 60 w 110"/>
              <a:gd name="T5" fmla="*/ 6 h 97"/>
              <a:gd name="T6" fmla="*/ 55 w 110"/>
              <a:gd name="T7" fmla="*/ 0 h 97"/>
              <a:gd name="T8" fmla="*/ 9 w 110"/>
              <a:gd name="T9" fmla="*/ 0 h 97"/>
              <a:gd name="T10" fmla="*/ 3 w 110"/>
              <a:gd name="T11" fmla="*/ 6 h 97"/>
              <a:gd name="T12" fmla="*/ 3 w 110"/>
              <a:gd name="T13" fmla="*/ 19 h 97"/>
              <a:gd name="T14" fmla="*/ 0 w 110"/>
              <a:gd name="T15" fmla="*/ 24 h 97"/>
              <a:gd name="T16" fmla="*/ 0 w 110"/>
              <a:gd name="T17" fmla="*/ 92 h 97"/>
              <a:gd name="T18" fmla="*/ 5 w 110"/>
              <a:gd name="T19" fmla="*/ 97 h 97"/>
              <a:gd name="T20" fmla="*/ 104 w 110"/>
              <a:gd name="T21" fmla="*/ 97 h 97"/>
              <a:gd name="T22" fmla="*/ 110 w 110"/>
              <a:gd name="T23" fmla="*/ 92 h 97"/>
              <a:gd name="T24" fmla="*/ 110 w 110"/>
              <a:gd name="T25" fmla="*/ 27 h 97"/>
              <a:gd name="T26" fmla="*/ 104 w 110"/>
              <a:gd name="T27" fmla="*/ 2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97">
                <a:moveTo>
                  <a:pt x="104" y="21"/>
                </a:moveTo>
                <a:cubicBezTo>
                  <a:pt x="60" y="21"/>
                  <a:pt x="60" y="21"/>
                  <a:pt x="60" y="21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3"/>
                  <a:pt x="58" y="0"/>
                  <a:pt x="55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3" y="3"/>
                  <a:pt x="3" y="6"/>
                </a:cubicBezTo>
                <a:cubicBezTo>
                  <a:pt x="3" y="19"/>
                  <a:pt x="3" y="19"/>
                  <a:pt x="3" y="19"/>
                </a:cubicBezTo>
                <a:cubicBezTo>
                  <a:pt x="1" y="19"/>
                  <a:pt x="0" y="21"/>
                  <a:pt x="0" y="2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5"/>
                  <a:pt x="2" y="97"/>
                  <a:pt x="5" y="97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7" y="97"/>
                  <a:pt x="110" y="95"/>
                  <a:pt x="110" y="92"/>
                </a:cubicBezTo>
                <a:cubicBezTo>
                  <a:pt x="110" y="27"/>
                  <a:pt x="110" y="27"/>
                  <a:pt x="110" y="27"/>
                </a:cubicBezTo>
                <a:cubicBezTo>
                  <a:pt x="110" y="24"/>
                  <a:pt x="107" y="21"/>
                  <a:pt x="104" y="21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1045"/>
          <p:cNvSpPr>
            <a:spLocks/>
          </p:cNvSpPr>
          <p:nvPr/>
        </p:nvSpPr>
        <p:spPr bwMode="auto">
          <a:xfrm>
            <a:off x="7636694" y="4472531"/>
            <a:ext cx="363593" cy="236233"/>
          </a:xfrm>
          <a:custGeom>
            <a:avLst/>
            <a:gdLst>
              <a:gd name="T0" fmla="*/ 109 w 120"/>
              <a:gd name="T1" fmla="*/ 72 h 78"/>
              <a:gd name="T2" fmla="*/ 102 w 120"/>
              <a:gd name="T3" fmla="*/ 78 h 78"/>
              <a:gd name="T4" fmla="*/ 5 w 120"/>
              <a:gd name="T5" fmla="*/ 78 h 78"/>
              <a:gd name="T6" fmla="*/ 1 w 120"/>
              <a:gd name="T7" fmla="*/ 72 h 78"/>
              <a:gd name="T8" fmla="*/ 12 w 120"/>
              <a:gd name="T9" fmla="*/ 6 h 78"/>
              <a:gd name="T10" fmla="*/ 18 w 120"/>
              <a:gd name="T11" fmla="*/ 0 h 78"/>
              <a:gd name="T12" fmla="*/ 115 w 120"/>
              <a:gd name="T13" fmla="*/ 0 h 78"/>
              <a:gd name="T14" fmla="*/ 119 w 120"/>
              <a:gd name="T15" fmla="*/ 6 h 78"/>
              <a:gd name="T16" fmla="*/ 109 w 120"/>
              <a:gd name="T17" fmla="*/ 7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78">
                <a:moveTo>
                  <a:pt x="109" y="72"/>
                </a:moveTo>
                <a:cubicBezTo>
                  <a:pt x="108" y="75"/>
                  <a:pt x="105" y="78"/>
                  <a:pt x="102" y="78"/>
                </a:cubicBezTo>
                <a:cubicBezTo>
                  <a:pt x="5" y="78"/>
                  <a:pt x="5" y="78"/>
                  <a:pt x="5" y="78"/>
                </a:cubicBezTo>
                <a:cubicBezTo>
                  <a:pt x="2" y="78"/>
                  <a:pt x="0" y="75"/>
                  <a:pt x="1" y="7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15" y="0"/>
                  <a:pt x="1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8" y="0"/>
                  <a:pt x="120" y="3"/>
                  <a:pt x="119" y="6"/>
                </a:cubicBezTo>
                <a:lnTo>
                  <a:pt x="109" y="72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1046"/>
          <p:cNvSpPr>
            <a:spLocks/>
          </p:cNvSpPr>
          <p:nvPr/>
        </p:nvSpPr>
        <p:spPr bwMode="auto">
          <a:xfrm>
            <a:off x="7778433" y="4509506"/>
            <a:ext cx="102710" cy="71897"/>
          </a:xfrm>
          <a:custGeom>
            <a:avLst/>
            <a:gdLst>
              <a:gd name="T0" fmla="*/ 0 w 34"/>
              <a:gd name="T1" fmla="*/ 24 h 24"/>
              <a:gd name="T2" fmla="*/ 1 w 34"/>
              <a:gd name="T3" fmla="*/ 16 h 24"/>
              <a:gd name="T4" fmla="*/ 20 w 34"/>
              <a:gd name="T5" fmla="*/ 0 h 24"/>
              <a:gd name="T6" fmla="*/ 20 w 34"/>
              <a:gd name="T7" fmla="*/ 0 h 24"/>
              <a:gd name="T8" fmla="*/ 33 w 34"/>
              <a:gd name="T9" fmla="*/ 15 h 24"/>
              <a:gd name="T10" fmla="*/ 33 w 34"/>
              <a:gd name="T11" fmla="*/ 15 h 24"/>
              <a:gd name="T12" fmla="*/ 31 w 34"/>
              <a:gd name="T13" fmla="*/ 24 h 24"/>
              <a:gd name="T14" fmla="*/ 22 w 34"/>
              <a:gd name="T15" fmla="*/ 24 h 24"/>
              <a:gd name="T16" fmla="*/ 23 w 34"/>
              <a:gd name="T17" fmla="*/ 16 h 24"/>
              <a:gd name="T18" fmla="*/ 18 w 34"/>
              <a:gd name="T19" fmla="*/ 9 h 24"/>
              <a:gd name="T20" fmla="*/ 18 w 34"/>
              <a:gd name="T21" fmla="*/ 9 h 24"/>
              <a:gd name="T22" fmla="*/ 11 w 34"/>
              <a:gd name="T23" fmla="*/ 16 h 24"/>
              <a:gd name="T24" fmla="*/ 11 w 34"/>
              <a:gd name="T25" fmla="*/ 16 h 24"/>
              <a:gd name="T26" fmla="*/ 9 w 34"/>
              <a:gd name="T27" fmla="*/ 24 h 24"/>
              <a:gd name="T28" fmla="*/ 0 w 34"/>
              <a:gd name="T2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" h="24">
                <a:moveTo>
                  <a:pt x="0" y="24"/>
                </a:moveTo>
                <a:cubicBezTo>
                  <a:pt x="1" y="16"/>
                  <a:pt x="1" y="16"/>
                  <a:pt x="1" y="16"/>
                </a:cubicBezTo>
                <a:cubicBezTo>
                  <a:pt x="3" y="7"/>
                  <a:pt x="11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9" y="0"/>
                  <a:pt x="34" y="7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1" y="24"/>
                  <a:pt x="31" y="24"/>
                  <a:pt x="31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3" y="16"/>
                  <a:pt x="23" y="16"/>
                  <a:pt x="23" y="16"/>
                </a:cubicBezTo>
                <a:cubicBezTo>
                  <a:pt x="24" y="12"/>
                  <a:pt x="22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5" y="9"/>
                  <a:pt x="11" y="12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9" y="24"/>
                  <a:pt x="9" y="24"/>
                  <a:pt x="9" y="24"/>
                </a:cubicBezTo>
                <a:cubicBezTo>
                  <a:pt x="0" y="24"/>
                  <a:pt x="0" y="24"/>
                  <a:pt x="0" y="24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1047"/>
          <p:cNvSpPr>
            <a:spLocks/>
          </p:cNvSpPr>
          <p:nvPr/>
        </p:nvSpPr>
        <p:spPr bwMode="auto">
          <a:xfrm>
            <a:off x="7755837" y="4581404"/>
            <a:ext cx="123252" cy="88331"/>
          </a:xfrm>
          <a:custGeom>
            <a:avLst/>
            <a:gdLst>
              <a:gd name="T0" fmla="*/ 36 w 41"/>
              <a:gd name="T1" fmla="*/ 25 h 29"/>
              <a:gd name="T2" fmla="*/ 31 w 41"/>
              <a:gd name="T3" fmla="*/ 29 h 29"/>
              <a:gd name="T4" fmla="*/ 4 w 41"/>
              <a:gd name="T5" fmla="*/ 29 h 29"/>
              <a:gd name="T6" fmla="*/ 1 w 41"/>
              <a:gd name="T7" fmla="*/ 25 h 29"/>
              <a:gd name="T8" fmla="*/ 5 w 41"/>
              <a:gd name="T9" fmla="*/ 4 h 29"/>
              <a:gd name="T10" fmla="*/ 10 w 41"/>
              <a:gd name="T11" fmla="*/ 0 h 29"/>
              <a:gd name="T12" fmla="*/ 37 w 41"/>
              <a:gd name="T13" fmla="*/ 0 h 29"/>
              <a:gd name="T14" fmla="*/ 40 w 41"/>
              <a:gd name="T15" fmla="*/ 4 h 29"/>
              <a:gd name="T16" fmla="*/ 36 w 41"/>
              <a:gd name="T17" fmla="*/ 2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29">
                <a:moveTo>
                  <a:pt x="36" y="25"/>
                </a:moveTo>
                <a:cubicBezTo>
                  <a:pt x="36" y="27"/>
                  <a:pt x="34" y="29"/>
                  <a:pt x="31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2" y="29"/>
                  <a:pt x="0" y="27"/>
                  <a:pt x="1" y="25"/>
                </a:cubicBezTo>
                <a:cubicBezTo>
                  <a:pt x="5" y="4"/>
                  <a:pt x="5" y="4"/>
                  <a:pt x="5" y="4"/>
                </a:cubicBezTo>
                <a:cubicBezTo>
                  <a:pt x="5" y="2"/>
                  <a:pt x="8" y="0"/>
                  <a:pt x="1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2"/>
                  <a:pt x="40" y="4"/>
                </a:cubicBezTo>
                <a:lnTo>
                  <a:pt x="36" y="25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1048"/>
          <p:cNvSpPr>
            <a:spLocks/>
          </p:cNvSpPr>
          <p:nvPr/>
        </p:nvSpPr>
        <p:spPr bwMode="auto">
          <a:xfrm>
            <a:off x="7803083" y="4601946"/>
            <a:ext cx="30814" cy="28759"/>
          </a:xfrm>
          <a:custGeom>
            <a:avLst/>
            <a:gdLst>
              <a:gd name="T0" fmla="*/ 10 w 10"/>
              <a:gd name="T1" fmla="*/ 5 h 9"/>
              <a:gd name="T2" fmla="*/ 4 w 10"/>
              <a:gd name="T3" fmla="*/ 9 h 9"/>
              <a:gd name="T4" fmla="*/ 1 w 10"/>
              <a:gd name="T5" fmla="*/ 5 h 9"/>
              <a:gd name="T6" fmla="*/ 6 w 10"/>
              <a:gd name="T7" fmla="*/ 0 h 9"/>
              <a:gd name="T8" fmla="*/ 10 w 10"/>
              <a:gd name="T9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10" y="5"/>
                </a:moveTo>
                <a:cubicBezTo>
                  <a:pt x="9" y="7"/>
                  <a:pt x="7" y="9"/>
                  <a:pt x="4" y="9"/>
                </a:cubicBezTo>
                <a:cubicBezTo>
                  <a:pt x="2" y="9"/>
                  <a:pt x="0" y="7"/>
                  <a:pt x="1" y="5"/>
                </a:cubicBezTo>
                <a:cubicBezTo>
                  <a:pt x="1" y="2"/>
                  <a:pt x="4" y="0"/>
                  <a:pt x="6" y="0"/>
                </a:cubicBezTo>
                <a:cubicBezTo>
                  <a:pt x="8" y="0"/>
                  <a:pt x="10" y="2"/>
                  <a:pt x="10" y="5"/>
                </a:cubicBez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1049"/>
          <p:cNvSpPr>
            <a:spLocks/>
          </p:cNvSpPr>
          <p:nvPr/>
        </p:nvSpPr>
        <p:spPr bwMode="auto">
          <a:xfrm>
            <a:off x="7807192" y="4618379"/>
            <a:ext cx="18488" cy="26705"/>
          </a:xfrm>
          <a:custGeom>
            <a:avLst/>
            <a:gdLst>
              <a:gd name="T0" fmla="*/ 4 w 6"/>
              <a:gd name="T1" fmla="*/ 8 h 9"/>
              <a:gd name="T2" fmla="*/ 2 w 6"/>
              <a:gd name="T3" fmla="*/ 9 h 9"/>
              <a:gd name="T4" fmla="*/ 2 w 6"/>
              <a:gd name="T5" fmla="*/ 9 h 9"/>
              <a:gd name="T6" fmla="*/ 1 w 6"/>
              <a:gd name="T7" fmla="*/ 8 h 9"/>
              <a:gd name="T8" fmla="*/ 2 w 6"/>
              <a:gd name="T9" fmla="*/ 2 h 9"/>
              <a:gd name="T10" fmla="*/ 4 w 6"/>
              <a:gd name="T11" fmla="*/ 0 h 9"/>
              <a:gd name="T12" fmla="*/ 4 w 6"/>
              <a:gd name="T13" fmla="*/ 0 h 9"/>
              <a:gd name="T14" fmla="*/ 6 w 6"/>
              <a:gd name="T15" fmla="*/ 2 h 9"/>
              <a:gd name="T16" fmla="*/ 4 w 6"/>
              <a:gd name="T1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9">
                <a:moveTo>
                  <a:pt x="4" y="8"/>
                </a:moveTo>
                <a:cubicBezTo>
                  <a:pt x="4" y="9"/>
                  <a:pt x="3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9"/>
                  <a:pt x="1" y="8"/>
                </a:cubicBezTo>
                <a:cubicBezTo>
                  <a:pt x="2" y="2"/>
                  <a:pt x="2" y="2"/>
                  <a:pt x="2" y="2"/>
                </a:cubicBezTo>
                <a:cubicBezTo>
                  <a:pt x="2" y="1"/>
                  <a:pt x="3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6" y="1"/>
                  <a:pt x="6" y="2"/>
                </a:cubicBezTo>
                <a:lnTo>
                  <a:pt x="4" y="8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Oval 1050"/>
          <p:cNvSpPr>
            <a:spLocks noChangeArrowheads="1"/>
          </p:cNvSpPr>
          <p:nvPr/>
        </p:nvSpPr>
        <p:spPr bwMode="auto">
          <a:xfrm>
            <a:off x="6775986" y="4279437"/>
            <a:ext cx="564904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1051"/>
          <p:cNvSpPr>
            <a:spLocks/>
          </p:cNvSpPr>
          <p:nvPr/>
        </p:nvSpPr>
        <p:spPr bwMode="auto">
          <a:xfrm>
            <a:off x="6876642" y="4412960"/>
            <a:ext cx="314293" cy="277317"/>
          </a:xfrm>
          <a:custGeom>
            <a:avLst/>
            <a:gdLst>
              <a:gd name="T0" fmla="*/ 99 w 104"/>
              <a:gd name="T1" fmla="*/ 21 h 92"/>
              <a:gd name="T2" fmla="*/ 57 w 104"/>
              <a:gd name="T3" fmla="*/ 21 h 92"/>
              <a:gd name="T4" fmla="*/ 57 w 104"/>
              <a:gd name="T5" fmla="*/ 6 h 92"/>
              <a:gd name="T6" fmla="*/ 52 w 104"/>
              <a:gd name="T7" fmla="*/ 0 h 92"/>
              <a:gd name="T8" fmla="*/ 8 w 104"/>
              <a:gd name="T9" fmla="*/ 0 h 92"/>
              <a:gd name="T10" fmla="*/ 3 w 104"/>
              <a:gd name="T11" fmla="*/ 6 h 92"/>
              <a:gd name="T12" fmla="*/ 3 w 104"/>
              <a:gd name="T13" fmla="*/ 18 h 92"/>
              <a:gd name="T14" fmla="*/ 0 w 104"/>
              <a:gd name="T15" fmla="*/ 23 h 92"/>
              <a:gd name="T16" fmla="*/ 0 w 104"/>
              <a:gd name="T17" fmla="*/ 87 h 92"/>
              <a:gd name="T18" fmla="*/ 5 w 104"/>
              <a:gd name="T19" fmla="*/ 92 h 92"/>
              <a:gd name="T20" fmla="*/ 99 w 104"/>
              <a:gd name="T21" fmla="*/ 92 h 92"/>
              <a:gd name="T22" fmla="*/ 104 w 104"/>
              <a:gd name="T23" fmla="*/ 87 h 92"/>
              <a:gd name="T24" fmla="*/ 104 w 104"/>
              <a:gd name="T25" fmla="*/ 26 h 92"/>
              <a:gd name="T26" fmla="*/ 99 w 104"/>
              <a:gd name="T27" fmla="*/ 2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" h="92">
                <a:moveTo>
                  <a:pt x="99" y="21"/>
                </a:moveTo>
                <a:cubicBezTo>
                  <a:pt x="57" y="21"/>
                  <a:pt x="57" y="21"/>
                  <a:pt x="57" y="21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3"/>
                  <a:pt x="55" y="0"/>
                  <a:pt x="52" y="0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3" y="3"/>
                  <a:pt x="3" y="6"/>
                </a:cubicBezTo>
                <a:cubicBezTo>
                  <a:pt x="3" y="18"/>
                  <a:pt x="3" y="18"/>
                  <a:pt x="3" y="18"/>
                </a:cubicBezTo>
                <a:cubicBezTo>
                  <a:pt x="1" y="19"/>
                  <a:pt x="0" y="21"/>
                  <a:pt x="0" y="23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0"/>
                  <a:pt x="2" y="92"/>
                  <a:pt x="5" y="92"/>
                </a:cubicBezTo>
                <a:cubicBezTo>
                  <a:pt x="99" y="92"/>
                  <a:pt x="99" y="92"/>
                  <a:pt x="99" y="92"/>
                </a:cubicBezTo>
                <a:cubicBezTo>
                  <a:pt x="102" y="92"/>
                  <a:pt x="104" y="90"/>
                  <a:pt x="104" y="87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3"/>
                  <a:pt x="102" y="21"/>
                  <a:pt x="99" y="21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1052"/>
          <p:cNvSpPr>
            <a:spLocks/>
          </p:cNvSpPr>
          <p:nvPr/>
        </p:nvSpPr>
        <p:spPr bwMode="auto">
          <a:xfrm>
            <a:off x="6882804" y="4466369"/>
            <a:ext cx="343051" cy="223908"/>
          </a:xfrm>
          <a:custGeom>
            <a:avLst/>
            <a:gdLst>
              <a:gd name="T0" fmla="*/ 103 w 114"/>
              <a:gd name="T1" fmla="*/ 68 h 74"/>
              <a:gd name="T2" fmla="*/ 97 w 114"/>
              <a:gd name="T3" fmla="*/ 74 h 74"/>
              <a:gd name="T4" fmla="*/ 5 w 114"/>
              <a:gd name="T5" fmla="*/ 74 h 74"/>
              <a:gd name="T6" fmla="*/ 1 w 114"/>
              <a:gd name="T7" fmla="*/ 68 h 74"/>
              <a:gd name="T8" fmla="*/ 11 w 114"/>
              <a:gd name="T9" fmla="*/ 6 h 74"/>
              <a:gd name="T10" fmla="*/ 17 w 114"/>
              <a:gd name="T11" fmla="*/ 0 h 74"/>
              <a:gd name="T12" fmla="*/ 109 w 114"/>
              <a:gd name="T13" fmla="*/ 0 h 74"/>
              <a:gd name="T14" fmla="*/ 113 w 114"/>
              <a:gd name="T15" fmla="*/ 6 h 74"/>
              <a:gd name="T16" fmla="*/ 103 w 114"/>
              <a:gd name="T17" fmla="*/ 6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74">
                <a:moveTo>
                  <a:pt x="103" y="68"/>
                </a:moveTo>
                <a:cubicBezTo>
                  <a:pt x="102" y="72"/>
                  <a:pt x="100" y="74"/>
                  <a:pt x="97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1" y="68"/>
                </a:cubicBezTo>
                <a:cubicBezTo>
                  <a:pt x="11" y="6"/>
                  <a:pt x="11" y="6"/>
                  <a:pt x="11" y="6"/>
                </a:cubicBezTo>
                <a:cubicBezTo>
                  <a:pt x="12" y="3"/>
                  <a:pt x="14" y="0"/>
                  <a:pt x="1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2" y="0"/>
                  <a:pt x="114" y="3"/>
                  <a:pt x="113" y="6"/>
                </a:cubicBezTo>
                <a:lnTo>
                  <a:pt x="103" y="68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1053"/>
          <p:cNvSpPr>
            <a:spLocks/>
          </p:cNvSpPr>
          <p:nvPr/>
        </p:nvSpPr>
        <p:spPr bwMode="auto">
          <a:xfrm>
            <a:off x="7049194" y="4542374"/>
            <a:ext cx="45192" cy="39030"/>
          </a:xfrm>
          <a:custGeom>
            <a:avLst/>
            <a:gdLst>
              <a:gd name="T0" fmla="*/ 15 w 15"/>
              <a:gd name="T1" fmla="*/ 12 h 13"/>
              <a:gd name="T2" fmla="*/ 12 w 15"/>
              <a:gd name="T3" fmla="*/ 13 h 13"/>
              <a:gd name="T4" fmla="*/ 1 w 15"/>
              <a:gd name="T5" fmla="*/ 3 h 13"/>
              <a:gd name="T6" fmla="*/ 1 w 15"/>
              <a:gd name="T7" fmla="*/ 1 h 13"/>
              <a:gd name="T8" fmla="*/ 3 w 15"/>
              <a:gd name="T9" fmla="*/ 0 h 13"/>
              <a:gd name="T10" fmla="*/ 15 w 15"/>
              <a:gd name="T11" fmla="*/ 10 h 13"/>
              <a:gd name="T12" fmla="*/ 15 w 15"/>
              <a:gd name="T13" fmla="*/ 12 h 13"/>
              <a:gd name="T14" fmla="*/ 15 w 15"/>
              <a:gd name="T15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13">
                <a:moveTo>
                  <a:pt x="15" y="12"/>
                </a:moveTo>
                <a:cubicBezTo>
                  <a:pt x="14" y="13"/>
                  <a:pt x="13" y="13"/>
                  <a:pt x="12" y="13"/>
                </a:cubicBezTo>
                <a:cubicBezTo>
                  <a:pt x="1" y="3"/>
                  <a:pt x="1" y="3"/>
                  <a:pt x="1" y="3"/>
                </a:cubicBezTo>
                <a:cubicBezTo>
                  <a:pt x="1" y="2"/>
                  <a:pt x="0" y="1"/>
                  <a:pt x="1" y="1"/>
                </a:cubicBezTo>
                <a:cubicBezTo>
                  <a:pt x="2" y="0"/>
                  <a:pt x="3" y="0"/>
                  <a:pt x="3" y="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1054"/>
          <p:cNvSpPr>
            <a:spLocks/>
          </p:cNvSpPr>
          <p:nvPr/>
        </p:nvSpPr>
        <p:spPr bwMode="auto">
          <a:xfrm>
            <a:off x="7045086" y="4645083"/>
            <a:ext cx="51356" cy="47247"/>
          </a:xfrm>
          <a:custGeom>
            <a:avLst/>
            <a:gdLst>
              <a:gd name="T0" fmla="*/ 17 w 17"/>
              <a:gd name="T1" fmla="*/ 3 h 16"/>
              <a:gd name="T2" fmla="*/ 16 w 17"/>
              <a:gd name="T3" fmla="*/ 3 h 16"/>
              <a:gd name="T4" fmla="*/ 6 w 17"/>
              <a:gd name="T5" fmla="*/ 4 h 16"/>
              <a:gd name="T6" fmla="*/ 4 w 17"/>
              <a:gd name="T7" fmla="*/ 15 h 16"/>
              <a:gd name="T8" fmla="*/ 2 w 17"/>
              <a:gd name="T9" fmla="*/ 16 h 16"/>
              <a:gd name="T10" fmla="*/ 0 w 17"/>
              <a:gd name="T11" fmla="*/ 14 h 16"/>
              <a:gd name="T12" fmla="*/ 2 w 17"/>
              <a:gd name="T13" fmla="*/ 2 h 16"/>
              <a:gd name="T14" fmla="*/ 4 w 17"/>
              <a:gd name="T15" fmla="*/ 1 h 16"/>
              <a:gd name="T16" fmla="*/ 15 w 17"/>
              <a:gd name="T17" fmla="*/ 0 h 16"/>
              <a:gd name="T18" fmla="*/ 17 w 17"/>
              <a:gd name="T19" fmla="*/ 2 h 16"/>
              <a:gd name="T20" fmla="*/ 17 w 17"/>
              <a:gd name="T21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" h="16">
                <a:moveTo>
                  <a:pt x="17" y="3"/>
                </a:moveTo>
                <a:cubicBezTo>
                  <a:pt x="16" y="3"/>
                  <a:pt x="16" y="3"/>
                  <a:pt x="16" y="3"/>
                </a:cubicBezTo>
                <a:cubicBezTo>
                  <a:pt x="6" y="4"/>
                  <a:pt x="6" y="4"/>
                  <a:pt x="6" y="4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6"/>
                  <a:pt x="3" y="16"/>
                  <a:pt x="2" y="16"/>
                </a:cubicBezTo>
                <a:cubicBezTo>
                  <a:pt x="1" y="16"/>
                  <a:pt x="0" y="15"/>
                  <a:pt x="0" y="14"/>
                </a:cubicBezTo>
                <a:cubicBezTo>
                  <a:pt x="2" y="2"/>
                  <a:pt x="2" y="2"/>
                  <a:pt x="2" y="2"/>
                </a:cubicBezTo>
                <a:cubicBezTo>
                  <a:pt x="3" y="1"/>
                  <a:pt x="3" y="1"/>
                  <a:pt x="4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2"/>
                  <a:pt x="17" y="3"/>
                  <a:pt x="17" y="3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Oval 1055"/>
          <p:cNvSpPr>
            <a:spLocks noChangeArrowheads="1"/>
          </p:cNvSpPr>
          <p:nvPr/>
        </p:nvSpPr>
        <p:spPr bwMode="auto">
          <a:xfrm>
            <a:off x="7082061" y="4509506"/>
            <a:ext cx="131469" cy="201311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1056"/>
          <p:cNvSpPr>
            <a:spLocks/>
          </p:cNvSpPr>
          <p:nvPr/>
        </p:nvSpPr>
        <p:spPr bwMode="auto">
          <a:xfrm>
            <a:off x="7186825" y="4542374"/>
            <a:ext cx="45192" cy="39030"/>
          </a:xfrm>
          <a:custGeom>
            <a:avLst/>
            <a:gdLst>
              <a:gd name="T0" fmla="*/ 14 w 15"/>
              <a:gd name="T1" fmla="*/ 3 h 13"/>
              <a:gd name="T2" fmla="*/ 14 w 15"/>
              <a:gd name="T3" fmla="*/ 3 h 13"/>
              <a:gd name="T4" fmla="*/ 3 w 15"/>
              <a:gd name="T5" fmla="*/ 13 h 13"/>
              <a:gd name="T6" fmla="*/ 1 w 15"/>
              <a:gd name="T7" fmla="*/ 12 h 13"/>
              <a:gd name="T8" fmla="*/ 1 w 15"/>
              <a:gd name="T9" fmla="*/ 10 h 13"/>
              <a:gd name="T10" fmla="*/ 12 w 15"/>
              <a:gd name="T11" fmla="*/ 0 h 13"/>
              <a:gd name="T12" fmla="*/ 14 w 15"/>
              <a:gd name="T13" fmla="*/ 1 h 13"/>
              <a:gd name="T14" fmla="*/ 14 w 15"/>
              <a:gd name="T15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13">
                <a:moveTo>
                  <a:pt x="14" y="3"/>
                </a:moveTo>
                <a:cubicBezTo>
                  <a:pt x="14" y="3"/>
                  <a:pt x="14" y="3"/>
                  <a:pt x="14" y="3"/>
                </a:cubicBezTo>
                <a:cubicBezTo>
                  <a:pt x="3" y="13"/>
                  <a:pt x="3" y="13"/>
                  <a:pt x="3" y="13"/>
                </a:cubicBezTo>
                <a:cubicBezTo>
                  <a:pt x="2" y="13"/>
                  <a:pt x="1" y="13"/>
                  <a:pt x="1" y="12"/>
                </a:cubicBezTo>
                <a:cubicBezTo>
                  <a:pt x="0" y="12"/>
                  <a:pt x="0" y="11"/>
                  <a:pt x="1" y="1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5" y="1"/>
                  <a:pt x="15" y="2"/>
                  <a:pt x="14" y="3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1057"/>
          <p:cNvSpPr>
            <a:spLocks/>
          </p:cNvSpPr>
          <p:nvPr/>
        </p:nvSpPr>
        <p:spPr bwMode="auto">
          <a:xfrm>
            <a:off x="7184771" y="4645083"/>
            <a:ext cx="51356" cy="47247"/>
          </a:xfrm>
          <a:custGeom>
            <a:avLst/>
            <a:gdLst>
              <a:gd name="T0" fmla="*/ 17 w 17"/>
              <a:gd name="T1" fmla="*/ 16 h 16"/>
              <a:gd name="T2" fmla="*/ 16 w 17"/>
              <a:gd name="T3" fmla="*/ 16 h 16"/>
              <a:gd name="T4" fmla="*/ 14 w 17"/>
              <a:gd name="T5" fmla="*/ 15 h 16"/>
              <a:gd name="T6" fmla="*/ 12 w 17"/>
              <a:gd name="T7" fmla="*/ 4 h 16"/>
              <a:gd name="T8" fmla="*/ 2 w 17"/>
              <a:gd name="T9" fmla="*/ 3 h 16"/>
              <a:gd name="T10" fmla="*/ 0 w 17"/>
              <a:gd name="T11" fmla="*/ 2 h 16"/>
              <a:gd name="T12" fmla="*/ 2 w 17"/>
              <a:gd name="T13" fmla="*/ 0 h 16"/>
              <a:gd name="T14" fmla="*/ 13 w 17"/>
              <a:gd name="T15" fmla="*/ 1 h 16"/>
              <a:gd name="T16" fmla="*/ 15 w 17"/>
              <a:gd name="T17" fmla="*/ 2 h 16"/>
              <a:gd name="T18" fmla="*/ 17 w 17"/>
              <a:gd name="T19" fmla="*/ 14 h 16"/>
              <a:gd name="T20" fmla="*/ 17 w 17"/>
              <a:gd name="T21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" h="16">
                <a:moveTo>
                  <a:pt x="17" y="16"/>
                </a:moveTo>
                <a:cubicBezTo>
                  <a:pt x="16" y="16"/>
                  <a:pt x="16" y="16"/>
                  <a:pt x="16" y="16"/>
                </a:cubicBezTo>
                <a:cubicBezTo>
                  <a:pt x="15" y="16"/>
                  <a:pt x="14" y="16"/>
                  <a:pt x="14" y="15"/>
                </a:cubicBezTo>
                <a:cubicBezTo>
                  <a:pt x="12" y="4"/>
                  <a:pt x="12" y="4"/>
                  <a:pt x="12" y="4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14" y="1"/>
                  <a:pt x="15" y="1"/>
                  <a:pt x="15" y="2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5"/>
                  <a:pt x="17" y="15"/>
                  <a:pt x="17" y="16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1058"/>
          <p:cNvSpPr>
            <a:spLocks/>
          </p:cNvSpPr>
          <p:nvPr/>
        </p:nvSpPr>
        <p:spPr bwMode="auto">
          <a:xfrm>
            <a:off x="7197096" y="4601946"/>
            <a:ext cx="45192" cy="16434"/>
          </a:xfrm>
          <a:custGeom>
            <a:avLst/>
            <a:gdLst>
              <a:gd name="T0" fmla="*/ 15 w 15"/>
              <a:gd name="T1" fmla="*/ 3 h 5"/>
              <a:gd name="T2" fmla="*/ 14 w 15"/>
              <a:gd name="T3" fmla="*/ 4 h 5"/>
              <a:gd name="T4" fmla="*/ 2 w 15"/>
              <a:gd name="T5" fmla="*/ 4 h 5"/>
              <a:gd name="T6" fmla="*/ 0 w 15"/>
              <a:gd name="T7" fmla="*/ 3 h 5"/>
              <a:gd name="T8" fmla="*/ 2 w 15"/>
              <a:gd name="T9" fmla="*/ 1 h 5"/>
              <a:gd name="T10" fmla="*/ 14 w 15"/>
              <a:gd name="T11" fmla="*/ 0 h 5"/>
              <a:gd name="T12" fmla="*/ 15 w 15"/>
              <a:gd name="T13" fmla="*/ 2 h 5"/>
              <a:gd name="T14" fmla="*/ 15 w 15"/>
              <a:gd name="T1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5">
                <a:moveTo>
                  <a:pt x="15" y="3"/>
                </a:moveTo>
                <a:cubicBezTo>
                  <a:pt x="15" y="3"/>
                  <a:pt x="14" y="3"/>
                  <a:pt x="14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1"/>
                  <a:pt x="2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3"/>
                  <a:pt x="15" y="3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1059"/>
          <p:cNvSpPr>
            <a:spLocks/>
          </p:cNvSpPr>
          <p:nvPr/>
        </p:nvSpPr>
        <p:spPr bwMode="auto">
          <a:xfrm>
            <a:off x="7141632" y="4509506"/>
            <a:ext cx="71897" cy="201311"/>
          </a:xfrm>
          <a:custGeom>
            <a:avLst/>
            <a:gdLst>
              <a:gd name="T0" fmla="*/ 2 w 24"/>
              <a:gd name="T1" fmla="*/ 0 h 67"/>
              <a:gd name="T2" fmla="*/ 0 w 24"/>
              <a:gd name="T3" fmla="*/ 1 h 67"/>
              <a:gd name="T4" fmla="*/ 0 w 24"/>
              <a:gd name="T5" fmla="*/ 67 h 67"/>
              <a:gd name="T6" fmla="*/ 2 w 24"/>
              <a:gd name="T7" fmla="*/ 67 h 67"/>
              <a:gd name="T8" fmla="*/ 24 w 24"/>
              <a:gd name="T9" fmla="*/ 34 h 67"/>
              <a:gd name="T10" fmla="*/ 2 w 24"/>
              <a:gd name="T1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67">
                <a:moveTo>
                  <a:pt x="2" y="0"/>
                </a:moveTo>
                <a:cubicBezTo>
                  <a:pt x="1" y="0"/>
                  <a:pt x="1" y="1"/>
                  <a:pt x="0" y="1"/>
                </a:cubicBezTo>
                <a:cubicBezTo>
                  <a:pt x="0" y="67"/>
                  <a:pt x="0" y="67"/>
                  <a:pt x="0" y="67"/>
                </a:cubicBezTo>
                <a:cubicBezTo>
                  <a:pt x="1" y="67"/>
                  <a:pt x="1" y="67"/>
                  <a:pt x="2" y="67"/>
                </a:cubicBezTo>
                <a:cubicBezTo>
                  <a:pt x="14" y="67"/>
                  <a:pt x="24" y="52"/>
                  <a:pt x="24" y="34"/>
                </a:cubicBezTo>
                <a:cubicBezTo>
                  <a:pt x="24" y="15"/>
                  <a:pt x="14" y="0"/>
                  <a:pt x="2" y="0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1060"/>
          <p:cNvSpPr>
            <a:spLocks/>
          </p:cNvSpPr>
          <p:nvPr/>
        </p:nvSpPr>
        <p:spPr bwMode="auto">
          <a:xfrm>
            <a:off x="7084115" y="4509506"/>
            <a:ext cx="123252" cy="69843"/>
          </a:xfrm>
          <a:custGeom>
            <a:avLst/>
            <a:gdLst>
              <a:gd name="T0" fmla="*/ 0 w 41"/>
              <a:gd name="T1" fmla="*/ 21 h 23"/>
              <a:gd name="T2" fmla="*/ 41 w 41"/>
              <a:gd name="T3" fmla="*/ 21 h 23"/>
              <a:gd name="T4" fmla="*/ 21 w 41"/>
              <a:gd name="T5" fmla="*/ 0 h 23"/>
              <a:gd name="T6" fmla="*/ 0 w 41"/>
              <a:gd name="T7" fmla="*/ 2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23">
                <a:moveTo>
                  <a:pt x="0" y="21"/>
                </a:moveTo>
                <a:cubicBezTo>
                  <a:pt x="14" y="23"/>
                  <a:pt x="27" y="23"/>
                  <a:pt x="41" y="21"/>
                </a:cubicBezTo>
                <a:cubicBezTo>
                  <a:pt x="38" y="9"/>
                  <a:pt x="30" y="0"/>
                  <a:pt x="21" y="0"/>
                </a:cubicBezTo>
                <a:cubicBezTo>
                  <a:pt x="11" y="0"/>
                  <a:pt x="3" y="9"/>
                  <a:pt x="0" y="21"/>
                </a:cubicBez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1061"/>
          <p:cNvSpPr>
            <a:spLocks/>
          </p:cNvSpPr>
          <p:nvPr/>
        </p:nvSpPr>
        <p:spPr bwMode="auto">
          <a:xfrm>
            <a:off x="7038923" y="4601946"/>
            <a:ext cx="45192" cy="16434"/>
          </a:xfrm>
          <a:custGeom>
            <a:avLst/>
            <a:gdLst>
              <a:gd name="T0" fmla="*/ 15 w 15"/>
              <a:gd name="T1" fmla="*/ 4 h 5"/>
              <a:gd name="T2" fmla="*/ 13 w 15"/>
              <a:gd name="T3" fmla="*/ 4 h 5"/>
              <a:gd name="T4" fmla="*/ 2 w 15"/>
              <a:gd name="T5" fmla="*/ 4 h 5"/>
              <a:gd name="T6" fmla="*/ 0 w 15"/>
              <a:gd name="T7" fmla="*/ 2 h 5"/>
              <a:gd name="T8" fmla="*/ 2 w 15"/>
              <a:gd name="T9" fmla="*/ 0 h 5"/>
              <a:gd name="T10" fmla="*/ 14 w 15"/>
              <a:gd name="T11" fmla="*/ 1 h 5"/>
              <a:gd name="T12" fmla="*/ 15 w 15"/>
              <a:gd name="T13" fmla="*/ 3 h 5"/>
              <a:gd name="T14" fmla="*/ 15 w 15"/>
              <a:gd name="T1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5">
                <a:moveTo>
                  <a:pt x="15" y="4"/>
                </a:moveTo>
                <a:cubicBezTo>
                  <a:pt x="14" y="4"/>
                  <a:pt x="14" y="5"/>
                  <a:pt x="13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1"/>
                  <a:pt x="15" y="2"/>
                  <a:pt x="15" y="3"/>
                </a:cubicBezTo>
                <a:cubicBezTo>
                  <a:pt x="15" y="3"/>
                  <a:pt x="15" y="4"/>
                  <a:pt x="15" y="4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Oval 1062"/>
          <p:cNvSpPr>
            <a:spLocks noChangeArrowheads="1"/>
          </p:cNvSpPr>
          <p:nvPr/>
        </p:nvSpPr>
        <p:spPr bwMode="auto">
          <a:xfrm>
            <a:off x="7110820" y="4536212"/>
            <a:ext cx="18488" cy="20542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Oval 1063"/>
          <p:cNvSpPr>
            <a:spLocks noChangeArrowheads="1"/>
          </p:cNvSpPr>
          <p:nvPr/>
        </p:nvSpPr>
        <p:spPr bwMode="auto">
          <a:xfrm>
            <a:off x="7160121" y="4536212"/>
            <a:ext cx="20542" cy="20542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1" name="Oval 1064"/>
          <p:cNvSpPr>
            <a:spLocks noChangeArrowheads="1"/>
          </p:cNvSpPr>
          <p:nvPr/>
        </p:nvSpPr>
        <p:spPr bwMode="auto">
          <a:xfrm>
            <a:off x="6020042" y="4279437"/>
            <a:ext cx="564904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2" name="Freeform 1065"/>
          <p:cNvSpPr>
            <a:spLocks/>
          </p:cNvSpPr>
          <p:nvPr/>
        </p:nvSpPr>
        <p:spPr bwMode="auto">
          <a:xfrm>
            <a:off x="6190540" y="4433502"/>
            <a:ext cx="188986" cy="205420"/>
          </a:xfrm>
          <a:custGeom>
            <a:avLst/>
            <a:gdLst>
              <a:gd name="T0" fmla="*/ 63 w 63"/>
              <a:gd name="T1" fmla="*/ 12 h 68"/>
              <a:gd name="T2" fmla="*/ 24 w 63"/>
              <a:gd name="T3" fmla="*/ 65 h 68"/>
              <a:gd name="T4" fmla="*/ 2 w 63"/>
              <a:gd name="T5" fmla="*/ 67 h 68"/>
              <a:gd name="T6" fmla="*/ 2 w 63"/>
              <a:gd name="T7" fmla="*/ 44 h 68"/>
              <a:gd name="T8" fmla="*/ 50 w 63"/>
              <a:gd name="T9" fmla="*/ 0 h 68"/>
              <a:gd name="T10" fmla="*/ 63 w 63"/>
              <a:gd name="T11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68">
                <a:moveTo>
                  <a:pt x="63" y="12"/>
                </a:moveTo>
                <a:cubicBezTo>
                  <a:pt x="63" y="12"/>
                  <a:pt x="32" y="60"/>
                  <a:pt x="24" y="65"/>
                </a:cubicBezTo>
                <a:cubicBezTo>
                  <a:pt x="20" y="67"/>
                  <a:pt x="4" y="68"/>
                  <a:pt x="2" y="67"/>
                </a:cubicBezTo>
                <a:cubicBezTo>
                  <a:pt x="0" y="65"/>
                  <a:pt x="0" y="48"/>
                  <a:pt x="2" y="44"/>
                </a:cubicBezTo>
                <a:cubicBezTo>
                  <a:pt x="5" y="36"/>
                  <a:pt x="50" y="0"/>
                  <a:pt x="50" y="0"/>
                </a:cubicBezTo>
                <a:lnTo>
                  <a:pt x="63" y="12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3" name="Freeform 1066"/>
          <p:cNvSpPr>
            <a:spLocks/>
          </p:cNvSpPr>
          <p:nvPr/>
        </p:nvSpPr>
        <p:spPr bwMode="auto">
          <a:xfrm>
            <a:off x="6274762" y="4447881"/>
            <a:ext cx="152010" cy="299913"/>
          </a:xfrm>
          <a:custGeom>
            <a:avLst/>
            <a:gdLst>
              <a:gd name="T0" fmla="*/ 37 w 50"/>
              <a:gd name="T1" fmla="*/ 0 h 99"/>
              <a:gd name="T2" fmla="*/ 46 w 50"/>
              <a:gd name="T3" fmla="*/ 79 h 99"/>
              <a:gd name="T4" fmla="*/ 25 w 50"/>
              <a:gd name="T5" fmla="*/ 99 h 99"/>
              <a:gd name="T6" fmla="*/ 3 w 50"/>
              <a:gd name="T7" fmla="*/ 79 h 99"/>
              <a:gd name="T8" fmla="*/ 12 w 50"/>
              <a:gd name="T9" fmla="*/ 0 h 99"/>
              <a:gd name="T10" fmla="*/ 37 w 50"/>
              <a:gd name="T11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99">
                <a:moveTo>
                  <a:pt x="37" y="0"/>
                </a:moveTo>
                <a:cubicBezTo>
                  <a:pt x="37" y="0"/>
                  <a:pt x="50" y="68"/>
                  <a:pt x="46" y="79"/>
                </a:cubicBezTo>
                <a:cubicBezTo>
                  <a:pt x="44" y="84"/>
                  <a:pt x="28" y="99"/>
                  <a:pt x="25" y="99"/>
                </a:cubicBezTo>
                <a:cubicBezTo>
                  <a:pt x="21" y="99"/>
                  <a:pt x="5" y="84"/>
                  <a:pt x="3" y="79"/>
                </a:cubicBezTo>
                <a:cubicBezTo>
                  <a:pt x="0" y="68"/>
                  <a:pt x="12" y="0"/>
                  <a:pt x="12" y="0"/>
                </a:cubicBezTo>
                <a:lnTo>
                  <a:pt x="37" y="0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4" name="Freeform 1067"/>
          <p:cNvSpPr>
            <a:spLocks/>
          </p:cNvSpPr>
          <p:nvPr/>
        </p:nvSpPr>
        <p:spPr bwMode="auto">
          <a:xfrm>
            <a:off x="6295304" y="4378038"/>
            <a:ext cx="106818" cy="86276"/>
          </a:xfrm>
          <a:custGeom>
            <a:avLst/>
            <a:gdLst>
              <a:gd name="T0" fmla="*/ 35 w 35"/>
              <a:gd name="T1" fmla="*/ 20 h 28"/>
              <a:gd name="T2" fmla="*/ 27 w 35"/>
              <a:gd name="T3" fmla="*/ 28 h 28"/>
              <a:gd name="T4" fmla="*/ 9 w 35"/>
              <a:gd name="T5" fmla="*/ 28 h 28"/>
              <a:gd name="T6" fmla="*/ 0 w 35"/>
              <a:gd name="T7" fmla="*/ 20 h 28"/>
              <a:gd name="T8" fmla="*/ 0 w 35"/>
              <a:gd name="T9" fmla="*/ 8 h 28"/>
              <a:gd name="T10" fmla="*/ 9 w 35"/>
              <a:gd name="T11" fmla="*/ 0 h 28"/>
              <a:gd name="T12" fmla="*/ 27 w 35"/>
              <a:gd name="T13" fmla="*/ 0 h 28"/>
              <a:gd name="T14" fmla="*/ 35 w 35"/>
              <a:gd name="T15" fmla="*/ 8 h 28"/>
              <a:gd name="T16" fmla="*/ 35 w 35"/>
              <a:gd name="T17" fmla="*/ 2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8">
                <a:moveTo>
                  <a:pt x="35" y="20"/>
                </a:moveTo>
                <a:cubicBezTo>
                  <a:pt x="35" y="25"/>
                  <a:pt x="31" y="28"/>
                  <a:pt x="27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4" y="28"/>
                  <a:pt x="0" y="25"/>
                  <a:pt x="0" y="2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1" y="0"/>
                  <a:pt x="35" y="3"/>
                  <a:pt x="35" y="8"/>
                </a:cubicBezTo>
                <a:lnTo>
                  <a:pt x="35" y="20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5" name="Freeform 1068"/>
          <p:cNvSpPr>
            <a:spLocks/>
          </p:cNvSpPr>
          <p:nvPr/>
        </p:nvSpPr>
        <p:spPr bwMode="auto">
          <a:xfrm>
            <a:off x="6280925" y="4589621"/>
            <a:ext cx="135577" cy="133523"/>
          </a:xfrm>
          <a:custGeom>
            <a:avLst/>
            <a:gdLst>
              <a:gd name="T0" fmla="*/ 42 w 45"/>
              <a:gd name="T1" fmla="*/ 0 h 44"/>
              <a:gd name="T2" fmla="*/ 1 w 45"/>
              <a:gd name="T3" fmla="*/ 22 h 44"/>
              <a:gd name="T4" fmla="*/ 1 w 45"/>
              <a:gd name="T5" fmla="*/ 32 h 44"/>
              <a:gd name="T6" fmla="*/ 12 w 45"/>
              <a:gd name="T7" fmla="*/ 44 h 44"/>
              <a:gd name="T8" fmla="*/ 45 w 45"/>
              <a:gd name="T9" fmla="*/ 26 h 44"/>
              <a:gd name="T10" fmla="*/ 42 w 45"/>
              <a:gd name="T1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44">
                <a:moveTo>
                  <a:pt x="42" y="0"/>
                </a:moveTo>
                <a:cubicBezTo>
                  <a:pt x="25" y="9"/>
                  <a:pt x="8" y="18"/>
                  <a:pt x="1" y="22"/>
                </a:cubicBezTo>
                <a:cubicBezTo>
                  <a:pt x="0" y="27"/>
                  <a:pt x="1" y="30"/>
                  <a:pt x="1" y="32"/>
                </a:cubicBezTo>
                <a:cubicBezTo>
                  <a:pt x="2" y="35"/>
                  <a:pt x="7" y="40"/>
                  <a:pt x="12" y="44"/>
                </a:cubicBezTo>
                <a:cubicBezTo>
                  <a:pt x="26" y="38"/>
                  <a:pt x="37" y="31"/>
                  <a:pt x="45" y="26"/>
                </a:cubicBezTo>
                <a:cubicBezTo>
                  <a:pt x="45" y="20"/>
                  <a:pt x="44" y="10"/>
                  <a:pt x="42" y="0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6" name="Freeform 1069"/>
          <p:cNvSpPr>
            <a:spLocks/>
          </p:cNvSpPr>
          <p:nvPr/>
        </p:nvSpPr>
        <p:spPr bwMode="auto">
          <a:xfrm>
            <a:off x="6287087" y="4472531"/>
            <a:ext cx="115035" cy="133523"/>
          </a:xfrm>
          <a:custGeom>
            <a:avLst/>
            <a:gdLst>
              <a:gd name="T0" fmla="*/ 34 w 38"/>
              <a:gd name="T1" fmla="*/ 0 h 44"/>
              <a:gd name="T2" fmla="*/ 4 w 38"/>
              <a:gd name="T3" fmla="*/ 15 h 44"/>
              <a:gd name="T4" fmla="*/ 0 w 38"/>
              <a:gd name="T5" fmla="*/ 44 h 44"/>
              <a:gd name="T6" fmla="*/ 38 w 38"/>
              <a:gd name="T7" fmla="*/ 23 h 44"/>
              <a:gd name="T8" fmla="*/ 34 w 38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4">
                <a:moveTo>
                  <a:pt x="34" y="0"/>
                </a:moveTo>
                <a:cubicBezTo>
                  <a:pt x="22" y="6"/>
                  <a:pt x="11" y="12"/>
                  <a:pt x="4" y="15"/>
                </a:cubicBezTo>
                <a:cubicBezTo>
                  <a:pt x="3" y="24"/>
                  <a:pt x="1" y="34"/>
                  <a:pt x="0" y="44"/>
                </a:cubicBezTo>
                <a:cubicBezTo>
                  <a:pt x="17" y="36"/>
                  <a:pt x="30" y="29"/>
                  <a:pt x="38" y="23"/>
                </a:cubicBezTo>
                <a:cubicBezTo>
                  <a:pt x="37" y="14"/>
                  <a:pt x="35" y="5"/>
                  <a:pt x="34" y="0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Oval 1070"/>
          <p:cNvSpPr>
            <a:spLocks noChangeArrowheads="1"/>
          </p:cNvSpPr>
          <p:nvPr/>
        </p:nvSpPr>
        <p:spPr bwMode="auto">
          <a:xfrm>
            <a:off x="5266152" y="4279437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1071"/>
          <p:cNvSpPr>
            <a:spLocks/>
          </p:cNvSpPr>
          <p:nvPr/>
        </p:nvSpPr>
        <p:spPr bwMode="auto">
          <a:xfrm>
            <a:off x="5465409" y="4384201"/>
            <a:ext cx="166390" cy="359485"/>
          </a:xfrm>
          <a:custGeom>
            <a:avLst/>
            <a:gdLst>
              <a:gd name="T0" fmla="*/ 44 w 55"/>
              <a:gd name="T1" fmla="*/ 70 h 119"/>
              <a:gd name="T2" fmla="*/ 44 w 55"/>
              <a:gd name="T3" fmla="*/ 17 h 119"/>
              <a:gd name="T4" fmla="*/ 27 w 55"/>
              <a:gd name="T5" fmla="*/ 0 h 119"/>
              <a:gd name="T6" fmla="*/ 11 w 55"/>
              <a:gd name="T7" fmla="*/ 17 h 119"/>
              <a:gd name="T8" fmla="*/ 11 w 55"/>
              <a:gd name="T9" fmla="*/ 70 h 119"/>
              <a:gd name="T10" fmla="*/ 0 w 55"/>
              <a:gd name="T11" fmla="*/ 92 h 119"/>
              <a:gd name="T12" fmla="*/ 27 w 55"/>
              <a:gd name="T13" fmla="*/ 119 h 119"/>
              <a:gd name="T14" fmla="*/ 55 w 55"/>
              <a:gd name="T15" fmla="*/ 92 h 119"/>
              <a:gd name="T16" fmla="*/ 44 w 55"/>
              <a:gd name="T17" fmla="*/ 7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19">
                <a:moveTo>
                  <a:pt x="44" y="70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8"/>
                  <a:pt x="37" y="0"/>
                  <a:pt x="27" y="0"/>
                </a:cubicBezTo>
                <a:cubicBezTo>
                  <a:pt x="18" y="0"/>
                  <a:pt x="11" y="8"/>
                  <a:pt x="11" y="17"/>
                </a:cubicBezTo>
                <a:cubicBezTo>
                  <a:pt x="11" y="70"/>
                  <a:pt x="11" y="70"/>
                  <a:pt x="11" y="70"/>
                </a:cubicBezTo>
                <a:cubicBezTo>
                  <a:pt x="4" y="75"/>
                  <a:pt x="0" y="83"/>
                  <a:pt x="0" y="92"/>
                </a:cubicBezTo>
                <a:cubicBezTo>
                  <a:pt x="0" y="107"/>
                  <a:pt x="12" y="119"/>
                  <a:pt x="27" y="119"/>
                </a:cubicBezTo>
                <a:cubicBezTo>
                  <a:pt x="43" y="119"/>
                  <a:pt x="55" y="107"/>
                  <a:pt x="55" y="92"/>
                </a:cubicBezTo>
                <a:cubicBezTo>
                  <a:pt x="55" y="83"/>
                  <a:pt x="51" y="75"/>
                  <a:pt x="44" y="70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1072"/>
          <p:cNvSpPr>
            <a:spLocks noChangeArrowheads="1"/>
          </p:cNvSpPr>
          <p:nvPr/>
        </p:nvSpPr>
        <p:spPr bwMode="auto">
          <a:xfrm>
            <a:off x="5500331" y="4618379"/>
            <a:ext cx="94493" cy="90385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1073"/>
          <p:cNvSpPr>
            <a:spLocks/>
          </p:cNvSpPr>
          <p:nvPr/>
        </p:nvSpPr>
        <p:spPr bwMode="auto">
          <a:xfrm>
            <a:off x="5531143" y="4421177"/>
            <a:ext cx="32867" cy="230070"/>
          </a:xfrm>
          <a:custGeom>
            <a:avLst/>
            <a:gdLst>
              <a:gd name="T0" fmla="*/ 11 w 11"/>
              <a:gd name="T1" fmla="*/ 5 h 76"/>
              <a:gd name="T2" fmla="*/ 5 w 11"/>
              <a:gd name="T3" fmla="*/ 0 h 76"/>
              <a:gd name="T4" fmla="*/ 5 w 11"/>
              <a:gd name="T5" fmla="*/ 0 h 76"/>
              <a:gd name="T6" fmla="*/ 0 w 11"/>
              <a:gd name="T7" fmla="*/ 5 h 76"/>
              <a:gd name="T8" fmla="*/ 0 w 11"/>
              <a:gd name="T9" fmla="*/ 72 h 76"/>
              <a:gd name="T10" fmla="*/ 5 w 11"/>
              <a:gd name="T11" fmla="*/ 76 h 76"/>
              <a:gd name="T12" fmla="*/ 5 w 11"/>
              <a:gd name="T13" fmla="*/ 76 h 76"/>
              <a:gd name="T14" fmla="*/ 11 w 11"/>
              <a:gd name="T15" fmla="*/ 72 h 76"/>
              <a:gd name="T16" fmla="*/ 11 w 11"/>
              <a:gd name="T17" fmla="*/ 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76">
                <a:moveTo>
                  <a:pt x="11" y="5"/>
                </a:moveTo>
                <a:cubicBezTo>
                  <a:pt x="11" y="2"/>
                  <a:pt x="9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4"/>
                  <a:pt x="2" y="76"/>
                  <a:pt x="5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9" y="76"/>
                  <a:pt x="11" y="74"/>
                  <a:pt x="11" y="72"/>
                </a:cubicBezTo>
                <a:lnTo>
                  <a:pt x="11" y="5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1074"/>
          <p:cNvSpPr>
            <a:spLocks/>
          </p:cNvSpPr>
          <p:nvPr/>
        </p:nvSpPr>
        <p:spPr bwMode="auto">
          <a:xfrm>
            <a:off x="5420216" y="4429393"/>
            <a:ext cx="59572" cy="47247"/>
          </a:xfrm>
          <a:custGeom>
            <a:avLst/>
            <a:gdLst>
              <a:gd name="T0" fmla="*/ 29 w 29"/>
              <a:gd name="T1" fmla="*/ 23 h 23"/>
              <a:gd name="T2" fmla="*/ 14 w 29"/>
              <a:gd name="T3" fmla="*/ 0 h 23"/>
              <a:gd name="T4" fmla="*/ 0 w 29"/>
              <a:gd name="T5" fmla="*/ 23 h 23"/>
              <a:gd name="T6" fmla="*/ 29 w 29"/>
              <a:gd name="T7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23">
                <a:moveTo>
                  <a:pt x="29" y="23"/>
                </a:moveTo>
                <a:lnTo>
                  <a:pt x="14" y="0"/>
                </a:lnTo>
                <a:lnTo>
                  <a:pt x="0" y="23"/>
                </a:lnTo>
                <a:lnTo>
                  <a:pt x="29" y="23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Rectangle 1075"/>
          <p:cNvSpPr>
            <a:spLocks noChangeArrowheads="1"/>
          </p:cNvSpPr>
          <p:nvPr/>
        </p:nvSpPr>
        <p:spPr bwMode="auto">
          <a:xfrm>
            <a:off x="5442813" y="4470477"/>
            <a:ext cx="12325" cy="129415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1076"/>
          <p:cNvSpPr>
            <a:spLocks/>
          </p:cNvSpPr>
          <p:nvPr/>
        </p:nvSpPr>
        <p:spPr bwMode="auto">
          <a:xfrm>
            <a:off x="5615366" y="4429393"/>
            <a:ext cx="61626" cy="47247"/>
          </a:xfrm>
          <a:custGeom>
            <a:avLst/>
            <a:gdLst>
              <a:gd name="T0" fmla="*/ 0 w 30"/>
              <a:gd name="T1" fmla="*/ 23 h 23"/>
              <a:gd name="T2" fmla="*/ 15 w 30"/>
              <a:gd name="T3" fmla="*/ 0 h 23"/>
              <a:gd name="T4" fmla="*/ 30 w 30"/>
              <a:gd name="T5" fmla="*/ 23 h 23"/>
              <a:gd name="T6" fmla="*/ 0 w 30"/>
              <a:gd name="T7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3">
                <a:moveTo>
                  <a:pt x="0" y="23"/>
                </a:moveTo>
                <a:lnTo>
                  <a:pt x="15" y="0"/>
                </a:lnTo>
                <a:lnTo>
                  <a:pt x="3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Rectangle 1077"/>
          <p:cNvSpPr>
            <a:spLocks noChangeArrowheads="1"/>
          </p:cNvSpPr>
          <p:nvPr/>
        </p:nvSpPr>
        <p:spPr bwMode="auto">
          <a:xfrm>
            <a:off x="5640016" y="4470477"/>
            <a:ext cx="12325" cy="129415"/>
          </a:xfrm>
          <a:prstGeom prst="rect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1078"/>
          <p:cNvSpPr>
            <a:spLocks/>
          </p:cNvSpPr>
          <p:nvPr/>
        </p:nvSpPr>
        <p:spPr bwMode="auto">
          <a:xfrm>
            <a:off x="5551685" y="4441719"/>
            <a:ext cx="28759" cy="6163"/>
          </a:xfrm>
          <a:custGeom>
            <a:avLst/>
            <a:gdLst>
              <a:gd name="T0" fmla="*/ 9 w 9"/>
              <a:gd name="T1" fmla="*/ 1 h 2"/>
              <a:gd name="T2" fmla="*/ 8 w 9"/>
              <a:gd name="T3" fmla="*/ 2 h 2"/>
              <a:gd name="T4" fmla="*/ 2 w 9"/>
              <a:gd name="T5" fmla="*/ 2 h 2"/>
              <a:gd name="T6" fmla="*/ 0 w 9"/>
              <a:gd name="T7" fmla="*/ 1 h 2"/>
              <a:gd name="T8" fmla="*/ 0 w 9"/>
              <a:gd name="T9" fmla="*/ 1 h 2"/>
              <a:gd name="T10" fmla="*/ 2 w 9"/>
              <a:gd name="T11" fmla="*/ 0 h 2"/>
              <a:gd name="T12" fmla="*/ 8 w 9"/>
              <a:gd name="T13" fmla="*/ 0 h 2"/>
              <a:gd name="T14" fmla="*/ 9 w 9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">
                <a:moveTo>
                  <a:pt x="9" y="1"/>
                </a:moveTo>
                <a:cubicBezTo>
                  <a:pt x="9" y="2"/>
                  <a:pt x="9" y="2"/>
                  <a:pt x="8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1"/>
                  <a:pt x="9" y="1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1079"/>
          <p:cNvSpPr>
            <a:spLocks/>
          </p:cNvSpPr>
          <p:nvPr/>
        </p:nvSpPr>
        <p:spPr bwMode="auto">
          <a:xfrm>
            <a:off x="5551685" y="4460206"/>
            <a:ext cx="28759" cy="10272"/>
          </a:xfrm>
          <a:custGeom>
            <a:avLst/>
            <a:gdLst>
              <a:gd name="T0" fmla="*/ 9 w 9"/>
              <a:gd name="T1" fmla="*/ 1 h 3"/>
              <a:gd name="T2" fmla="*/ 8 w 9"/>
              <a:gd name="T3" fmla="*/ 3 h 3"/>
              <a:gd name="T4" fmla="*/ 2 w 9"/>
              <a:gd name="T5" fmla="*/ 3 h 3"/>
              <a:gd name="T6" fmla="*/ 0 w 9"/>
              <a:gd name="T7" fmla="*/ 1 h 3"/>
              <a:gd name="T8" fmla="*/ 0 w 9"/>
              <a:gd name="T9" fmla="*/ 1 h 3"/>
              <a:gd name="T10" fmla="*/ 2 w 9"/>
              <a:gd name="T11" fmla="*/ 0 h 3"/>
              <a:gd name="T12" fmla="*/ 8 w 9"/>
              <a:gd name="T13" fmla="*/ 0 h 3"/>
              <a:gd name="T14" fmla="*/ 9 w 9"/>
              <a:gd name="T1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3">
                <a:moveTo>
                  <a:pt x="9" y="1"/>
                </a:moveTo>
                <a:cubicBezTo>
                  <a:pt x="9" y="2"/>
                  <a:pt x="9" y="3"/>
                  <a:pt x="8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1"/>
                  <a:pt x="9" y="1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1080"/>
          <p:cNvSpPr>
            <a:spLocks/>
          </p:cNvSpPr>
          <p:nvPr/>
        </p:nvSpPr>
        <p:spPr bwMode="auto">
          <a:xfrm>
            <a:off x="5551685" y="4480748"/>
            <a:ext cx="28759" cy="6163"/>
          </a:xfrm>
          <a:custGeom>
            <a:avLst/>
            <a:gdLst>
              <a:gd name="T0" fmla="*/ 9 w 9"/>
              <a:gd name="T1" fmla="*/ 1 h 2"/>
              <a:gd name="T2" fmla="*/ 8 w 9"/>
              <a:gd name="T3" fmla="*/ 2 h 2"/>
              <a:gd name="T4" fmla="*/ 2 w 9"/>
              <a:gd name="T5" fmla="*/ 2 h 2"/>
              <a:gd name="T6" fmla="*/ 0 w 9"/>
              <a:gd name="T7" fmla="*/ 1 h 2"/>
              <a:gd name="T8" fmla="*/ 0 w 9"/>
              <a:gd name="T9" fmla="*/ 1 h 2"/>
              <a:gd name="T10" fmla="*/ 2 w 9"/>
              <a:gd name="T11" fmla="*/ 0 h 2"/>
              <a:gd name="T12" fmla="*/ 8 w 9"/>
              <a:gd name="T13" fmla="*/ 0 h 2"/>
              <a:gd name="T14" fmla="*/ 9 w 9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">
                <a:moveTo>
                  <a:pt x="9" y="1"/>
                </a:moveTo>
                <a:cubicBezTo>
                  <a:pt x="9" y="1"/>
                  <a:pt x="9" y="2"/>
                  <a:pt x="8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0"/>
                  <a:pt x="9" y="1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1081"/>
          <p:cNvSpPr>
            <a:spLocks/>
          </p:cNvSpPr>
          <p:nvPr/>
        </p:nvSpPr>
        <p:spPr bwMode="auto">
          <a:xfrm>
            <a:off x="5551685" y="4499236"/>
            <a:ext cx="28759" cy="6163"/>
          </a:xfrm>
          <a:custGeom>
            <a:avLst/>
            <a:gdLst>
              <a:gd name="T0" fmla="*/ 9 w 9"/>
              <a:gd name="T1" fmla="*/ 1 h 2"/>
              <a:gd name="T2" fmla="*/ 8 w 9"/>
              <a:gd name="T3" fmla="*/ 2 h 2"/>
              <a:gd name="T4" fmla="*/ 2 w 9"/>
              <a:gd name="T5" fmla="*/ 2 h 2"/>
              <a:gd name="T6" fmla="*/ 0 w 9"/>
              <a:gd name="T7" fmla="*/ 1 h 2"/>
              <a:gd name="T8" fmla="*/ 0 w 9"/>
              <a:gd name="T9" fmla="*/ 1 h 2"/>
              <a:gd name="T10" fmla="*/ 2 w 9"/>
              <a:gd name="T11" fmla="*/ 0 h 2"/>
              <a:gd name="T12" fmla="*/ 8 w 9"/>
              <a:gd name="T13" fmla="*/ 0 h 2"/>
              <a:gd name="T14" fmla="*/ 9 w 9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">
                <a:moveTo>
                  <a:pt x="9" y="1"/>
                </a:moveTo>
                <a:cubicBezTo>
                  <a:pt x="9" y="2"/>
                  <a:pt x="9" y="2"/>
                  <a:pt x="8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0"/>
                  <a:pt x="9" y="1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1082"/>
          <p:cNvSpPr>
            <a:spLocks/>
          </p:cNvSpPr>
          <p:nvPr/>
        </p:nvSpPr>
        <p:spPr bwMode="auto">
          <a:xfrm>
            <a:off x="5551685" y="4517723"/>
            <a:ext cx="28759" cy="10272"/>
          </a:xfrm>
          <a:custGeom>
            <a:avLst/>
            <a:gdLst>
              <a:gd name="T0" fmla="*/ 9 w 9"/>
              <a:gd name="T1" fmla="*/ 1 h 3"/>
              <a:gd name="T2" fmla="*/ 8 w 9"/>
              <a:gd name="T3" fmla="*/ 3 h 3"/>
              <a:gd name="T4" fmla="*/ 2 w 9"/>
              <a:gd name="T5" fmla="*/ 3 h 3"/>
              <a:gd name="T6" fmla="*/ 0 w 9"/>
              <a:gd name="T7" fmla="*/ 1 h 3"/>
              <a:gd name="T8" fmla="*/ 0 w 9"/>
              <a:gd name="T9" fmla="*/ 1 h 3"/>
              <a:gd name="T10" fmla="*/ 2 w 9"/>
              <a:gd name="T11" fmla="*/ 0 h 3"/>
              <a:gd name="T12" fmla="*/ 8 w 9"/>
              <a:gd name="T13" fmla="*/ 0 h 3"/>
              <a:gd name="T14" fmla="*/ 9 w 9"/>
              <a:gd name="T1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3">
                <a:moveTo>
                  <a:pt x="9" y="1"/>
                </a:moveTo>
                <a:cubicBezTo>
                  <a:pt x="9" y="2"/>
                  <a:pt x="9" y="3"/>
                  <a:pt x="8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1"/>
                  <a:pt x="9" y="1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1083"/>
          <p:cNvSpPr>
            <a:spLocks/>
          </p:cNvSpPr>
          <p:nvPr/>
        </p:nvSpPr>
        <p:spPr bwMode="auto">
          <a:xfrm>
            <a:off x="5551685" y="4536212"/>
            <a:ext cx="28759" cy="8217"/>
          </a:xfrm>
          <a:custGeom>
            <a:avLst/>
            <a:gdLst>
              <a:gd name="T0" fmla="*/ 9 w 9"/>
              <a:gd name="T1" fmla="*/ 2 h 3"/>
              <a:gd name="T2" fmla="*/ 8 w 9"/>
              <a:gd name="T3" fmla="*/ 3 h 3"/>
              <a:gd name="T4" fmla="*/ 2 w 9"/>
              <a:gd name="T5" fmla="*/ 3 h 3"/>
              <a:gd name="T6" fmla="*/ 0 w 9"/>
              <a:gd name="T7" fmla="*/ 2 h 3"/>
              <a:gd name="T8" fmla="*/ 0 w 9"/>
              <a:gd name="T9" fmla="*/ 2 h 3"/>
              <a:gd name="T10" fmla="*/ 2 w 9"/>
              <a:gd name="T11" fmla="*/ 0 h 3"/>
              <a:gd name="T12" fmla="*/ 8 w 9"/>
              <a:gd name="T13" fmla="*/ 0 h 3"/>
              <a:gd name="T14" fmla="*/ 9 w 9"/>
              <a:gd name="T15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3">
                <a:moveTo>
                  <a:pt x="9" y="2"/>
                </a:moveTo>
                <a:cubicBezTo>
                  <a:pt x="9" y="2"/>
                  <a:pt x="9" y="3"/>
                  <a:pt x="8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1"/>
                  <a:pt x="9" y="2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1084"/>
          <p:cNvSpPr>
            <a:spLocks/>
          </p:cNvSpPr>
          <p:nvPr/>
        </p:nvSpPr>
        <p:spPr bwMode="auto">
          <a:xfrm>
            <a:off x="5551685" y="4556754"/>
            <a:ext cx="28759" cy="6163"/>
          </a:xfrm>
          <a:custGeom>
            <a:avLst/>
            <a:gdLst>
              <a:gd name="T0" fmla="*/ 9 w 9"/>
              <a:gd name="T1" fmla="*/ 1 h 2"/>
              <a:gd name="T2" fmla="*/ 8 w 9"/>
              <a:gd name="T3" fmla="*/ 2 h 2"/>
              <a:gd name="T4" fmla="*/ 2 w 9"/>
              <a:gd name="T5" fmla="*/ 2 h 2"/>
              <a:gd name="T6" fmla="*/ 0 w 9"/>
              <a:gd name="T7" fmla="*/ 1 h 2"/>
              <a:gd name="T8" fmla="*/ 0 w 9"/>
              <a:gd name="T9" fmla="*/ 1 h 2"/>
              <a:gd name="T10" fmla="*/ 2 w 9"/>
              <a:gd name="T11" fmla="*/ 0 h 2"/>
              <a:gd name="T12" fmla="*/ 8 w 9"/>
              <a:gd name="T13" fmla="*/ 0 h 2"/>
              <a:gd name="T14" fmla="*/ 9 w 9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">
                <a:moveTo>
                  <a:pt x="9" y="1"/>
                </a:moveTo>
                <a:cubicBezTo>
                  <a:pt x="9" y="1"/>
                  <a:pt x="9" y="2"/>
                  <a:pt x="8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0"/>
                  <a:pt x="9" y="1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1085"/>
          <p:cNvSpPr>
            <a:spLocks/>
          </p:cNvSpPr>
          <p:nvPr/>
        </p:nvSpPr>
        <p:spPr bwMode="auto">
          <a:xfrm>
            <a:off x="5551685" y="4575241"/>
            <a:ext cx="28759" cy="6163"/>
          </a:xfrm>
          <a:custGeom>
            <a:avLst/>
            <a:gdLst>
              <a:gd name="T0" fmla="*/ 9 w 9"/>
              <a:gd name="T1" fmla="*/ 1 h 2"/>
              <a:gd name="T2" fmla="*/ 8 w 9"/>
              <a:gd name="T3" fmla="*/ 2 h 2"/>
              <a:gd name="T4" fmla="*/ 2 w 9"/>
              <a:gd name="T5" fmla="*/ 2 h 2"/>
              <a:gd name="T6" fmla="*/ 0 w 9"/>
              <a:gd name="T7" fmla="*/ 1 h 2"/>
              <a:gd name="T8" fmla="*/ 0 w 9"/>
              <a:gd name="T9" fmla="*/ 1 h 2"/>
              <a:gd name="T10" fmla="*/ 2 w 9"/>
              <a:gd name="T11" fmla="*/ 0 h 2"/>
              <a:gd name="T12" fmla="*/ 8 w 9"/>
              <a:gd name="T13" fmla="*/ 0 h 2"/>
              <a:gd name="T14" fmla="*/ 9 w 9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">
                <a:moveTo>
                  <a:pt x="9" y="1"/>
                </a:moveTo>
                <a:cubicBezTo>
                  <a:pt x="9" y="2"/>
                  <a:pt x="9" y="2"/>
                  <a:pt x="8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0"/>
                  <a:pt x="9" y="1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Oval 1086"/>
          <p:cNvSpPr>
            <a:spLocks noChangeArrowheads="1"/>
          </p:cNvSpPr>
          <p:nvPr/>
        </p:nvSpPr>
        <p:spPr bwMode="auto">
          <a:xfrm>
            <a:off x="4510208" y="4279437"/>
            <a:ext cx="564904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1087"/>
          <p:cNvSpPr>
            <a:spLocks/>
          </p:cNvSpPr>
          <p:nvPr/>
        </p:nvSpPr>
        <p:spPr bwMode="auto">
          <a:xfrm>
            <a:off x="4781362" y="4636867"/>
            <a:ext cx="127360" cy="98601"/>
          </a:xfrm>
          <a:custGeom>
            <a:avLst/>
            <a:gdLst>
              <a:gd name="T0" fmla="*/ 44 w 62"/>
              <a:gd name="T1" fmla="*/ 48 h 48"/>
              <a:gd name="T2" fmla="*/ 62 w 62"/>
              <a:gd name="T3" fmla="*/ 48 h 48"/>
              <a:gd name="T4" fmla="*/ 9 w 62"/>
              <a:gd name="T5" fmla="*/ 0 h 48"/>
              <a:gd name="T6" fmla="*/ 0 w 62"/>
              <a:gd name="T7" fmla="*/ 7 h 48"/>
              <a:gd name="T8" fmla="*/ 44 w 62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8">
                <a:moveTo>
                  <a:pt x="44" y="48"/>
                </a:moveTo>
                <a:lnTo>
                  <a:pt x="62" y="48"/>
                </a:lnTo>
                <a:lnTo>
                  <a:pt x="9" y="0"/>
                </a:lnTo>
                <a:lnTo>
                  <a:pt x="0" y="7"/>
                </a:lnTo>
                <a:lnTo>
                  <a:pt x="44" y="48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1088"/>
          <p:cNvSpPr>
            <a:spLocks/>
          </p:cNvSpPr>
          <p:nvPr/>
        </p:nvSpPr>
        <p:spPr bwMode="auto">
          <a:xfrm>
            <a:off x="4676598" y="4636867"/>
            <a:ext cx="127360" cy="98601"/>
          </a:xfrm>
          <a:custGeom>
            <a:avLst/>
            <a:gdLst>
              <a:gd name="T0" fmla="*/ 16 w 62"/>
              <a:gd name="T1" fmla="*/ 48 h 48"/>
              <a:gd name="T2" fmla="*/ 0 w 62"/>
              <a:gd name="T3" fmla="*/ 48 h 48"/>
              <a:gd name="T4" fmla="*/ 53 w 62"/>
              <a:gd name="T5" fmla="*/ 0 h 48"/>
              <a:gd name="T6" fmla="*/ 62 w 62"/>
              <a:gd name="T7" fmla="*/ 7 h 48"/>
              <a:gd name="T8" fmla="*/ 16 w 62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8">
                <a:moveTo>
                  <a:pt x="16" y="48"/>
                </a:moveTo>
                <a:lnTo>
                  <a:pt x="0" y="48"/>
                </a:lnTo>
                <a:lnTo>
                  <a:pt x="53" y="0"/>
                </a:lnTo>
                <a:lnTo>
                  <a:pt x="62" y="7"/>
                </a:lnTo>
                <a:lnTo>
                  <a:pt x="16" y="48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Rectangle 1089"/>
          <p:cNvSpPr>
            <a:spLocks noChangeArrowheads="1"/>
          </p:cNvSpPr>
          <p:nvPr/>
        </p:nvSpPr>
        <p:spPr bwMode="auto">
          <a:xfrm>
            <a:off x="4779307" y="4503344"/>
            <a:ext cx="26705" cy="236233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1090"/>
          <p:cNvSpPr>
            <a:spLocks/>
          </p:cNvSpPr>
          <p:nvPr/>
        </p:nvSpPr>
        <p:spPr bwMode="auto">
          <a:xfrm>
            <a:off x="4610863" y="4388310"/>
            <a:ext cx="363593" cy="30814"/>
          </a:xfrm>
          <a:custGeom>
            <a:avLst/>
            <a:gdLst>
              <a:gd name="T0" fmla="*/ 121 w 121"/>
              <a:gd name="T1" fmla="*/ 6 h 10"/>
              <a:gd name="T2" fmla="*/ 115 w 121"/>
              <a:gd name="T3" fmla="*/ 0 h 10"/>
              <a:gd name="T4" fmla="*/ 6 w 121"/>
              <a:gd name="T5" fmla="*/ 0 h 10"/>
              <a:gd name="T6" fmla="*/ 0 w 121"/>
              <a:gd name="T7" fmla="*/ 6 h 10"/>
              <a:gd name="T8" fmla="*/ 0 w 121"/>
              <a:gd name="T9" fmla="*/ 10 h 10"/>
              <a:gd name="T10" fmla="*/ 121 w 121"/>
              <a:gd name="T11" fmla="*/ 10 h 10"/>
              <a:gd name="T12" fmla="*/ 121 w 121"/>
              <a:gd name="T13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">
                <a:moveTo>
                  <a:pt x="121" y="6"/>
                </a:moveTo>
                <a:cubicBezTo>
                  <a:pt x="121" y="3"/>
                  <a:pt x="118" y="0"/>
                  <a:pt x="115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0"/>
                  <a:pt x="0" y="10"/>
                  <a:pt x="0" y="10"/>
                </a:cubicBezTo>
                <a:cubicBezTo>
                  <a:pt x="121" y="10"/>
                  <a:pt x="121" y="10"/>
                  <a:pt x="121" y="10"/>
                </a:cubicBezTo>
                <a:lnTo>
                  <a:pt x="121" y="6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1091"/>
          <p:cNvSpPr>
            <a:spLocks/>
          </p:cNvSpPr>
          <p:nvPr/>
        </p:nvSpPr>
        <p:spPr bwMode="auto">
          <a:xfrm>
            <a:off x="4610863" y="4419122"/>
            <a:ext cx="363593" cy="225962"/>
          </a:xfrm>
          <a:custGeom>
            <a:avLst/>
            <a:gdLst>
              <a:gd name="T0" fmla="*/ 0 w 121"/>
              <a:gd name="T1" fmla="*/ 0 h 75"/>
              <a:gd name="T2" fmla="*/ 0 w 121"/>
              <a:gd name="T3" fmla="*/ 69 h 75"/>
              <a:gd name="T4" fmla="*/ 7 w 121"/>
              <a:gd name="T5" fmla="*/ 75 h 75"/>
              <a:gd name="T6" fmla="*/ 114 w 121"/>
              <a:gd name="T7" fmla="*/ 75 h 75"/>
              <a:gd name="T8" fmla="*/ 121 w 121"/>
              <a:gd name="T9" fmla="*/ 69 h 75"/>
              <a:gd name="T10" fmla="*/ 121 w 121"/>
              <a:gd name="T11" fmla="*/ 0 h 75"/>
              <a:gd name="T12" fmla="*/ 0 w 121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75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0" y="72"/>
                  <a:pt x="3" y="75"/>
                  <a:pt x="7" y="75"/>
                </a:cubicBezTo>
                <a:cubicBezTo>
                  <a:pt x="114" y="75"/>
                  <a:pt x="114" y="75"/>
                  <a:pt x="114" y="75"/>
                </a:cubicBezTo>
                <a:cubicBezTo>
                  <a:pt x="118" y="75"/>
                  <a:pt x="121" y="72"/>
                  <a:pt x="121" y="69"/>
                </a:cubicBezTo>
                <a:cubicBezTo>
                  <a:pt x="121" y="0"/>
                  <a:pt x="121" y="0"/>
                  <a:pt x="12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1092"/>
          <p:cNvSpPr>
            <a:spLocks noEditPoints="1"/>
          </p:cNvSpPr>
          <p:nvPr/>
        </p:nvSpPr>
        <p:spPr bwMode="auto">
          <a:xfrm>
            <a:off x="4664272" y="4478694"/>
            <a:ext cx="258829" cy="84223"/>
          </a:xfrm>
          <a:custGeom>
            <a:avLst/>
            <a:gdLst>
              <a:gd name="T0" fmla="*/ 30 w 86"/>
              <a:gd name="T1" fmla="*/ 15 h 28"/>
              <a:gd name="T2" fmla="*/ 29 w 86"/>
              <a:gd name="T3" fmla="*/ 7 h 28"/>
              <a:gd name="T4" fmla="*/ 27 w 86"/>
              <a:gd name="T5" fmla="*/ 15 h 28"/>
              <a:gd name="T6" fmla="*/ 18 w 86"/>
              <a:gd name="T7" fmla="*/ 16 h 28"/>
              <a:gd name="T8" fmla="*/ 20 w 86"/>
              <a:gd name="T9" fmla="*/ 18 h 28"/>
              <a:gd name="T10" fmla="*/ 26 w 86"/>
              <a:gd name="T11" fmla="*/ 25 h 28"/>
              <a:gd name="T12" fmla="*/ 28 w 86"/>
              <a:gd name="T13" fmla="*/ 26 h 28"/>
              <a:gd name="T14" fmla="*/ 29 w 86"/>
              <a:gd name="T15" fmla="*/ 25 h 28"/>
              <a:gd name="T16" fmla="*/ 36 w 86"/>
              <a:gd name="T17" fmla="*/ 18 h 28"/>
              <a:gd name="T18" fmla="*/ 36 w 86"/>
              <a:gd name="T19" fmla="*/ 15 h 28"/>
              <a:gd name="T20" fmla="*/ 48 w 86"/>
              <a:gd name="T21" fmla="*/ 23 h 28"/>
              <a:gd name="T22" fmla="*/ 50 w 86"/>
              <a:gd name="T23" fmla="*/ 1 h 28"/>
              <a:gd name="T24" fmla="*/ 48 w 86"/>
              <a:gd name="T25" fmla="*/ 2 h 28"/>
              <a:gd name="T26" fmla="*/ 41 w 86"/>
              <a:gd name="T27" fmla="*/ 9 h 28"/>
              <a:gd name="T28" fmla="*/ 43 w 86"/>
              <a:gd name="T29" fmla="*/ 10 h 28"/>
              <a:gd name="T30" fmla="*/ 47 w 86"/>
              <a:gd name="T31" fmla="*/ 7 h 28"/>
              <a:gd name="T32" fmla="*/ 40 w 86"/>
              <a:gd name="T33" fmla="*/ 23 h 28"/>
              <a:gd name="T34" fmla="*/ 39 w 86"/>
              <a:gd name="T35" fmla="*/ 24 h 28"/>
              <a:gd name="T36" fmla="*/ 40 w 86"/>
              <a:gd name="T37" fmla="*/ 26 h 28"/>
              <a:gd name="T38" fmla="*/ 52 w 86"/>
              <a:gd name="T39" fmla="*/ 25 h 28"/>
              <a:gd name="T40" fmla="*/ 51 w 86"/>
              <a:gd name="T41" fmla="*/ 22 h 28"/>
              <a:gd name="T42" fmla="*/ 10 w 86"/>
              <a:gd name="T43" fmla="*/ 25 h 28"/>
              <a:gd name="T44" fmla="*/ 12 w 86"/>
              <a:gd name="T45" fmla="*/ 4 h 28"/>
              <a:gd name="T46" fmla="*/ 10 w 86"/>
              <a:gd name="T47" fmla="*/ 4 h 28"/>
              <a:gd name="T48" fmla="*/ 4 w 86"/>
              <a:gd name="T49" fmla="*/ 12 h 28"/>
              <a:gd name="T50" fmla="*/ 6 w 86"/>
              <a:gd name="T51" fmla="*/ 12 h 28"/>
              <a:gd name="T52" fmla="*/ 7 w 86"/>
              <a:gd name="T53" fmla="*/ 25 h 28"/>
              <a:gd name="T54" fmla="*/ 0 w 86"/>
              <a:gd name="T55" fmla="*/ 27 h 28"/>
              <a:gd name="T56" fmla="*/ 2 w 86"/>
              <a:gd name="T57" fmla="*/ 28 h 28"/>
              <a:gd name="T58" fmla="*/ 13 w 86"/>
              <a:gd name="T59" fmla="*/ 28 h 28"/>
              <a:gd name="T60" fmla="*/ 15 w 86"/>
              <a:gd name="T61" fmla="*/ 26 h 28"/>
              <a:gd name="T62" fmla="*/ 85 w 86"/>
              <a:gd name="T63" fmla="*/ 14 h 28"/>
              <a:gd name="T64" fmla="*/ 81 w 86"/>
              <a:gd name="T65" fmla="*/ 2 h 28"/>
              <a:gd name="T66" fmla="*/ 73 w 86"/>
              <a:gd name="T67" fmla="*/ 1 h 28"/>
              <a:gd name="T68" fmla="*/ 69 w 86"/>
              <a:gd name="T69" fmla="*/ 6 h 28"/>
              <a:gd name="T70" fmla="*/ 70 w 86"/>
              <a:gd name="T71" fmla="*/ 8 h 28"/>
              <a:gd name="T72" fmla="*/ 71 w 86"/>
              <a:gd name="T73" fmla="*/ 8 h 28"/>
              <a:gd name="T74" fmla="*/ 72 w 86"/>
              <a:gd name="T75" fmla="*/ 6 h 28"/>
              <a:gd name="T76" fmla="*/ 76 w 86"/>
              <a:gd name="T77" fmla="*/ 3 h 28"/>
              <a:gd name="T78" fmla="*/ 83 w 86"/>
              <a:gd name="T79" fmla="*/ 8 h 28"/>
              <a:gd name="T80" fmla="*/ 70 w 86"/>
              <a:gd name="T81" fmla="*/ 21 h 28"/>
              <a:gd name="T82" fmla="*/ 69 w 86"/>
              <a:gd name="T83" fmla="*/ 24 h 28"/>
              <a:gd name="T84" fmla="*/ 70 w 86"/>
              <a:gd name="T85" fmla="*/ 24 h 28"/>
              <a:gd name="T86" fmla="*/ 82 w 86"/>
              <a:gd name="T87" fmla="*/ 27 h 28"/>
              <a:gd name="T88" fmla="*/ 83 w 86"/>
              <a:gd name="T89" fmla="*/ 26 h 28"/>
              <a:gd name="T90" fmla="*/ 82 w 86"/>
              <a:gd name="T91" fmla="*/ 24 h 28"/>
              <a:gd name="T92" fmla="*/ 85 w 86"/>
              <a:gd name="T93" fmla="*/ 14 h 28"/>
              <a:gd name="T94" fmla="*/ 66 w 86"/>
              <a:gd name="T95" fmla="*/ 16 h 28"/>
              <a:gd name="T96" fmla="*/ 56 w 86"/>
              <a:gd name="T97" fmla="*/ 18 h 28"/>
              <a:gd name="T98" fmla="*/ 55 w 86"/>
              <a:gd name="T99" fmla="*/ 21 h 28"/>
              <a:gd name="T100" fmla="*/ 56 w 86"/>
              <a:gd name="T101" fmla="*/ 21 h 28"/>
              <a:gd name="T102" fmla="*/ 67 w 86"/>
              <a:gd name="T103" fmla="*/ 19 h 28"/>
              <a:gd name="T104" fmla="*/ 68 w 86"/>
              <a:gd name="T105" fmla="*/ 17 h 28"/>
              <a:gd name="T106" fmla="*/ 67 w 86"/>
              <a:gd name="T107" fmla="*/ 6 h 28"/>
              <a:gd name="T108" fmla="*/ 55 w 86"/>
              <a:gd name="T109" fmla="*/ 7 h 28"/>
              <a:gd name="T110" fmla="*/ 56 w 86"/>
              <a:gd name="T111" fmla="*/ 9 h 28"/>
              <a:gd name="T112" fmla="*/ 66 w 86"/>
              <a:gd name="T113" fmla="*/ 9 h 28"/>
              <a:gd name="T114" fmla="*/ 68 w 86"/>
              <a:gd name="T115" fmla="*/ 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" h="28">
                <a:moveTo>
                  <a:pt x="36" y="15"/>
                </a:moveTo>
                <a:cubicBezTo>
                  <a:pt x="30" y="15"/>
                  <a:pt x="30" y="15"/>
                  <a:pt x="30" y="15"/>
                </a:cubicBezTo>
                <a:cubicBezTo>
                  <a:pt x="30" y="8"/>
                  <a:pt x="30" y="8"/>
                  <a:pt x="30" y="8"/>
                </a:cubicBezTo>
                <a:cubicBezTo>
                  <a:pt x="30" y="7"/>
                  <a:pt x="30" y="7"/>
                  <a:pt x="29" y="7"/>
                </a:cubicBezTo>
                <a:cubicBezTo>
                  <a:pt x="28" y="7"/>
                  <a:pt x="27" y="7"/>
                  <a:pt x="27" y="8"/>
                </a:cubicBezTo>
                <a:cubicBezTo>
                  <a:pt x="27" y="15"/>
                  <a:pt x="27" y="15"/>
                  <a:pt x="2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9" y="16"/>
                  <a:pt x="18" y="16"/>
                </a:cubicBezTo>
                <a:cubicBezTo>
                  <a:pt x="19" y="17"/>
                  <a:pt x="19" y="18"/>
                  <a:pt x="19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7" y="26"/>
                  <a:pt x="27" y="26"/>
                </a:cubicBezTo>
                <a:cubicBezTo>
                  <a:pt x="27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6"/>
                  <a:pt x="29" y="25"/>
                  <a:pt x="29" y="25"/>
                </a:cubicBezTo>
                <a:cubicBezTo>
                  <a:pt x="30" y="18"/>
                  <a:pt x="30" y="18"/>
                  <a:pt x="3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7" y="17"/>
                  <a:pt x="37" y="16"/>
                </a:cubicBezTo>
                <a:cubicBezTo>
                  <a:pt x="37" y="16"/>
                  <a:pt x="36" y="15"/>
                  <a:pt x="36" y="15"/>
                </a:cubicBezTo>
                <a:close/>
                <a:moveTo>
                  <a:pt x="51" y="22"/>
                </a:moveTo>
                <a:cubicBezTo>
                  <a:pt x="48" y="23"/>
                  <a:pt x="48" y="23"/>
                  <a:pt x="48" y="23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2"/>
                  <a:pt x="50" y="2"/>
                  <a:pt x="50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1"/>
                  <a:pt x="48" y="1"/>
                  <a:pt x="48" y="2"/>
                </a:cubicBezTo>
                <a:cubicBezTo>
                  <a:pt x="42" y="7"/>
                  <a:pt x="42" y="7"/>
                  <a:pt x="42" y="7"/>
                </a:cubicBezTo>
                <a:cubicBezTo>
                  <a:pt x="41" y="8"/>
                  <a:pt x="41" y="8"/>
                  <a:pt x="41" y="9"/>
                </a:cubicBezTo>
                <a:cubicBezTo>
                  <a:pt x="41" y="9"/>
                  <a:pt x="41" y="9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4" y="10"/>
                </a:cubicBezTo>
                <a:cubicBezTo>
                  <a:pt x="47" y="7"/>
                  <a:pt x="47" y="7"/>
                  <a:pt x="47" y="7"/>
                </a:cubicBezTo>
                <a:cubicBezTo>
                  <a:pt x="45" y="23"/>
                  <a:pt x="45" y="23"/>
                  <a:pt x="45" y="23"/>
                </a:cubicBezTo>
                <a:cubicBezTo>
                  <a:pt x="40" y="23"/>
                  <a:pt x="40" y="23"/>
                  <a:pt x="40" y="23"/>
                </a:cubicBezTo>
                <a:cubicBezTo>
                  <a:pt x="40" y="23"/>
                  <a:pt x="39" y="23"/>
                  <a:pt x="39" y="23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5"/>
                  <a:pt x="39" y="25"/>
                  <a:pt x="39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5"/>
                  <a:pt x="53" y="25"/>
                  <a:pt x="53" y="24"/>
                </a:cubicBezTo>
                <a:cubicBezTo>
                  <a:pt x="53" y="23"/>
                  <a:pt x="52" y="22"/>
                  <a:pt x="51" y="22"/>
                </a:cubicBezTo>
                <a:close/>
                <a:moveTo>
                  <a:pt x="13" y="25"/>
                </a:moveTo>
                <a:cubicBezTo>
                  <a:pt x="10" y="25"/>
                  <a:pt x="10" y="25"/>
                  <a:pt x="10" y="2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2" y="4"/>
                  <a:pt x="12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0" y="4"/>
                  <a:pt x="10" y="4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11"/>
                  <a:pt x="3" y="12"/>
                  <a:pt x="4" y="12"/>
                </a:cubicBezTo>
                <a:cubicBezTo>
                  <a:pt x="4" y="12"/>
                  <a:pt x="4" y="13"/>
                  <a:pt x="5" y="13"/>
                </a:cubicBezTo>
                <a:cubicBezTo>
                  <a:pt x="5" y="13"/>
                  <a:pt x="5" y="12"/>
                  <a:pt x="6" y="12"/>
                </a:cubicBezTo>
                <a:cubicBezTo>
                  <a:pt x="9" y="9"/>
                  <a:pt x="9" y="9"/>
                  <a:pt x="9" y="9"/>
                </a:cubicBezTo>
                <a:cubicBezTo>
                  <a:pt x="7" y="25"/>
                  <a:pt x="7" y="25"/>
                  <a:pt x="7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6"/>
                  <a:pt x="0" y="27"/>
                </a:cubicBezTo>
                <a:cubicBezTo>
                  <a:pt x="1" y="27"/>
                  <a:pt x="1" y="28"/>
                  <a:pt x="1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7"/>
                  <a:pt x="15" y="27"/>
                  <a:pt x="15" y="26"/>
                </a:cubicBezTo>
                <a:cubicBezTo>
                  <a:pt x="15" y="26"/>
                  <a:pt x="14" y="25"/>
                  <a:pt x="13" y="25"/>
                </a:cubicBezTo>
                <a:close/>
                <a:moveTo>
                  <a:pt x="85" y="14"/>
                </a:moveTo>
                <a:cubicBezTo>
                  <a:pt x="86" y="12"/>
                  <a:pt x="86" y="9"/>
                  <a:pt x="86" y="7"/>
                </a:cubicBezTo>
                <a:cubicBezTo>
                  <a:pt x="85" y="5"/>
                  <a:pt x="83" y="3"/>
                  <a:pt x="81" y="2"/>
                </a:cubicBezTo>
                <a:cubicBezTo>
                  <a:pt x="79" y="1"/>
                  <a:pt x="78" y="0"/>
                  <a:pt x="76" y="0"/>
                </a:cubicBezTo>
                <a:cubicBezTo>
                  <a:pt x="75" y="0"/>
                  <a:pt x="74" y="1"/>
                  <a:pt x="73" y="1"/>
                </a:cubicBezTo>
                <a:cubicBezTo>
                  <a:pt x="71" y="2"/>
                  <a:pt x="70" y="4"/>
                  <a:pt x="70" y="5"/>
                </a:cubicBezTo>
                <a:cubicBezTo>
                  <a:pt x="69" y="5"/>
                  <a:pt x="69" y="6"/>
                  <a:pt x="69" y="6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8"/>
                  <a:pt x="70" y="8"/>
                  <a:pt x="70" y="8"/>
                </a:cubicBezTo>
                <a:cubicBezTo>
                  <a:pt x="70" y="8"/>
                  <a:pt x="70" y="8"/>
                  <a:pt x="70" y="8"/>
                </a:cubicBezTo>
                <a:cubicBezTo>
                  <a:pt x="71" y="8"/>
                  <a:pt x="71" y="8"/>
                  <a:pt x="71" y="8"/>
                </a:cubicBezTo>
                <a:cubicBezTo>
                  <a:pt x="71" y="8"/>
                  <a:pt x="72" y="8"/>
                  <a:pt x="72" y="7"/>
                </a:cubicBezTo>
                <a:cubicBezTo>
                  <a:pt x="72" y="7"/>
                  <a:pt x="72" y="6"/>
                  <a:pt x="72" y="6"/>
                </a:cubicBezTo>
                <a:cubicBezTo>
                  <a:pt x="73" y="5"/>
                  <a:pt x="73" y="4"/>
                  <a:pt x="74" y="4"/>
                </a:cubicBezTo>
                <a:cubicBezTo>
                  <a:pt x="75" y="3"/>
                  <a:pt x="76" y="3"/>
                  <a:pt x="76" y="3"/>
                </a:cubicBezTo>
                <a:cubicBezTo>
                  <a:pt x="77" y="3"/>
                  <a:pt x="78" y="4"/>
                  <a:pt x="80" y="4"/>
                </a:cubicBezTo>
                <a:cubicBezTo>
                  <a:pt x="81" y="5"/>
                  <a:pt x="82" y="6"/>
                  <a:pt x="83" y="8"/>
                </a:cubicBezTo>
                <a:cubicBezTo>
                  <a:pt x="83" y="9"/>
                  <a:pt x="83" y="11"/>
                  <a:pt x="82" y="13"/>
                </a:cubicBezTo>
                <a:cubicBezTo>
                  <a:pt x="80" y="17"/>
                  <a:pt x="76" y="20"/>
                  <a:pt x="70" y="21"/>
                </a:cubicBezTo>
                <a:cubicBezTo>
                  <a:pt x="69" y="21"/>
                  <a:pt x="68" y="22"/>
                  <a:pt x="68" y="23"/>
                </a:cubicBezTo>
                <a:cubicBezTo>
                  <a:pt x="68" y="23"/>
                  <a:pt x="69" y="24"/>
                  <a:pt x="69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82" y="27"/>
                  <a:pt x="82" y="27"/>
                  <a:pt x="82" y="27"/>
                </a:cubicBezTo>
                <a:cubicBezTo>
                  <a:pt x="82" y="27"/>
                  <a:pt x="82" y="27"/>
                  <a:pt x="82" y="27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7"/>
                  <a:pt x="83" y="26"/>
                  <a:pt x="83" y="26"/>
                </a:cubicBezTo>
                <a:cubicBezTo>
                  <a:pt x="83" y="25"/>
                  <a:pt x="83" y="25"/>
                  <a:pt x="83" y="24"/>
                </a:cubicBezTo>
                <a:cubicBezTo>
                  <a:pt x="83" y="24"/>
                  <a:pt x="83" y="24"/>
                  <a:pt x="82" y="24"/>
                </a:cubicBezTo>
                <a:cubicBezTo>
                  <a:pt x="76" y="22"/>
                  <a:pt x="76" y="22"/>
                  <a:pt x="76" y="22"/>
                </a:cubicBezTo>
                <a:cubicBezTo>
                  <a:pt x="80" y="20"/>
                  <a:pt x="83" y="17"/>
                  <a:pt x="85" y="14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66" y="16"/>
                  <a:pt x="66" y="16"/>
                  <a:pt x="66" y="16"/>
                </a:cubicBezTo>
                <a:cubicBezTo>
                  <a:pt x="56" y="18"/>
                  <a:pt x="56" y="18"/>
                  <a:pt x="56" y="18"/>
                </a:cubicBezTo>
                <a:cubicBezTo>
                  <a:pt x="55" y="18"/>
                  <a:pt x="54" y="19"/>
                  <a:pt x="55" y="20"/>
                </a:cubicBezTo>
                <a:cubicBezTo>
                  <a:pt x="55" y="20"/>
                  <a:pt x="55" y="20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19"/>
                  <a:pt x="67" y="19"/>
                  <a:pt x="68" y="18"/>
                </a:cubicBezTo>
                <a:cubicBezTo>
                  <a:pt x="68" y="18"/>
                  <a:pt x="68" y="18"/>
                  <a:pt x="68" y="17"/>
                </a:cubicBezTo>
                <a:cubicBezTo>
                  <a:pt x="68" y="17"/>
                  <a:pt x="67" y="16"/>
                  <a:pt x="66" y="16"/>
                </a:cubicBezTo>
                <a:close/>
                <a:moveTo>
                  <a:pt x="67" y="6"/>
                </a:moveTo>
                <a:cubicBezTo>
                  <a:pt x="56" y="6"/>
                  <a:pt x="56" y="6"/>
                  <a:pt x="56" y="6"/>
                </a:cubicBezTo>
                <a:cubicBezTo>
                  <a:pt x="56" y="6"/>
                  <a:pt x="55" y="7"/>
                  <a:pt x="55" y="7"/>
                </a:cubicBezTo>
                <a:cubicBezTo>
                  <a:pt x="55" y="8"/>
                  <a:pt x="55" y="9"/>
                  <a:pt x="56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66" y="9"/>
                  <a:pt x="66" y="9"/>
                  <a:pt x="66" y="9"/>
                </a:cubicBezTo>
                <a:cubicBezTo>
                  <a:pt x="66" y="9"/>
                  <a:pt x="66" y="9"/>
                  <a:pt x="66" y="9"/>
                </a:cubicBezTo>
                <a:cubicBezTo>
                  <a:pt x="67" y="9"/>
                  <a:pt x="68" y="9"/>
                  <a:pt x="68" y="8"/>
                </a:cubicBezTo>
                <a:cubicBezTo>
                  <a:pt x="68" y="8"/>
                  <a:pt x="68" y="7"/>
                  <a:pt x="68" y="7"/>
                </a:cubicBezTo>
                <a:cubicBezTo>
                  <a:pt x="67" y="7"/>
                  <a:pt x="67" y="6"/>
                  <a:pt x="67" y="6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93"/>
          <p:cNvSpPr>
            <a:spLocks/>
          </p:cNvSpPr>
          <p:nvPr/>
        </p:nvSpPr>
        <p:spPr bwMode="auto">
          <a:xfrm>
            <a:off x="4610863" y="4618379"/>
            <a:ext cx="363593" cy="28759"/>
          </a:xfrm>
          <a:custGeom>
            <a:avLst/>
            <a:gdLst>
              <a:gd name="T0" fmla="*/ 0 w 121"/>
              <a:gd name="T1" fmla="*/ 4 h 10"/>
              <a:gd name="T2" fmla="*/ 6 w 121"/>
              <a:gd name="T3" fmla="*/ 10 h 10"/>
              <a:gd name="T4" fmla="*/ 115 w 121"/>
              <a:gd name="T5" fmla="*/ 10 h 10"/>
              <a:gd name="T6" fmla="*/ 121 w 121"/>
              <a:gd name="T7" fmla="*/ 4 h 10"/>
              <a:gd name="T8" fmla="*/ 121 w 121"/>
              <a:gd name="T9" fmla="*/ 0 h 10"/>
              <a:gd name="T10" fmla="*/ 0 w 121"/>
              <a:gd name="T11" fmla="*/ 0 h 10"/>
              <a:gd name="T12" fmla="*/ 0 w 121"/>
              <a:gd name="T13" fmla="*/ 4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">
                <a:moveTo>
                  <a:pt x="0" y="4"/>
                </a:moveTo>
                <a:cubicBezTo>
                  <a:pt x="0" y="7"/>
                  <a:pt x="2" y="10"/>
                  <a:pt x="6" y="10"/>
                </a:cubicBezTo>
                <a:cubicBezTo>
                  <a:pt x="115" y="10"/>
                  <a:pt x="115" y="10"/>
                  <a:pt x="115" y="10"/>
                </a:cubicBezTo>
                <a:cubicBezTo>
                  <a:pt x="118" y="10"/>
                  <a:pt x="121" y="7"/>
                  <a:pt x="121" y="4"/>
                </a:cubicBezTo>
                <a:cubicBezTo>
                  <a:pt x="121" y="0"/>
                  <a:pt x="121" y="0"/>
                  <a:pt x="121" y="0"/>
                </a:cubicBezTo>
                <a:cubicBezTo>
                  <a:pt x="0" y="0"/>
                  <a:pt x="0" y="0"/>
                  <a:pt x="0" y="0"/>
                </a:cubicBezTo>
                <a:lnTo>
                  <a:pt x="0" y="4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Oval 1094"/>
          <p:cNvSpPr>
            <a:spLocks noChangeArrowheads="1"/>
          </p:cNvSpPr>
          <p:nvPr/>
        </p:nvSpPr>
        <p:spPr bwMode="auto">
          <a:xfrm>
            <a:off x="3754264" y="4279437"/>
            <a:ext cx="564904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095"/>
          <p:cNvSpPr>
            <a:spLocks noEditPoints="1"/>
          </p:cNvSpPr>
          <p:nvPr/>
        </p:nvSpPr>
        <p:spPr bwMode="auto">
          <a:xfrm>
            <a:off x="3856974" y="4375984"/>
            <a:ext cx="359485" cy="371810"/>
          </a:xfrm>
          <a:custGeom>
            <a:avLst/>
            <a:gdLst>
              <a:gd name="T0" fmla="*/ 113 w 119"/>
              <a:gd name="T1" fmla="*/ 37 h 123"/>
              <a:gd name="T2" fmla="*/ 97 w 119"/>
              <a:gd name="T3" fmla="*/ 16 h 123"/>
              <a:gd name="T4" fmla="*/ 47 w 119"/>
              <a:gd name="T5" fmla="*/ 1 h 123"/>
              <a:gd name="T6" fmla="*/ 16 w 119"/>
              <a:gd name="T7" fmla="*/ 12 h 123"/>
              <a:gd name="T8" fmla="*/ 5 w 119"/>
              <a:gd name="T9" fmla="*/ 49 h 123"/>
              <a:gd name="T10" fmla="*/ 45 w 119"/>
              <a:gd name="T11" fmla="*/ 79 h 123"/>
              <a:gd name="T12" fmla="*/ 38 w 119"/>
              <a:gd name="T13" fmla="*/ 112 h 123"/>
              <a:gd name="T14" fmla="*/ 67 w 119"/>
              <a:gd name="T15" fmla="*/ 122 h 123"/>
              <a:gd name="T16" fmla="*/ 104 w 119"/>
              <a:gd name="T17" fmla="*/ 103 h 123"/>
              <a:gd name="T18" fmla="*/ 113 w 119"/>
              <a:gd name="T19" fmla="*/ 37 h 123"/>
              <a:gd name="T20" fmla="*/ 65 w 119"/>
              <a:gd name="T21" fmla="*/ 113 h 123"/>
              <a:gd name="T22" fmla="*/ 49 w 119"/>
              <a:gd name="T23" fmla="*/ 100 h 123"/>
              <a:gd name="T24" fmla="*/ 66 w 119"/>
              <a:gd name="T25" fmla="*/ 88 h 123"/>
              <a:gd name="T26" fmla="*/ 82 w 119"/>
              <a:gd name="T27" fmla="*/ 101 h 123"/>
              <a:gd name="T28" fmla="*/ 65 w 119"/>
              <a:gd name="T29" fmla="*/ 11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" h="123">
                <a:moveTo>
                  <a:pt x="113" y="37"/>
                </a:moveTo>
                <a:cubicBezTo>
                  <a:pt x="110" y="29"/>
                  <a:pt x="104" y="22"/>
                  <a:pt x="97" y="16"/>
                </a:cubicBezTo>
                <a:cubicBezTo>
                  <a:pt x="84" y="5"/>
                  <a:pt x="64" y="0"/>
                  <a:pt x="47" y="1"/>
                </a:cubicBezTo>
                <a:cubicBezTo>
                  <a:pt x="42" y="1"/>
                  <a:pt x="25" y="4"/>
                  <a:pt x="16" y="12"/>
                </a:cubicBezTo>
                <a:cubicBezTo>
                  <a:pt x="4" y="22"/>
                  <a:pt x="0" y="39"/>
                  <a:pt x="5" y="49"/>
                </a:cubicBezTo>
                <a:cubicBezTo>
                  <a:pt x="15" y="67"/>
                  <a:pt x="43" y="66"/>
                  <a:pt x="45" y="79"/>
                </a:cubicBezTo>
                <a:cubicBezTo>
                  <a:pt x="48" y="94"/>
                  <a:pt x="30" y="96"/>
                  <a:pt x="38" y="112"/>
                </a:cubicBezTo>
                <a:cubicBezTo>
                  <a:pt x="42" y="122"/>
                  <a:pt x="58" y="123"/>
                  <a:pt x="67" y="122"/>
                </a:cubicBezTo>
                <a:cubicBezTo>
                  <a:pt x="82" y="121"/>
                  <a:pt x="95" y="115"/>
                  <a:pt x="104" y="103"/>
                </a:cubicBezTo>
                <a:cubicBezTo>
                  <a:pt x="117" y="87"/>
                  <a:pt x="119" y="57"/>
                  <a:pt x="113" y="37"/>
                </a:cubicBezTo>
                <a:close/>
                <a:moveTo>
                  <a:pt x="65" y="113"/>
                </a:moveTo>
                <a:cubicBezTo>
                  <a:pt x="56" y="113"/>
                  <a:pt x="49" y="107"/>
                  <a:pt x="49" y="100"/>
                </a:cubicBezTo>
                <a:cubicBezTo>
                  <a:pt x="49" y="93"/>
                  <a:pt x="57" y="88"/>
                  <a:pt x="66" y="88"/>
                </a:cubicBezTo>
                <a:cubicBezTo>
                  <a:pt x="75" y="88"/>
                  <a:pt x="82" y="94"/>
                  <a:pt x="82" y="101"/>
                </a:cubicBezTo>
                <a:cubicBezTo>
                  <a:pt x="82" y="108"/>
                  <a:pt x="74" y="114"/>
                  <a:pt x="65" y="113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Oval 1096"/>
          <p:cNvSpPr>
            <a:spLocks noChangeArrowheads="1"/>
          </p:cNvSpPr>
          <p:nvPr/>
        </p:nvSpPr>
        <p:spPr bwMode="auto">
          <a:xfrm>
            <a:off x="3889841" y="4458152"/>
            <a:ext cx="67789" cy="6573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Oval 1097"/>
          <p:cNvSpPr>
            <a:spLocks noChangeArrowheads="1"/>
          </p:cNvSpPr>
          <p:nvPr/>
        </p:nvSpPr>
        <p:spPr bwMode="auto">
          <a:xfrm>
            <a:off x="3963792" y="4402688"/>
            <a:ext cx="63681" cy="67789"/>
          </a:xfrm>
          <a:prstGeom prst="ellipse">
            <a:avLst/>
          </a:prstGeom>
          <a:solidFill>
            <a:srgbClr val="E1BF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Oval 1098"/>
          <p:cNvSpPr>
            <a:spLocks noChangeArrowheads="1"/>
          </p:cNvSpPr>
          <p:nvPr/>
        </p:nvSpPr>
        <p:spPr bwMode="auto">
          <a:xfrm>
            <a:off x="4054177" y="4421177"/>
            <a:ext cx="65734" cy="65734"/>
          </a:xfrm>
          <a:prstGeom prst="ellipse">
            <a:avLst/>
          </a:prstGeom>
          <a:solidFill>
            <a:srgbClr val="3DA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Oval 1099"/>
          <p:cNvSpPr>
            <a:spLocks noChangeArrowheads="1"/>
          </p:cNvSpPr>
          <p:nvPr/>
        </p:nvSpPr>
        <p:spPr bwMode="auto">
          <a:xfrm>
            <a:off x="4117856" y="4486911"/>
            <a:ext cx="63681" cy="63681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Oval 1100"/>
          <p:cNvSpPr>
            <a:spLocks noChangeArrowheads="1"/>
          </p:cNvSpPr>
          <p:nvPr/>
        </p:nvSpPr>
        <p:spPr bwMode="auto">
          <a:xfrm>
            <a:off x="4117856" y="4573187"/>
            <a:ext cx="63681" cy="63681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Oval 1101"/>
          <p:cNvSpPr>
            <a:spLocks noChangeArrowheads="1"/>
          </p:cNvSpPr>
          <p:nvPr/>
        </p:nvSpPr>
        <p:spPr bwMode="auto">
          <a:xfrm>
            <a:off x="3000374" y="4279437"/>
            <a:ext cx="564904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1102"/>
          <p:cNvSpPr>
            <a:spLocks/>
          </p:cNvSpPr>
          <p:nvPr/>
        </p:nvSpPr>
        <p:spPr bwMode="auto">
          <a:xfrm>
            <a:off x="3096922" y="4388310"/>
            <a:ext cx="371810" cy="351268"/>
          </a:xfrm>
          <a:custGeom>
            <a:avLst/>
            <a:gdLst>
              <a:gd name="T0" fmla="*/ 58 w 123"/>
              <a:gd name="T1" fmla="*/ 1 h 116"/>
              <a:gd name="T2" fmla="*/ 61 w 123"/>
              <a:gd name="T3" fmla="*/ 0 h 116"/>
              <a:gd name="T4" fmla="*/ 65 w 123"/>
              <a:gd name="T5" fmla="*/ 1 h 116"/>
              <a:gd name="T6" fmla="*/ 82 w 123"/>
              <a:gd name="T7" fmla="*/ 36 h 116"/>
              <a:gd name="T8" fmla="*/ 119 w 123"/>
              <a:gd name="T9" fmla="*/ 41 h 116"/>
              <a:gd name="T10" fmla="*/ 122 w 123"/>
              <a:gd name="T11" fmla="*/ 44 h 116"/>
              <a:gd name="T12" fmla="*/ 121 w 123"/>
              <a:gd name="T13" fmla="*/ 47 h 116"/>
              <a:gd name="T14" fmla="*/ 94 w 123"/>
              <a:gd name="T15" fmla="*/ 74 h 116"/>
              <a:gd name="T16" fmla="*/ 100 w 123"/>
              <a:gd name="T17" fmla="*/ 112 h 116"/>
              <a:gd name="T18" fmla="*/ 99 w 123"/>
              <a:gd name="T19" fmla="*/ 115 h 116"/>
              <a:gd name="T20" fmla="*/ 95 w 123"/>
              <a:gd name="T21" fmla="*/ 115 h 116"/>
              <a:gd name="T22" fmla="*/ 61 w 123"/>
              <a:gd name="T23" fmla="*/ 98 h 116"/>
              <a:gd name="T24" fmla="*/ 28 w 123"/>
              <a:gd name="T25" fmla="*/ 115 h 116"/>
              <a:gd name="T26" fmla="*/ 24 w 123"/>
              <a:gd name="T27" fmla="*/ 115 h 116"/>
              <a:gd name="T28" fmla="*/ 23 w 123"/>
              <a:gd name="T29" fmla="*/ 112 h 116"/>
              <a:gd name="T30" fmla="*/ 29 w 123"/>
              <a:gd name="T31" fmla="*/ 74 h 116"/>
              <a:gd name="T32" fmla="*/ 2 w 123"/>
              <a:gd name="T33" fmla="*/ 47 h 116"/>
              <a:gd name="T34" fmla="*/ 1 w 123"/>
              <a:gd name="T35" fmla="*/ 44 h 116"/>
              <a:gd name="T36" fmla="*/ 3 w 123"/>
              <a:gd name="T37" fmla="*/ 41 h 116"/>
              <a:gd name="T38" fmla="*/ 41 w 123"/>
              <a:gd name="T39" fmla="*/ 36 h 116"/>
              <a:gd name="T40" fmla="*/ 58 w 123"/>
              <a:gd name="T41" fmla="*/ 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3" h="116">
                <a:moveTo>
                  <a:pt x="58" y="1"/>
                </a:moveTo>
                <a:cubicBezTo>
                  <a:pt x="59" y="0"/>
                  <a:pt x="60" y="0"/>
                  <a:pt x="61" y="0"/>
                </a:cubicBezTo>
                <a:cubicBezTo>
                  <a:pt x="63" y="0"/>
                  <a:pt x="64" y="0"/>
                  <a:pt x="65" y="1"/>
                </a:cubicBezTo>
                <a:cubicBezTo>
                  <a:pt x="82" y="36"/>
                  <a:pt x="82" y="36"/>
                  <a:pt x="82" y="36"/>
                </a:cubicBezTo>
                <a:cubicBezTo>
                  <a:pt x="119" y="41"/>
                  <a:pt x="119" y="41"/>
                  <a:pt x="119" y="41"/>
                </a:cubicBezTo>
                <a:cubicBezTo>
                  <a:pt x="121" y="42"/>
                  <a:pt x="122" y="42"/>
                  <a:pt x="122" y="44"/>
                </a:cubicBezTo>
                <a:cubicBezTo>
                  <a:pt x="123" y="45"/>
                  <a:pt x="122" y="46"/>
                  <a:pt x="121" y="47"/>
                </a:cubicBezTo>
                <a:cubicBezTo>
                  <a:pt x="94" y="74"/>
                  <a:pt x="94" y="74"/>
                  <a:pt x="94" y="74"/>
                </a:cubicBezTo>
                <a:cubicBezTo>
                  <a:pt x="100" y="112"/>
                  <a:pt x="100" y="112"/>
                  <a:pt x="100" y="112"/>
                </a:cubicBezTo>
                <a:cubicBezTo>
                  <a:pt x="101" y="113"/>
                  <a:pt x="100" y="114"/>
                  <a:pt x="99" y="115"/>
                </a:cubicBezTo>
                <a:cubicBezTo>
                  <a:pt x="98" y="116"/>
                  <a:pt x="97" y="116"/>
                  <a:pt x="95" y="115"/>
                </a:cubicBezTo>
                <a:cubicBezTo>
                  <a:pt x="61" y="98"/>
                  <a:pt x="61" y="98"/>
                  <a:pt x="61" y="98"/>
                </a:cubicBezTo>
                <a:cubicBezTo>
                  <a:pt x="28" y="115"/>
                  <a:pt x="28" y="115"/>
                  <a:pt x="28" y="115"/>
                </a:cubicBezTo>
                <a:cubicBezTo>
                  <a:pt x="26" y="116"/>
                  <a:pt x="25" y="116"/>
                  <a:pt x="24" y="115"/>
                </a:cubicBezTo>
                <a:cubicBezTo>
                  <a:pt x="23" y="114"/>
                  <a:pt x="22" y="113"/>
                  <a:pt x="23" y="112"/>
                </a:cubicBezTo>
                <a:cubicBezTo>
                  <a:pt x="29" y="74"/>
                  <a:pt x="29" y="74"/>
                  <a:pt x="29" y="74"/>
                </a:cubicBezTo>
                <a:cubicBezTo>
                  <a:pt x="2" y="47"/>
                  <a:pt x="2" y="47"/>
                  <a:pt x="2" y="47"/>
                </a:cubicBezTo>
                <a:cubicBezTo>
                  <a:pt x="1" y="46"/>
                  <a:pt x="0" y="45"/>
                  <a:pt x="1" y="44"/>
                </a:cubicBezTo>
                <a:cubicBezTo>
                  <a:pt x="1" y="42"/>
                  <a:pt x="2" y="42"/>
                  <a:pt x="3" y="41"/>
                </a:cubicBezTo>
                <a:cubicBezTo>
                  <a:pt x="41" y="36"/>
                  <a:pt x="41" y="36"/>
                  <a:pt x="41" y="36"/>
                </a:cubicBezTo>
                <a:lnTo>
                  <a:pt x="58" y="1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Oval 1103"/>
          <p:cNvSpPr>
            <a:spLocks noChangeArrowheads="1"/>
          </p:cNvSpPr>
          <p:nvPr/>
        </p:nvSpPr>
        <p:spPr bwMode="auto">
          <a:xfrm>
            <a:off x="3205794" y="4523886"/>
            <a:ext cx="41084" cy="39030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Oval 1104"/>
          <p:cNvSpPr>
            <a:spLocks noChangeArrowheads="1"/>
          </p:cNvSpPr>
          <p:nvPr/>
        </p:nvSpPr>
        <p:spPr bwMode="auto">
          <a:xfrm>
            <a:off x="3316720" y="4523886"/>
            <a:ext cx="39030" cy="39030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1105"/>
          <p:cNvSpPr>
            <a:spLocks/>
          </p:cNvSpPr>
          <p:nvPr/>
        </p:nvSpPr>
        <p:spPr bwMode="auto">
          <a:xfrm>
            <a:off x="3246877" y="4560862"/>
            <a:ext cx="69843" cy="34922"/>
          </a:xfrm>
          <a:custGeom>
            <a:avLst/>
            <a:gdLst>
              <a:gd name="T0" fmla="*/ 23 w 23"/>
              <a:gd name="T1" fmla="*/ 12 h 12"/>
              <a:gd name="T2" fmla="*/ 20 w 23"/>
              <a:gd name="T3" fmla="*/ 12 h 12"/>
              <a:gd name="T4" fmla="*/ 11 w 23"/>
              <a:gd name="T5" fmla="*/ 3 h 12"/>
              <a:gd name="T6" fmla="*/ 2 w 23"/>
              <a:gd name="T7" fmla="*/ 12 h 12"/>
              <a:gd name="T8" fmla="*/ 0 w 23"/>
              <a:gd name="T9" fmla="*/ 12 h 12"/>
              <a:gd name="T10" fmla="*/ 11 w 23"/>
              <a:gd name="T11" fmla="*/ 0 h 12"/>
              <a:gd name="T12" fmla="*/ 23 w 2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12">
                <a:moveTo>
                  <a:pt x="23" y="12"/>
                </a:moveTo>
                <a:cubicBezTo>
                  <a:pt x="20" y="12"/>
                  <a:pt x="20" y="12"/>
                  <a:pt x="20" y="12"/>
                </a:cubicBezTo>
                <a:cubicBezTo>
                  <a:pt x="20" y="7"/>
                  <a:pt x="16" y="3"/>
                  <a:pt x="11" y="3"/>
                </a:cubicBezTo>
                <a:cubicBezTo>
                  <a:pt x="6" y="3"/>
                  <a:pt x="2" y="7"/>
                  <a:pt x="2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2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1106"/>
          <p:cNvSpPr>
            <a:spLocks/>
          </p:cNvSpPr>
          <p:nvPr/>
        </p:nvSpPr>
        <p:spPr bwMode="auto">
          <a:xfrm>
            <a:off x="3220174" y="4595783"/>
            <a:ext cx="123252" cy="51356"/>
          </a:xfrm>
          <a:custGeom>
            <a:avLst/>
            <a:gdLst>
              <a:gd name="T0" fmla="*/ 20 w 41"/>
              <a:gd name="T1" fmla="*/ 17 h 17"/>
              <a:gd name="T2" fmla="*/ 0 w 41"/>
              <a:gd name="T3" fmla="*/ 0 h 17"/>
              <a:gd name="T4" fmla="*/ 3 w 41"/>
              <a:gd name="T5" fmla="*/ 0 h 17"/>
              <a:gd name="T6" fmla="*/ 20 w 41"/>
              <a:gd name="T7" fmla="*/ 14 h 17"/>
              <a:gd name="T8" fmla="*/ 38 w 41"/>
              <a:gd name="T9" fmla="*/ 0 h 17"/>
              <a:gd name="T10" fmla="*/ 41 w 41"/>
              <a:gd name="T11" fmla="*/ 0 h 17"/>
              <a:gd name="T12" fmla="*/ 20 w 4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17">
                <a:moveTo>
                  <a:pt x="20" y="17"/>
                </a:moveTo>
                <a:cubicBezTo>
                  <a:pt x="9" y="17"/>
                  <a:pt x="0" y="9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7"/>
                  <a:pt x="11" y="14"/>
                  <a:pt x="20" y="14"/>
                </a:cubicBezTo>
                <a:cubicBezTo>
                  <a:pt x="30" y="14"/>
                  <a:pt x="38" y="7"/>
                  <a:pt x="38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9"/>
                  <a:pt x="32" y="17"/>
                  <a:pt x="20" y="17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Oval 1107"/>
          <p:cNvSpPr>
            <a:spLocks noChangeArrowheads="1"/>
          </p:cNvSpPr>
          <p:nvPr/>
        </p:nvSpPr>
        <p:spPr bwMode="auto">
          <a:xfrm>
            <a:off x="11307541" y="3523493"/>
            <a:ext cx="566958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1108"/>
          <p:cNvSpPr>
            <a:spLocks/>
          </p:cNvSpPr>
          <p:nvPr/>
        </p:nvSpPr>
        <p:spPr bwMode="auto">
          <a:xfrm>
            <a:off x="11467768" y="3669341"/>
            <a:ext cx="43139" cy="47247"/>
          </a:xfrm>
          <a:custGeom>
            <a:avLst/>
            <a:gdLst>
              <a:gd name="T0" fmla="*/ 21 w 21"/>
              <a:gd name="T1" fmla="*/ 17 h 23"/>
              <a:gd name="T2" fmla="*/ 14 w 21"/>
              <a:gd name="T3" fmla="*/ 23 h 23"/>
              <a:gd name="T4" fmla="*/ 0 w 21"/>
              <a:gd name="T5" fmla="*/ 6 h 23"/>
              <a:gd name="T6" fmla="*/ 8 w 21"/>
              <a:gd name="T7" fmla="*/ 0 h 23"/>
              <a:gd name="T8" fmla="*/ 21 w 21"/>
              <a:gd name="T9" fmla="*/ 1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3">
                <a:moveTo>
                  <a:pt x="21" y="17"/>
                </a:moveTo>
                <a:lnTo>
                  <a:pt x="14" y="23"/>
                </a:lnTo>
                <a:lnTo>
                  <a:pt x="0" y="6"/>
                </a:lnTo>
                <a:lnTo>
                  <a:pt x="8" y="0"/>
                </a:lnTo>
                <a:lnTo>
                  <a:pt x="21" y="1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1109"/>
          <p:cNvSpPr>
            <a:spLocks/>
          </p:cNvSpPr>
          <p:nvPr/>
        </p:nvSpPr>
        <p:spPr bwMode="auto">
          <a:xfrm>
            <a:off x="11671134" y="3669341"/>
            <a:ext cx="45192" cy="47247"/>
          </a:xfrm>
          <a:custGeom>
            <a:avLst/>
            <a:gdLst>
              <a:gd name="T0" fmla="*/ 0 w 22"/>
              <a:gd name="T1" fmla="*/ 17 h 23"/>
              <a:gd name="T2" fmla="*/ 7 w 22"/>
              <a:gd name="T3" fmla="*/ 23 h 23"/>
              <a:gd name="T4" fmla="*/ 22 w 22"/>
              <a:gd name="T5" fmla="*/ 6 h 23"/>
              <a:gd name="T6" fmla="*/ 15 w 22"/>
              <a:gd name="T7" fmla="*/ 0 h 23"/>
              <a:gd name="T8" fmla="*/ 0 w 22"/>
              <a:gd name="T9" fmla="*/ 1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3">
                <a:moveTo>
                  <a:pt x="0" y="17"/>
                </a:moveTo>
                <a:lnTo>
                  <a:pt x="7" y="23"/>
                </a:lnTo>
                <a:lnTo>
                  <a:pt x="22" y="6"/>
                </a:lnTo>
                <a:lnTo>
                  <a:pt x="15" y="0"/>
                </a:lnTo>
                <a:lnTo>
                  <a:pt x="0" y="1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1110"/>
          <p:cNvSpPr>
            <a:spLocks/>
          </p:cNvSpPr>
          <p:nvPr/>
        </p:nvSpPr>
        <p:spPr bwMode="auto">
          <a:xfrm>
            <a:off x="11426684" y="3624149"/>
            <a:ext cx="92439" cy="92439"/>
          </a:xfrm>
          <a:custGeom>
            <a:avLst/>
            <a:gdLst>
              <a:gd name="T0" fmla="*/ 17 w 31"/>
              <a:gd name="T1" fmla="*/ 0 h 31"/>
              <a:gd name="T2" fmla="*/ 0 w 31"/>
              <a:gd name="T3" fmla="*/ 17 h 31"/>
              <a:gd name="T4" fmla="*/ 6 w 31"/>
              <a:gd name="T5" fmla="*/ 31 h 31"/>
              <a:gd name="T6" fmla="*/ 31 w 31"/>
              <a:gd name="T7" fmla="*/ 9 h 31"/>
              <a:gd name="T8" fmla="*/ 17 w 31"/>
              <a:gd name="T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0" y="23"/>
                  <a:pt x="2" y="27"/>
                  <a:pt x="6" y="31"/>
                </a:cubicBezTo>
                <a:cubicBezTo>
                  <a:pt x="12" y="24"/>
                  <a:pt x="24" y="14"/>
                  <a:pt x="31" y="9"/>
                </a:cubicBezTo>
                <a:cubicBezTo>
                  <a:pt x="28" y="3"/>
                  <a:pt x="23" y="0"/>
                  <a:pt x="17" y="0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1111"/>
          <p:cNvSpPr>
            <a:spLocks/>
          </p:cNvSpPr>
          <p:nvPr/>
        </p:nvSpPr>
        <p:spPr bwMode="auto">
          <a:xfrm>
            <a:off x="11662918" y="3624149"/>
            <a:ext cx="92439" cy="90385"/>
          </a:xfrm>
          <a:custGeom>
            <a:avLst/>
            <a:gdLst>
              <a:gd name="T0" fmla="*/ 14 w 31"/>
              <a:gd name="T1" fmla="*/ 0 h 30"/>
              <a:gd name="T2" fmla="*/ 31 w 31"/>
              <a:gd name="T3" fmla="*/ 17 h 30"/>
              <a:gd name="T4" fmla="*/ 25 w 31"/>
              <a:gd name="T5" fmla="*/ 30 h 30"/>
              <a:gd name="T6" fmla="*/ 0 w 31"/>
              <a:gd name="T7" fmla="*/ 8 h 30"/>
              <a:gd name="T8" fmla="*/ 14 w 31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0">
                <a:moveTo>
                  <a:pt x="14" y="0"/>
                </a:moveTo>
                <a:cubicBezTo>
                  <a:pt x="24" y="0"/>
                  <a:pt x="31" y="8"/>
                  <a:pt x="31" y="17"/>
                </a:cubicBezTo>
                <a:cubicBezTo>
                  <a:pt x="31" y="22"/>
                  <a:pt x="29" y="27"/>
                  <a:pt x="25" y="30"/>
                </a:cubicBezTo>
                <a:cubicBezTo>
                  <a:pt x="18" y="24"/>
                  <a:pt x="7" y="14"/>
                  <a:pt x="0" y="8"/>
                </a:cubicBezTo>
                <a:cubicBezTo>
                  <a:pt x="3" y="3"/>
                  <a:pt x="8" y="0"/>
                  <a:pt x="14" y="0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Rectangle 1112"/>
          <p:cNvSpPr>
            <a:spLocks noChangeArrowheads="1"/>
          </p:cNvSpPr>
          <p:nvPr/>
        </p:nvSpPr>
        <p:spPr bwMode="auto">
          <a:xfrm>
            <a:off x="11580750" y="3630311"/>
            <a:ext cx="18488" cy="32867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1113"/>
          <p:cNvSpPr>
            <a:spLocks/>
          </p:cNvSpPr>
          <p:nvPr/>
        </p:nvSpPr>
        <p:spPr bwMode="auto">
          <a:xfrm>
            <a:off x="11547883" y="3624149"/>
            <a:ext cx="86276" cy="12325"/>
          </a:xfrm>
          <a:custGeom>
            <a:avLst/>
            <a:gdLst>
              <a:gd name="T0" fmla="*/ 29 w 29"/>
              <a:gd name="T1" fmla="*/ 2 h 4"/>
              <a:gd name="T2" fmla="*/ 27 w 29"/>
              <a:gd name="T3" fmla="*/ 4 h 4"/>
              <a:gd name="T4" fmla="*/ 2 w 29"/>
              <a:gd name="T5" fmla="*/ 4 h 4"/>
              <a:gd name="T6" fmla="*/ 0 w 29"/>
              <a:gd name="T7" fmla="*/ 2 h 4"/>
              <a:gd name="T8" fmla="*/ 0 w 29"/>
              <a:gd name="T9" fmla="*/ 2 h 4"/>
              <a:gd name="T10" fmla="*/ 2 w 29"/>
              <a:gd name="T11" fmla="*/ 0 h 4"/>
              <a:gd name="T12" fmla="*/ 27 w 29"/>
              <a:gd name="T13" fmla="*/ 0 h 4"/>
              <a:gd name="T14" fmla="*/ 29 w 29"/>
              <a:gd name="T15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">
                <a:moveTo>
                  <a:pt x="29" y="2"/>
                </a:moveTo>
                <a:cubicBezTo>
                  <a:pt x="29" y="3"/>
                  <a:pt x="28" y="4"/>
                  <a:pt x="27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1114"/>
          <p:cNvSpPr>
            <a:spLocks/>
          </p:cNvSpPr>
          <p:nvPr/>
        </p:nvSpPr>
        <p:spPr bwMode="auto">
          <a:xfrm>
            <a:off x="11473932" y="3874761"/>
            <a:ext cx="82168" cy="117090"/>
          </a:xfrm>
          <a:custGeom>
            <a:avLst/>
            <a:gdLst>
              <a:gd name="T0" fmla="*/ 8 w 27"/>
              <a:gd name="T1" fmla="*/ 37 h 39"/>
              <a:gd name="T2" fmla="*/ 3 w 27"/>
              <a:gd name="T3" fmla="*/ 38 h 39"/>
              <a:gd name="T4" fmla="*/ 3 w 27"/>
              <a:gd name="T5" fmla="*/ 38 h 39"/>
              <a:gd name="T6" fmla="*/ 1 w 27"/>
              <a:gd name="T7" fmla="*/ 33 h 39"/>
              <a:gd name="T8" fmla="*/ 19 w 27"/>
              <a:gd name="T9" fmla="*/ 3 h 39"/>
              <a:gd name="T10" fmla="*/ 24 w 27"/>
              <a:gd name="T11" fmla="*/ 1 h 39"/>
              <a:gd name="T12" fmla="*/ 24 w 27"/>
              <a:gd name="T13" fmla="*/ 1 h 39"/>
              <a:gd name="T14" fmla="*/ 26 w 27"/>
              <a:gd name="T15" fmla="*/ 7 h 39"/>
              <a:gd name="T16" fmla="*/ 8 w 27"/>
              <a:gd name="T17" fmla="*/ 3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9">
                <a:moveTo>
                  <a:pt x="8" y="37"/>
                </a:moveTo>
                <a:cubicBezTo>
                  <a:pt x="7" y="39"/>
                  <a:pt x="4" y="39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7"/>
                  <a:pt x="0" y="34"/>
                  <a:pt x="1" y="33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1"/>
                  <a:pt x="23" y="0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6" y="3"/>
                  <a:pt x="27" y="5"/>
                  <a:pt x="26" y="7"/>
                </a:cubicBezTo>
                <a:lnTo>
                  <a:pt x="8" y="37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1115"/>
          <p:cNvSpPr>
            <a:spLocks/>
          </p:cNvSpPr>
          <p:nvPr/>
        </p:nvSpPr>
        <p:spPr bwMode="auto">
          <a:xfrm>
            <a:off x="11625942" y="3874761"/>
            <a:ext cx="82168" cy="117090"/>
          </a:xfrm>
          <a:custGeom>
            <a:avLst/>
            <a:gdLst>
              <a:gd name="T0" fmla="*/ 19 w 27"/>
              <a:gd name="T1" fmla="*/ 37 h 39"/>
              <a:gd name="T2" fmla="*/ 24 w 27"/>
              <a:gd name="T3" fmla="*/ 38 h 39"/>
              <a:gd name="T4" fmla="*/ 24 w 27"/>
              <a:gd name="T5" fmla="*/ 38 h 39"/>
              <a:gd name="T6" fmla="*/ 26 w 27"/>
              <a:gd name="T7" fmla="*/ 33 h 39"/>
              <a:gd name="T8" fmla="*/ 8 w 27"/>
              <a:gd name="T9" fmla="*/ 3 h 39"/>
              <a:gd name="T10" fmla="*/ 2 w 27"/>
              <a:gd name="T11" fmla="*/ 1 h 39"/>
              <a:gd name="T12" fmla="*/ 2 w 27"/>
              <a:gd name="T13" fmla="*/ 1 h 39"/>
              <a:gd name="T14" fmla="*/ 1 w 27"/>
              <a:gd name="T15" fmla="*/ 7 h 39"/>
              <a:gd name="T16" fmla="*/ 19 w 27"/>
              <a:gd name="T17" fmla="*/ 3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9">
                <a:moveTo>
                  <a:pt x="19" y="37"/>
                </a:moveTo>
                <a:cubicBezTo>
                  <a:pt x="20" y="39"/>
                  <a:pt x="22" y="39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6" y="37"/>
                  <a:pt x="27" y="34"/>
                  <a:pt x="26" y="33"/>
                </a:cubicBezTo>
                <a:cubicBezTo>
                  <a:pt x="8" y="3"/>
                  <a:pt x="8" y="3"/>
                  <a:pt x="8" y="3"/>
                </a:cubicBezTo>
                <a:cubicBezTo>
                  <a:pt x="7" y="1"/>
                  <a:pt x="4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3"/>
                  <a:pt x="0" y="5"/>
                  <a:pt x="1" y="7"/>
                </a:cubicBezTo>
                <a:lnTo>
                  <a:pt x="19" y="37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Oval 1116"/>
          <p:cNvSpPr>
            <a:spLocks noChangeArrowheads="1"/>
          </p:cNvSpPr>
          <p:nvPr/>
        </p:nvSpPr>
        <p:spPr bwMode="auto">
          <a:xfrm>
            <a:off x="11439010" y="3659069"/>
            <a:ext cx="304021" cy="306076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Oval 1117"/>
          <p:cNvSpPr>
            <a:spLocks noChangeArrowheads="1"/>
          </p:cNvSpPr>
          <p:nvPr/>
        </p:nvSpPr>
        <p:spPr bwMode="auto">
          <a:xfrm>
            <a:off x="11453390" y="3675503"/>
            <a:ext cx="275262" cy="275262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1118"/>
          <p:cNvSpPr>
            <a:spLocks/>
          </p:cNvSpPr>
          <p:nvPr/>
        </p:nvSpPr>
        <p:spPr bwMode="auto">
          <a:xfrm>
            <a:off x="11471877" y="3817243"/>
            <a:ext cx="30814" cy="6163"/>
          </a:xfrm>
          <a:custGeom>
            <a:avLst/>
            <a:gdLst>
              <a:gd name="T0" fmla="*/ 1 w 10"/>
              <a:gd name="T1" fmla="*/ 2 h 2"/>
              <a:gd name="T2" fmla="*/ 0 w 10"/>
              <a:gd name="T3" fmla="*/ 1 h 2"/>
              <a:gd name="T4" fmla="*/ 0 w 10"/>
              <a:gd name="T5" fmla="*/ 1 h 2"/>
              <a:gd name="T6" fmla="*/ 1 w 10"/>
              <a:gd name="T7" fmla="*/ 0 h 2"/>
              <a:gd name="T8" fmla="*/ 1 w 10"/>
              <a:gd name="T9" fmla="*/ 0 h 2"/>
              <a:gd name="T10" fmla="*/ 9 w 10"/>
              <a:gd name="T11" fmla="*/ 0 h 2"/>
              <a:gd name="T12" fmla="*/ 10 w 10"/>
              <a:gd name="T13" fmla="*/ 1 h 2"/>
              <a:gd name="T14" fmla="*/ 10 w 10"/>
              <a:gd name="T15" fmla="*/ 1 h 2"/>
              <a:gd name="T16" fmla="*/ 9 w 10"/>
              <a:gd name="T17" fmla="*/ 2 h 2"/>
              <a:gd name="T18" fmla="*/ 9 w 10"/>
              <a:gd name="T19" fmla="*/ 2 h 2"/>
              <a:gd name="T20" fmla="*/ 1 w 10"/>
              <a:gd name="T2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" h="2">
                <a:moveTo>
                  <a:pt x="1" y="2"/>
                </a:moveTo>
                <a:cubicBezTo>
                  <a:pt x="1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1" y="2"/>
                  <a:pt x="1" y="2"/>
                  <a:pt x="1" y="2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1119"/>
          <p:cNvSpPr>
            <a:spLocks/>
          </p:cNvSpPr>
          <p:nvPr/>
        </p:nvSpPr>
        <p:spPr bwMode="auto">
          <a:xfrm>
            <a:off x="11683459" y="3817243"/>
            <a:ext cx="26705" cy="6163"/>
          </a:xfrm>
          <a:custGeom>
            <a:avLst/>
            <a:gdLst>
              <a:gd name="T0" fmla="*/ 1 w 9"/>
              <a:gd name="T1" fmla="*/ 2 h 2"/>
              <a:gd name="T2" fmla="*/ 0 w 9"/>
              <a:gd name="T3" fmla="*/ 1 h 2"/>
              <a:gd name="T4" fmla="*/ 0 w 9"/>
              <a:gd name="T5" fmla="*/ 1 h 2"/>
              <a:gd name="T6" fmla="*/ 1 w 9"/>
              <a:gd name="T7" fmla="*/ 0 h 2"/>
              <a:gd name="T8" fmla="*/ 1 w 9"/>
              <a:gd name="T9" fmla="*/ 0 h 2"/>
              <a:gd name="T10" fmla="*/ 8 w 9"/>
              <a:gd name="T11" fmla="*/ 0 h 2"/>
              <a:gd name="T12" fmla="*/ 9 w 9"/>
              <a:gd name="T13" fmla="*/ 1 h 2"/>
              <a:gd name="T14" fmla="*/ 9 w 9"/>
              <a:gd name="T15" fmla="*/ 1 h 2"/>
              <a:gd name="T16" fmla="*/ 8 w 9"/>
              <a:gd name="T17" fmla="*/ 2 h 2"/>
              <a:gd name="T18" fmla="*/ 8 w 9"/>
              <a:gd name="T19" fmla="*/ 2 h 2"/>
              <a:gd name="T20" fmla="*/ 1 w 9"/>
              <a:gd name="T2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" h="2">
                <a:moveTo>
                  <a:pt x="1" y="2"/>
                </a:move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9" y="0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8" y="2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1" y="2"/>
                  <a:pt x="1" y="2"/>
                  <a:pt x="1" y="2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1120"/>
          <p:cNvSpPr>
            <a:spLocks/>
          </p:cNvSpPr>
          <p:nvPr/>
        </p:nvSpPr>
        <p:spPr bwMode="auto">
          <a:xfrm>
            <a:off x="11586912" y="3689883"/>
            <a:ext cx="6163" cy="30814"/>
          </a:xfrm>
          <a:custGeom>
            <a:avLst/>
            <a:gdLst>
              <a:gd name="T0" fmla="*/ 0 w 2"/>
              <a:gd name="T1" fmla="*/ 9 h 10"/>
              <a:gd name="T2" fmla="*/ 0 w 2"/>
              <a:gd name="T3" fmla="*/ 1 h 10"/>
              <a:gd name="T4" fmla="*/ 1 w 2"/>
              <a:gd name="T5" fmla="*/ 0 h 10"/>
              <a:gd name="T6" fmla="*/ 1 w 2"/>
              <a:gd name="T7" fmla="*/ 0 h 10"/>
              <a:gd name="T8" fmla="*/ 2 w 2"/>
              <a:gd name="T9" fmla="*/ 1 h 10"/>
              <a:gd name="T10" fmla="*/ 2 w 2"/>
              <a:gd name="T11" fmla="*/ 1 h 10"/>
              <a:gd name="T12" fmla="*/ 2 w 2"/>
              <a:gd name="T13" fmla="*/ 9 h 10"/>
              <a:gd name="T14" fmla="*/ 1 w 2"/>
              <a:gd name="T15" fmla="*/ 10 h 10"/>
              <a:gd name="T16" fmla="*/ 1 w 2"/>
              <a:gd name="T17" fmla="*/ 10 h 10"/>
              <a:gd name="T18" fmla="*/ 0 w 2"/>
              <a:gd name="T1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" h="10">
                <a:moveTo>
                  <a:pt x="0" y="9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9"/>
                  <a:pt x="0" y="9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1121"/>
          <p:cNvSpPr>
            <a:spLocks/>
          </p:cNvSpPr>
          <p:nvPr/>
        </p:nvSpPr>
        <p:spPr bwMode="auto">
          <a:xfrm>
            <a:off x="11582803" y="3909681"/>
            <a:ext cx="6163" cy="24650"/>
          </a:xfrm>
          <a:custGeom>
            <a:avLst/>
            <a:gdLst>
              <a:gd name="T0" fmla="*/ 0 w 2"/>
              <a:gd name="T1" fmla="*/ 7 h 8"/>
              <a:gd name="T2" fmla="*/ 0 w 2"/>
              <a:gd name="T3" fmla="*/ 1 h 8"/>
              <a:gd name="T4" fmla="*/ 1 w 2"/>
              <a:gd name="T5" fmla="*/ 0 h 8"/>
              <a:gd name="T6" fmla="*/ 1 w 2"/>
              <a:gd name="T7" fmla="*/ 0 h 8"/>
              <a:gd name="T8" fmla="*/ 2 w 2"/>
              <a:gd name="T9" fmla="*/ 1 h 8"/>
              <a:gd name="T10" fmla="*/ 2 w 2"/>
              <a:gd name="T11" fmla="*/ 1 h 8"/>
              <a:gd name="T12" fmla="*/ 2 w 2"/>
              <a:gd name="T13" fmla="*/ 7 h 8"/>
              <a:gd name="T14" fmla="*/ 1 w 2"/>
              <a:gd name="T15" fmla="*/ 8 h 8"/>
              <a:gd name="T16" fmla="*/ 1 w 2"/>
              <a:gd name="T17" fmla="*/ 8 h 8"/>
              <a:gd name="T18" fmla="*/ 0 w 2"/>
              <a:gd name="T19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" h="8">
                <a:moveTo>
                  <a:pt x="0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7"/>
                  <a:pt x="2" y="7"/>
                  <a:pt x="2" y="7"/>
                </a:cubicBezTo>
                <a:cubicBezTo>
                  <a:pt x="2" y="8"/>
                  <a:pt x="1" y="8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7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1122"/>
          <p:cNvSpPr>
            <a:spLocks/>
          </p:cNvSpPr>
          <p:nvPr/>
        </p:nvSpPr>
        <p:spPr bwMode="auto">
          <a:xfrm>
            <a:off x="11519124" y="3887086"/>
            <a:ext cx="18488" cy="20542"/>
          </a:xfrm>
          <a:custGeom>
            <a:avLst/>
            <a:gdLst>
              <a:gd name="T0" fmla="*/ 1 w 6"/>
              <a:gd name="T1" fmla="*/ 7 h 7"/>
              <a:gd name="T2" fmla="*/ 0 w 6"/>
              <a:gd name="T3" fmla="*/ 5 h 7"/>
              <a:gd name="T4" fmla="*/ 0 w 6"/>
              <a:gd name="T5" fmla="*/ 5 h 7"/>
              <a:gd name="T6" fmla="*/ 4 w 6"/>
              <a:gd name="T7" fmla="*/ 1 h 7"/>
              <a:gd name="T8" fmla="*/ 5 w 6"/>
              <a:gd name="T9" fmla="*/ 0 h 7"/>
              <a:gd name="T10" fmla="*/ 5 w 6"/>
              <a:gd name="T11" fmla="*/ 0 h 7"/>
              <a:gd name="T12" fmla="*/ 5 w 6"/>
              <a:gd name="T13" fmla="*/ 2 h 7"/>
              <a:gd name="T14" fmla="*/ 5 w 6"/>
              <a:gd name="T15" fmla="*/ 2 h 7"/>
              <a:gd name="T16" fmla="*/ 2 w 6"/>
              <a:gd name="T17" fmla="*/ 7 h 7"/>
              <a:gd name="T18" fmla="*/ 1 w 6"/>
              <a:gd name="T19" fmla="*/ 7 h 7"/>
              <a:gd name="T20" fmla="*/ 1 w 6"/>
              <a:gd name="T21" fmla="*/ 7 h 7"/>
              <a:gd name="T22" fmla="*/ 1 w 6"/>
              <a:gd name="T2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" h="7">
                <a:moveTo>
                  <a:pt x="1" y="7"/>
                </a:moveTo>
                <a:cubicBezTo>
                  <a:pt x="0" y="6"/>
                  <a:pt x="0" y="6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1"/>
                  <a:pt x="6" y="1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1123"/>
          <p:cNvSpPr>
            <a:spLocks/>
          </p:cNvSpPr>
          <p:nvPr/>
        </p:nvSpPr>
        <p:spPr bwMode="auto">
          <a:xfrm>
            <a:off x="11634159" y="3708370"/>
            <a:ext cx="18488" cy="20542"/>
          </a:xfrm>
          <a:custGeom>
            <a:avLst/>
            <a:gdLst>
              <a:gd name="T0" fmla="*/ 1 w 6"/>
              <a:gd name="T1" fmla="*/ 6 h 7"/>
              <a:gd name="T2" fmla="*/ 0 w 6"/>
              <a:gd name="T3" fmla="*/ 5 h 7"/>
              <a:gd name="T4" fmla="*/ 0 w 6"/>
              <a:gd name="T5" fmla="*/ 5 h 7"/>
              <a:gd name="T6" fmla="*/ 4 w 6"/>
              <a:gd name="T7" fmla="*/ 0 h 7"/>
              <a:gd name="T8" fmla="*/ 5 w 6"/>
              <a:gd name="T9" fmla="*/ 0 h 7"/>
              <a:gd name="T10" fmla="*/ 5 w 6"/>
              <a:gd name="T11" fmla="*/ 0 h 7"/>
              <a:gd name="T12" fmla="*/ 5 w 6"/>
              <a:gd name="T13" fmla="*/ 1 h 7"/>
              <a:gd name="T14" fmla="*/ 5 w 6"/>
              <a:gd name="T15" fmla="*/ 1 h 7"/>
              <a:gd name="T16" fmla="*/ 2 w 6"/>
              <a:gd name="T17" fmla="*/ 6 h 7"/>
              <a:gd name="T18" fmla="*/ 1 w 6"/>
              <a:gd name="T19" fmla="*/ 7 h 7"/>
              <a:gd name="T20" fmla="*/ 1 w 6"/>
              <a:gd name="T21" fmla="*/ 7 h 7"/>
              <a:gd name="T22" fmla="*/ 1 w 6"/>
              <a:gd name="T23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" h="7">
                <a:moveTo>
                  <a:pt x="1" y="6"/>
                </a:moveTo>
                <a:cubicBezTo>
                  <a:pt x="0" y="6"/>
                  <a:pt x="0" y="6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6" y="1"/>
                  <a:pt x="5" y="1"/>
                </a:cubicBezTo>
                <a:cubicBezTo>
                  <a:pt x="5" y="1"/>
                  <a:pt x="5" y="1"/>
                  <a:pt x="5" y="1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6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1124"/>
          <p:cNvSpPr>
            <a:spLocks/>
          </p:cNvSpPr>
          <p:nvPr/>
        </p:nvSpPr>
        <p:spPr bwMode="auto">
          <a:xfrm>
            <a:off x="11486257" y="3858327"/>
            <a:ext cx="24650" cy="16434"/>
          </a:xfrm>
          <a:custGeom>
            <a:avLst/>
            <a:gdLst>
              <a:gd name="T0" fmla="*/ 1 w 8"/>
              <a:gd name="T1" fmla="*/ 4 h 5"/>
              <a:gd name="T2" fmla="*/ 1 w 8"/>
              <a:gd name="T3" fmla="*/ 3 h 5"/>
              <a:gd name="T4" fmla="*/ 1 w 8"/>
              <a:gd name="T5" fmla="*/ 3 h 5"/>
              <a:gd name="T6" fmla="*/ 6 w 8"/>
              <a:gd name="T7" fmla="*/ 1 h 5"/>
              <a:gd name="T8" fmla="*/ 8 w 8"/>
              <a:gd name="T9" fmla="*/ 1 h 5"/>
              <a:gd name="T10" fmla="*/ 8 w 8"/>
              <a:gd name="T11" fmla="*/ 1 h 5"/>
              <a:gd name="T12" fmla="*/ 7 w 8"/>
              <a:gd name="T13" fmla="*/ 2 h 5"/>
              <a:gd name="T14" fmla="*/ 7 w 8"/>
              <a:gd name="T15" fmla="*/ 2 h 5"/>
              <a:gd name="T16" fmla="*/ 2 w 8"/>
              <a:gd name="T17" fmla="*/ 5 h 5"/>
              <a:gd name="T18" fmla="*/ 2 w 8"/>
              <a:gd name="T19" fmla="*/ 5 h 5"/>
              <a:gd name="T20" fmla="*/ 2 w 8"/>
              <a:gd name="T21" fmla="*/ 5 h 5"/>
              <a:gd name="T22" fmla="*/ 1 w 8"/>
              <a:gd name="T23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5">
                <a:moveTo>
                  <a:pt x="1" y="4"/>
                </a:moveTo>
                <a:cubicBezTo>
                  <a:pt x="0" y="4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6" y="1"/>
                  <a:pt x="6" y="1"/>
                  <a:pt x="6" y="1"/>
                </a:cubicBezTo>
                <a:cubicBezTo>
                  <a:pt x="7" y="0"/>
                  <a:pt x="7" y="1"/>
                  <a:pt x="8" y="1"/>
                </a:cubicBezTo>
                <a:cubicBezTo>
                  <a:pt x="8" y="1"/>
                  <a:pt x="8" y="1"/>
                  <a:pt x="8" y="1"/>
                </a:cubicBezTo>
                <a:cubicBezTo>
                  <a:pt x="8" y="2"/>
                  <a:pt x="8" y="2"/>
                  <a:pt x="7" y="2"/>
                </a:cubicBezTo>
                <a:cubicBezTo>
                  <a:pt x="7" y="2"/>
                  <a:pt x="7" y="2"/>
                  <a:pt x="7" y="2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1" y="5"/>
                  <a:pt x="1" y="4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1125"/>
          <p:cNvSpPr>
            <a:spLocks/>
          </p:cNvSpPr>
          <p:nvPr/>
        </p:nvSpPr>
        <p:spPr bwMode="auto">
          <a:xfrm>
            <a:off x="11671134" y="3747400"/>
            <a:ext cx="20542" cy="18488"/>
          </a:xfrm>
          <a:custGeom>
            <a:avLst/>
            <a:gdLst>
              <a:gd name="T0" fmla="*/ 0 w 7"/>
              <a:gd name="T1" fmla="*/ 6 h 6"/>
              <a:gd name="T2" fmla="*/ 1 w 7"/>
              <a:gd name="T3" fmla="*/ 5 h 6"/>
              <a:gd name="T4" fmla="*/ 1 w 7"/>
              <a:gd name="T5" fmla="*/ 5 h 6"/>
              <a:gd name="T6" fmla="*/ 5 w 7"/>
              <a:gd name="T7" fmla="*/ 1 h 6"/>
              <a:gd name="T8" fmla="*/ 7 w 7"/>
              <a:gd name="T9" fmla="*/ 1 h 6"/>
              <a:gd name="T10" fmla="*/ 7 w 7"/>
              <a:gd name="T11" fmla="*/ 1 h 6"/>
              <a:gd name="T12" fmla="*/ 7 w 7"/>
              <a:gd name="T13" fmla="*/ 2 h 6"/>
              <a:gd name="T14" fmla="*/ 7 w 7"/>
              <a:gd name="T15" fmla="*/ 2 h 6"/>
              <a:gd name="T16" fmla="*/ 2 w 7"/>
              <a:gd name="T17" fmla="*/ 6 h 6"/>
              <a:gd name="T18" fmla="*/ 1 w 7"/>
              <a:gd name="T19" fmla="*/ 6 h 6"/>
              <a:gd name="T20" fmla="*/ 1 w 7"/>
              <a:gd name="T21" fmla="*/ 6 h 6"/>
              <a:gd name="T22" fmla="*/ 0 w 7"/>
              <a:gd name="T2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" h="6">
                <a:moveTo>
                  <a:pt x="0" y="6"/>
                </a:moveTo>
                <a:cubicBezTo>
                  <a:pt x="0" y="6"/>
                  <a:pt x="0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2"/>
                  <a:pt x="7" y="2"/>
                </a:cubicBezTo>
                <a:cubicBezTo>
                  <a:pt x="7" y="2"/>
                  <a:pt x="7" y="2"/>
                  <a:pt x="7" y="2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1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1126"/>
          <p:cNvSpPr>
            <a:spLocks/>
          </p:cNvSpPr>
          <p:nvPr/>
        </p:nvSpPr>
        <p:spPr bwMode="auto">
          <a:xfrm>
            <a:off x="11531449" y="3716587"/>
            <a:ext cx="18488" cy="18488"/>
          </a:xfrm>
          <a:custGeom>
            <a:avLst/>
            <a:gdLst>
              <a:gd name="T0" fmla="*/ 4 w 6"/>
              <a:gd name="T1" fmla="*/ 6 h 6"/>
              <a:gd name="T2" fmla="*/ 0 w 6"/>
              <a:gd name="T3" fmla="*/ 2 h 6"/>
              <a:gd name="T4" fmla="*/ 0 w 6"/>
              <a:gd name="T5" fmla="*/ 0 h 6"/>
              <a:gd name="T6" fmla="*/ 0 w 6"/>
              <a:gd name="T7" fmla="*/ 0 h 6"/>
              <a:gd name="T8" fmla="*/ 1 w 6"/>
              <a:gd name="T9" fmla="*/ 0 h 6"/>
              <a:gd name="T10" fmla="*/ 1 w 6"/>
              <a:gd name="T11" fmla="*/ 0 h 6"/>
              <a:gd name="T12" fmla="*/ 5 w 6"/>
              <a:gd name="T13" fmla="*/ 5 h 6"/>
              <a:gd name="T14" fmla="*/ 5 w 6"/>
              <a:gd name="T15" fmla="*/ 6 h 6"/>
              <a:gd name="T16" fmla="*/ 5 w 6"/>
              <a:gd name="T17" fmla="*/ 6 h 6"/>
              <a:gd name="T18" fmla="*/ 5 w 6"/>
              <a:gd name="T19" fmla="*/ 6 h 6"/>
              <a:gd name="T20" fmla="*/ 5 w 6"/>
              <a:gd name="T21" fmla="*/ 6 h 6"/>
              <a:gd name="T22" fmla="*/ 4 w 6"/>
              <a:gd name="T2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" h="6">
                <a:moveTo>
                  <a:pt x="4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5" y="5"/>
                  <a:pt x="5" y="5"/>
                  <a:pt x="5" y="5"/>
                </a:cubicBezTo>
                <a:cubicBezTo>
                  <a:pt x="6" y="5"/>
                  <a:pt x="6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4" y="6"/>
                  <a:pt x="4" y="6"/>
                  <a:pt x="4" y="6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1127"/>
          <p:cNvSpPr>
            <a:spLocks/>
          </p:cNvSpPr>
          <p:nvPr/>
        </p:nvSpPr>
        <p:spPr bwMode="auto">
          <a:xfrm>
            <a:off x="11640321" y="3895303"/>
            <a:ext cx="18488" cy="20542"/>
          </a:xfrm>
          <a:custGeom>
            <a:avLst/>
            <a:gdLst>
              <a:gd name="T0" fmla="*/ 4 w 6"/>
              <a:gd name="T1" fmla="*/ 6 h 7"/>
              <a:gd name="T2" fmla="*/ 0 w 6"/>
              <a:gd name="T3" fmla="*/ 1 h 7"/>
              <a:gd name="T4" fmla="*/ 0 w 6"/>
              <a:gd name="T5" fmla="*/ 0 h 7"/>
              <a:gd name="T6" fmla="*/ 0 w 6"/>
              <a:gd name="T7" fmla="*/ 0 h 7"/>
              <a:gd name="T8" fmla="*/ 2 w 6"/>
              <a:gd name="T9" fmla="*/ 0 h 7"/>
              <a:gd name="T10" fmla="*/ 2 w 6"/>
              <a:gd name="T11" fmla="*/ 0 h 7"/>
              <a:gd name="T12" fmla="*/ 5 w 6"/>
              <a:gd name="T13" fmla="*/ 5 h 7"/>
              <a:gd name="T14" fmla="*/ 5 w 6"/>
              <a:gd name="T15" fmla="*/ 6 h 7"/>
              <a:gd name="T16" fmla="*/ 5 w 6"/>
              <a:gd name="T17" fmla="*/ 6 h 7"/>
              <a:gd name="T18" fmla="*/ 4 w 6"/>
              <a:gd name="T19" fmla="*/ 7 h 7"/>
              <a:gd name="T20" fmla="*/ 4 w 6"/>
              <a:gd name="T21" fmla="*/ 7 h 7"/>
              <a:gd name="T22" fmla="*/ 4 w 6"/>
              <a:gd name="T23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" h="7">
                <a:moveTo>
                  <a:pt x="4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5" y="5"/>
                  <a:pt x="5" y="5"/>
                  <a:pt x="5" y="5"/>
                </a:cubicBezTo>
                <a:cubicBezTo>
                  <a:pt x="6" y="5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4" y="6"/>
                  <a:pt x="4" y="6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1128"/>
          <p:cNvSpPr>
            <a:spLocks/>
          </p:cNvSpPr>
          <p:nvPr/>
        </p:nvSpPr>
        <p:spPr bwMode="auto">
          <a:xfrm>
            <a:off x="11496527" y="3759726"/>
            <a:ext cx="20542" cy="14380"/>
          </a:xfrm>
          <a:custGeom>
            <a:avLst/>
            <a:gdLst>
              <a:gd name="T0" fmla="*/ 5 w 7"/>
              <a:gd name="T1" fmla="*/ 5 h 5"/>
              <a:gd name="T2" fmla="*/ 0 w 7"/>
              <a:gd name="T3" fmla="*/ 2 h 5"/>
              <a:gd name="T4" fmla="*/ 0 w 7"/>
              <a:gd name="T5" fmla="*/ 1 h 5"/>
              <a:gd name="T6" fmla="*/ 0 w 7"/>
              <a:gd name="T7" fmla="*/ 1 h 5"/>
              <a:gd name="T8" fmla="*/ 1 w 7"/>
              <a:gd name="T9" fmla="*/ 1 h 5"/>
              <a:gd name="T10" fmla="*/ 1 w 7"/>
              <a:gd name="T11" fmla="*/ 1 h 5"/>
              <a:gd name="T12" fmla="*/ 6 w 7"/>
              <a:gd name="T13" fmla="*/ 3 h 5"/>
              <a:gd name="T14" fmla="*/ 7 w 7"/>
              <a:gd name="T15" fmla="*/ 5 h 5"/>
              <a:gd name="T16" fmla="*/ 7 w 7"/>
              <a:gd name="T17" fmla="*/ 5 h 5"/>
              <a:gd name="T18" fmla="*/ 6 w 7"/>
              <a:gd name="T19" fmla="*/ 5 h 5"/>
              <a:gd name="T20" fmla="*/ 6 w 7"/>
              <a:gd name="T21" fmla="*/ 5 h 5"/>
              <a:gd name="T22" fmla="*/ 5 w 7"/>
              <a:gd name="T2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" h="5">
                <a:moveTo>
                  <a:pt x="5" y="5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6" y="3"/>
                  <a:pt x="6" y="3"/>
                  <a:pt x="6" y="3"/>
                </a:cubicBezTo>
                <a:cubicBezTo>
                  <a:pt x="7" y="4"/>
                  <a:pt x="7" y="4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5"/>
                  <a:pt x="5" y="5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1129"/>
          <p:cNvSpPr>
            <a:spLocks/>
          </p:cNvSpPr>
          <p:nvPr/>
        </p:nvSpPr>
        <p:spPr bwMode="auto">
          <a:xfrm>
            <a:off x="11671134" y="3854219"/>
            <a:ext cx="20542" cy="14380"/>
          </a:xfrm>
          <a:custGeom>
            <a:avLst/>
            <a:gdLst>
              <a:gd name="T0" fmla="*/ 6 w 7"/>
              <a:gd name="T1" fmla="*/ 4 h 5"/>
              <a:gd name="T2" fmla="*/ 1 w 7"/>
              <a:gd name="T3" fmla="*/ 2 h 5"/>
              <a:gd name="T4" fmla="*/ 0 w 7"/>
              <a:gd name="T5" fmla="*/ 1 h 5"/>
              <a:gd name="T6" fmla="*/ 0 w 7"/>
              <a:gd name="T7" fmla="*/ 1 h 5"/>
              <a:gd name="T8" fmla="*/ 2 w 7"/>
              <a:gd name="T9" fmla="*/ 0 h 5"/>
              <a:gd name="T10" fmla="*/ 2 w 7"/>
              <a:gd name="T11" fmla="*/ 0 h 5"/>
              <a:gd name="T12" fmla="*/ 7 w 7"/>
              <a:gd name="T13" fmla="*/ 3 h 5"/>
              <a:gd name="T14" fmla="*/ 7 w 7"/>
              <a:gd name="T15" fmla="*/ 4 h 5"/>
              <a:gd name="T16" fmla="*/ 7 w 7"/>
              <a:gd name="T17" fmla="*/ 4 h 5"/>
              <a:gd name="T18" fmla="*/ 6 w 7"/>
              <a:gd name="T19" fmla="*/ 5 h 5"/>
              <a:gd name="T20" fmla="*/ 6 w 7"/>
              <a:gd name="T21" fmla="*/ 5 h 5"/>
              <a:gd name="T22" fmla="*/ 6 w 7"/>
              <a:gd name="T23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" h="5">
                <a:moveTo>
                  <a:pt x="6" y="4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4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4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1130"/>
          <p:cNvSpPr>
            <a:spLocks/>
          </p:cNvSpPr>
          <p:nvPr/>
        </p:nvSpPr>
        <p:spPr bwMode="auto">
          <a:xfrm>
            <a:off x="11582803" y="3774104"/>
            <a:ext cx="61626" cy="45192"/>
          </a:xfrm>
          <a:custGeom>
            <a:avLst/>
            <a:gdLst>
              <a:gd name="T0" fmla="*/ 20 w 20"/>
              <a:gd name="T1" fmla="*/ 0 h 15"/>
              <a:gd name="T2" fmla="*/ 4 w 20"/>
              <a:gd name="T3" fmla="*/ 8 h 15"/>
              <a:gd name="T4" fmla="*/ 2 w 20"/>
              <a:gd name="T5" fmla="*/ 13 h 15"/>
              <a:gd name="T6" fmla="*/ 7 w 20"/>
              <a:gd name="T7" fmla="*/ 13 h 15"/>
              <a:gd name="T8" fmla="*/ 20 w 2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5">
                <a:moveTo>
                  <a:pt x="20" y="0"/>
                </a:moveTo>
                <a:cubicBezTo>
                  <a:pt x="4" y="8"/>
                  <a:pt x="4" y="8"/>
                  <a:pt x="4" y="8"/>
                </a:cubicBezTo>
                <a:cubicBezTo>
                  <a:pt x="4" y="8"/>
                  <a:pt x="0" y="10"/>
                  <a:pt x="2" y="13"/>
                </a:cubicBezTo>
                <a:cubicBezTo>
                  <a:pt x="4" y="15"/>
                  <a:pt x="7" y="13"/>
                  <a:pt x="7" y="13"/>
                </a:cubicBezTo>
                <a:lnTo>
                  <a:pt x="2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1131"/>
          <p:cNvSpPr>
            <a:spLocks/>
          </p:cNvSpPr>
          <p:nvPr/>
        </p:nvSpPr>
        <p:spPr bwMode="auto">
          <a:xfrm>
            <a:off x="11576641" y="3733020"/>
            <a:ext cx="28759" cy="86276"/>
          </a:xfrm>
          <a:custGeom>
            <a:avLst/>
            <a:gdLst>
              <a:gd name="T0" fmla="*/ 4 w 9"/>
              <a:gd name="T1" fmla="*/ 0 h 29"/>
              <a:gd name="T2" fmla="*/ 1 w 9"/>
              <a:gd name="T3" fmla="*/ 24 h 29"/>
              <a:gd name="T4" fmla="*/ 4 w 9"/>
              <a:gd name="T5" fmla="*/ 29 h 29"/>
              <a:gd name="T6" fmla="*/ 9 w 9"/>
              <a:gd name="T7" fmla="*/ 24 h 29"/>
              <a:gd name="T8" fmla="*/ 4 w 9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29">
                <a:moveTo>
                  <a:pt x="4" y="0"/>
                </a:move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9"/>
                  <a:pt x="4" y="29"/>
                </a:cubicBezTo>
                <a:cubicBezTo>
                  <a:pt x="9" y="29"/>
                  <a:pt x="9" y="24"/>
                  <a:pt x="9" y="24"/>
                </a:cubicBezTo>
                <a:lnTo>
                  <a:pt x="4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Oval 1132"/>
          <p:cNvSpPr>
            <a:spLocks noChangeArrowheads="1"/>
          </p:cNvSpPr>
          <p:nvPr/>
        </p:nvSpPr>
        <p:spPr bwMode="auto">
          <a:xfrm>
            <a:off x="10553652" y="3523493"/>
            <a:ext cx="564904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1133"/>
          <p:cNvSpPr>
            <a:spLocks/>
          </p:cNvSpPr>
          <p:nvPr/>
        </p:nvSpPr>
        <p:spPr bwMode="auto">
          <a:xfrm>
            <a:off x="10652253" y="3671395"/>
            <a:ext cx="365647" cy="285534"/>
          </a:xfrm>
          <a:custGeom>
            <a:avLst/>
            <a:gdLst>
              <a:gd name="T0" fmla="*/ 121 w 121"/>
              <a:gd name="T1" fmla="*/ 30 h 94"/>
              <a:gd name="T2" fmla="*/ 65 w 121"/>
              <a:gd name="T3" fmla="*/ 1 h 94"/>
              <a:gd name="T4" fmla="*/ 56 w 121"/>
              <a:gd name="T5" fmla="*/ 1 h 94"/>
              <a:gd name="T6" fmla="*/ 0 w 121"/>
              <a:gd name="T7" fmla="*/ 30 h 94"/>
              <a:gd name="T8" fmla="*/ 0 w 121"/>
              <a:gd name="T9" fmla="*/ 33 h 94"/>
              <a:gd name="T10" fmla="*/ 0 w 121"/>
              <a:gd name="T11" fmla="*/ 33 h 94"/>
              <a:gd name="T12" fmla="*/ 0 w 121"/>
              <a:gd name="T13" fmla="*/ 86 h 94"/>
              <a:gd name="T14" fmla="*/ 8 w 121"/>
              <a:gd name="T15" fmla="*/ 94 h 94"/>
              <a:gd name="T16" fmla="*/ 113 w 121"/>
              <a:gd name="T17" fmla="*/ 94 h 94"/>
              <a:gd name="T18" fmla="*/ 121 w 121"/>
              <a:gd name="T19" fmla="*/ 86 h 94"/>
              <a:gd name="T20" fmla="*/ 121 w 121"/>
              <a:gd name="T21" fmla="*/ 37 h 94"/>
              <a:gd name="T22" fmla="*/ 121 w 121"/>
              <a:gd name="T23" fmla="*/ 37 h 94"/>
              <a:gd name="T24" fmla="*/ 121 w 121"/>
              <a:gd name="T25" fmla="*/ 3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94">
                <a:moveTo>
                  <a:pt x="121" y="30"/>
                </a:moveTo>
                <a:cubicBezTo>
                  <a:pt x="65" y="1"/>
                  <a:pt x="65" y="1"/>
                  <a:pt x="65" y="1"/>
                </a:cubicBezTo>
                <a:cubicBezTo>
                  <a:pt x="62" y="0"/>
                  <a:pt x="59" y="0"/>
                  <a:pt x="56" y="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1"/>
                  <a:pt x="3" y="94"/>
                  <a:pt x="8" y="94"/>
                </a:cubicBezTo>
                <a:cubicBezTo>
                  <a:pt x="113" y="94"/>
                  <a:pt x="113" y="94"/>
                  <a:pt x="113" y="94"/>
                </a:cubicBezTo>
                <a:cubicBezTo>
                  <a:pt x="118" y="94"/>
                  <a:pt x="121" y="91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21" y="37"/>
                  <a:pt x="121" y="37"/>
                  <a:pt x="121" y="37"/>
                </a:cubicBezTo>
                <a:lnTo>
                  <a:pt x="121" y="3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1134"/>
          <p:cNvSpPr>
            <a:spLocks/>
          </p:cNvSpPr>
          <p:nvPr/>
        </p:nvSpPr>
        <p:spPr bwMode="auto">
          <a:xfrm>
            <a:off x="10652253" y="3772051"/>
            <a:ext cx="176661" cy="184878"/>
          </a:xfrm>
          <a:custGeom>
            <a:avLst/>
            <a:gdLst>
              <a:gd name="T0" fmla="*/ 0 w 58"/>
              <a:gd name="T1" fmla="*/ 53 h 61"/>
              <a:gd name="T2" fmla="*/ 8 w 58"/>
              <a:gd name="T3" fmla="*/ 61 h 61"/>
              <a:gd name="T4" fmla="*/ 58 w 58"/>
              <a:gd name="T5" fmla="*/ 61 h 61"/>
              <a:gd name="T6" fmla="*/ 51 w 58"/>
              <a:gd name="T7" fmla="*/ 38 h 61"/>
              <a:gd name="T8" fmla="*/ 0 w 58"/>
              <a:gd name="T9" fmla="*/ 0 h 61"/>
              <a:gd name="T10" fmla="*/ 0 w 58"/>
              <a:gd name="T11" fmla="*/ 5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61">
                <a:moveTo>
                  <a:pt x="0" y="53"/>
                </a:moveTo>
                <a:cubicBezTo>
                  <a:pt x="0" y="58"/>
                  <a:pt x="3" y="61"/>
                  <a:pt x="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1" y="38"/>
                  <a:pt x="51" y="38"/>
                  <a:pt x="51" y="38"/>
                </a:cubicBezTo>
                <a:cubicBezTo>
                  <a:pt x="0" y="0"/>
                  <a:pt x="0" y="0"/>
                  <a:pt x="0" y="0"/>
                </a:cubicBezTo>
                <a:lnTo>
                  <a:pt x="0" y="53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1135"/>
          <p:cNvSpPr>
            <a:spLocks/>
          </p:cNvSpPr>
          <p:nvPr/>
        </p:nvSpPr>
        <p:spPr bwMode="auto">
          <a:xfrm>
            <a:off x="10843293" y="3772051"/>
            <a:ext cx="174607" cy="184878"/>
          </a:xfrm>
          <a:custGeom>
            <a:avLst/>
            <a:gdLst>
              <a:gd name="T0" fmla="*/ 58 w 58"/>
              <a:gd name="T1" fmla="*/ 53 h 61"/>
              <a:gd name="T2" fmla="*/ 50 w 58"/>
              <a:gd name="T3" fmla="*/ 61 h 61"/>
              <a:gd name="T4" fmla="*/ 0 w 58"/>
              <a:gd name="T5" fmla="*/ 61 h 61"/>
              <a:gd name="T6" fmla="*/ 7 w 58"/>
              <a:gd name="T7" fmla="*/ 38 h 61"/>
              <a:gd name="T8" fmla="*/ 58 w 58"/>
              <a:gd name="T9" fmla="*/ 0 h 61"/>
              <a:gd name="T10" fmla="*/ 58 w 58"/>
              <a:gd name="T11" fmla="*/ 5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61">
                <a:moveTo>
                  <a:pt x="58" y="53"/>
                </a:moveTo>
                <a:cubicBezTo>
                  <a:pt x="58" y="58"/>
                  <a:pt x="55" y="61"/>
                  <a:pt x="5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7" y="38"/>
                  <a:pt x="7" y="38"/>
                  <a:pt x="7" y="38"/>
                </a:cubicBezTo>
                <a:cubicBezTo>
                  <a:pt x="58" y="0"/>
                  <a:pt x="58" y="0"/>
                  <a:pt x="58" y="0"/>
                </a:cubicBezTo>
                <a:lnTo>
                  <a:pt x="58" y="53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1136"/>
          <p:cNvSpPr>
            <a:spLocks/>
          </p:cNvSpPr>
          <p:nvPr/>
        </p:nvSpPr>
        <p:spPr bwMode="auto">
          <a:xfrm>
            <a:off x="10652253" y="3835730"/>
            <a:ext cx="365647" cy="121198"/>
          </a:xfrm>
          <a:custGeom>
            <a:avLst/>
            <a:gdLst>
              <a:gd name="T0" fmla="*/ 56 w 121"/>
              <a:gd name="T1" fmla="*/ 1 h 40"/>
              <a:gd name="T2" fmla="*/ 0 w 121"/>
              <a:gd name="T3" fmla="*/ 21 h 40"/>
              <a:gd name="T4" fmla="*/ 0 w 121"/>
              <a:gd name="T5" fmla="*/ 32 h 40"/>
              <a:gd name="T6" fmla="*/ 8 w 121"/>
              <a:gd name="T7" fmla="*/ 40 h 40"/>
              <a:gd name="T8" fmla="*/ 113 w 121"/>
              <a:gd name="T9" fmla="*/ 40 h 40"/>
              <a:gd name="T10" fmla="*/ 121 w 121"/>
              <a:gd name="T11" fmla="*/ 32 h 40"/>
              <a:gd name="T12" fmla="*/ 121 w 121"/>
              <a:gd name="T13" fmla="*/ 21 h 40"/>
              <a:gd name="T14" fmla="*/ 65 w 121"/>
              <a:gd name="T15" fmla="*/ 1 h 40"/>
              <a:gd name="T16" fmla="*/ 56 w 121"/>
              <a:gd name="T17" fmla="*/ 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40">
                <a:moveTo>
                  <a:pt x="56" y="1"/>
                </a:moveTo>
                <a:cubicBezTo>
                  <a:pt x="0" y="21"/>
                  <a:pt x="0" y="21"/>
                  <a:pt x="0" y="2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7"/>
                  <a:pt x="3" y="40"/>
                  <a:pt x="8" y="40"/>
                </a:cubicBezTo>
                <a:cubicBezTo>
                  <a:pt x="113" y="40"/>
                  <a:pt x="113" y="40"/>
                  <a:pt x="113" y="40"/>
                </a:cubicBezTo>
                <a:cubicBezTo>
                  <a:pt x="118" y="40"/>
                  <a:pt x="121" y="37"/>
                  <a:pt x="121" y="32"/>
                </a:cubicBezTo>
                <a:cubicBezTo>
                  <a:pt x="121" y="21"/>
                  <a:pt x="121" y="21"/>
                  <a:pt x="121" y="21"/>
                </a:cubicBezTo>
                <a:cubicBezTo>
                  <a:pt x="65" y="1"/>
                  <a:pt x="65" y="1"/>
                  <a:pt x="65" y="1"/>
                </a:cubicBezTo>
                <a:cubicBezTo>
                  <a:pt x="62" y="0"/>
                  <a:pt x="59" y="0"/>
                  <a:pt x="56" y="1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Rectangle 1137"/>
          <p:cNvSpPr>
            <a:spLocks noChangeArrowheads="1"/>
          </p:cNvSpPr>
          <p:nvPr/>
        </p:nvSpPr>
        <p:spPr bwMode="auto">
          <a:xfrm>
            <a:off x="10835076" y="3811080"/>
            <a:ext cx="4108" cy="30814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1138"/>
          <p:cNvSpPr>
            <a:spLocks/>
          </p:cNvSpPr>
          <p:nvPr/>
        </p:nvSpPr>
        <p:spPr bwMode="auto">
          <a:xfrm>
            <a:off x="10754963" y="3728912"/>
            <a:ext cx="36976" cy="12325"/>
          </a:xfrm>
          <a:custGeom>
            <a:avLst/>
            <a:gdLst>
              <a:gd name="T0" fmla="*/ 11 w 12"/>
              <a:gd name="T1" fmla="*/ 3 h 4"/>
              <a:gd name="T2" fmla="*/ 10 w 12"/>
              <a:gd name="T3" fmla="*/ 4 h 4"/>
              <a:gd name="T4" fmla="*/ 1 w 12"/>
              <a:gd name="T5" fmla="*/ 3 h 4"/>
              <a:gd name="T6" fmla="*/ 0 w 12"/>
              <a:gd name="T7" fmla="*/ 2 h 4"/>
              <a:gd name="T8" fmla="*/ 1 w 12"/>
              <a:gd name="T9" fmla="*/ 0 h 4"/>
              <a:gd name="T10" fmla="*/ 11 w 12"/>
              <a:gd name="T11" fmla="*/ 1 h 4"/>
              <a:gd name="T12" fmla="*/ 12 w 12"/>
              <a:gd name="T13" fmla="*/ 3 h 4"/>
              <a:gd name="T14" fmla="*/ 11 w 12"/>
              <a:gd name="T15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4">
                <a:moveTo>
                  <a:pt x="11" y="3"/>
                </a:moveTo>
                <a:cubicBezTo>
                  <a:pt x="11" y="4"/>
                  <a:pt x="11" y="4"/>
                  <a:pt x="10" y="4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1" y="0"/>
                  <a:pt x="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3"/>
                  <a:pt x="12" y="3"/>
                  <a:pt x="11" y="3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1139"/>
          <p:cNvSpPr>
            <a:spLocks/>
          </p:cNvSpPr>
          <p:nvPr/>
        </p:nvSpPr>
        <p:spPr bwMode="auto">
          <a:xfrm>
            <a:off x="10761125" y="3681666"/>
            <a:ext cx="36976" cy="32867"/>
          </a:xfrm>
          <a:custGeom>
            <a:avLst/>
            <a:gdLst>
              <a:gd name="T0" fmla="*/ 12 w 12"/>
              <a:gd name="T1" fmla="*/ 10 h 11"/>
              <a:gd name="T2" fmla="*/ 10 w 12"/>
              <a:gd name="T3" fmla="*/ 10 h 11"/>
              <a:gd name="T4" fmla="*/ 1 w 12"/>
              <a:gd name="T5" fmla="*/ 3 h 11"/>
              <a:gd name="T6" fmla="*/ 1 w 12"/>
              <a:gd name="T7" fmla="*/ 1 h 11"/>
              <a:gd name="T8" fmla="*/ 3 w 12"/>
              <a:gd name="T9" fmla="*/ 1 h 11"/>
              <a:gd name="T10" fmla="*/ 12 w 12"/>
              <a:gd name="T11" fmla="*/ 8 h 11"/>
              <a:gd name="T12" fmla="*/ 12 w 12"/>
              <a:gd name="T13" fmla="*/ 10 h 11"/>
              <a:gd name="T14" fmla="*/ 12 w 12"/>
              <a:gd name="T15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1">
                <a:moveTo>
                  <a:pt x="12" y="10"/>
                </a:moveTo>
                <a:cubicBezTo>
                  <a:pt x="11" y="11"/>
                  <a:pt x="11" y="11"/>
                  <a:pt x="10" y="10"/>
                </a:cubicBezTo>
                <a:cubicBezTo>
                  <a:pt x="1" y="3"/>
                  <a:pt x="1" y="3"/>
                  <a:pt x="1" y="3"/>
                </a:cubicBezTo>
                <a:cubicBezTo>
                  <a:pt x="1" y="2"/>
                  <a:pt x="0" y="1"/>
                  <a:pt x="1" y="1"/>
                </a:cubicBezTo>
                <a:cubicBezTo>
                  <a:pt x="1" y="0"/>
                  <a:pt x="2" y="0"/>
                  <a:pt x="3" y="1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1140"/>
          <p:cNvSpPr>
            <a:spLocks/>
          </p:cNvSpPr>
          <p:nvPr/>
        </p:nvSpPr>
        <p:spPr bwMode="auto">
          <a:xfrm>
            <a:off x="10761125" y="3761779"/>
            <a:ext cx="39030" cy="41084"/>
          </a:xfrm>
          <a:custGeom>
            <a:avLst/>
            <a:gdLst>
              <a:gd name="T0" fmla="*/ 13 w 13"/>
              <a:gd name="T1" fmla="*/ 3 h 13"/>
              <a:gd name="T2" fmla="*/ 12 w 13"/>
              <a:gd name="T3" fmla="*/ 3 h 13"/>
              <a:gd name="T4" fmla="*/ 4 w 13"/>
              <a:gd name="T5" fmla="*/ 3 h 13"/>
              <a:gd name="T6" fmla="*/ 2 w 13"/>
              <a:gd name="T7" fmla="*/ 12 h 13"/>
              <a:gd name="T8" fmla="*/ 1 w 13"/>
              <a:gd name="T9" fmla="*/ 13 h 13"/>
              <a:gd name="T10" fmla="*/ 0 w 13"/>
              <a:gd name="T11" fmla="*/ 11 h 13"/>
              <a:gd name="T12" fmla="*/ 1 w 13"/>
              <a:gd name="T13" fmla="*/ 2 h 13"/>
              <a:gd name="T14" fmla="*/ 3 w 13"/>
              <a:gd name="T15" fmla="*/ 1 h 13"/>
              <a:gd name="T16" fmla="*/ 12 w 13"/>
              <a:gd name="T17" fmla="*/ 0 h 13"/>
              <a:gd name="T18" fmla="*/ 13 w 13"/>
              <a:gd name="T19" fmla="*/ 2 h 13"/>
              <a:gd name="T20" fmla="*/ 13 w 13"/>
              <a:gd name="T21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3">
                <a:moveTo>
                  <a:pt x="13" y="3"/>
                </a:moveTo>
                <a:cubicBezTo>
                  <a:pt x="12" y="3"/>
                  <a:pt x="12" y="3"/>
                  <a:pt x="12" y="3"/>
                </a:cubicBezTo>
                <a:cubicBezTo>
                  <a:pt x="4" y="3"/>
                  <a:pt x="4" y="3"/>
                  <a:pt x="4" y="3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3"/>
                  <a:pt x="1" y="13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2" y="1"/>
                  <a:pt x="3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1"/>
                  <a:pt x="13" y="2"/>
                </a:cubicBezTo>
                <a:cubicBezTo>
                  <a:pt x="13" y="2"/>
                  <a:pt x="13" y="2"/>
                  <a:pt x="13" y="3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Oval 1141"/>
          <p:cNvSpPr>
            <a:spLocks noChangeArrowheads="1"/>
          </p:cNvSpPr>
          <p:nvPr/>
        </p:nvSpPr>
        <p:spPr bwMode="auto">
          <a:xfrm>
            <a:off x="10785775" y="3657016"/>
            <a:ext cx="104765" cy="160227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1142"/>
          <p:cNvSpPr>
            <a:spLocks/>
          </p:cNvSpPr>
          <p:nvPr/>
        </p:nvSpPr>
        <p:spPr bwMode="auto">
          <a:xfrm>
            <a:off x="10874106" y="3681666"/>
            <a:ext cx="32867" cy="32867"/>
          </a:xfrm>
          <a:custGeom>
            <a:avLst/>
            <a:gdLst>
              <a:gd name="T0" fmla="*/ 11 w 11"/>
              <a:gd name="T1" fmla="*/ 3 h 11"/>
              <a:gd name="T2" fmla="*/ 11 w 11"/>
              <a:gd name="T3" fmla="*/ 3 h 11"/>
              <a:gd name="T4" fmla="*/ 2 w 11"/>
              <a:gd name="T5" fmla="*/ 10 h 11"/>
              <a:gd name="T6" fmla="*/ 0 w 11"/>
              <a:gd name="T7" fmla="*/ 10 h 11"/>
              <a:gd name="T8" fmla="*/ 0 w 11"/>
              <a:gd name="T9" fmla="*/ 8 h 11"/>
              <a:gd name="T10" fmla="*/ 9 w 11"/>
              <a:gd name="T11" fmla="*/ 1 h 11"/>
              <a:gd name="T12" fmla="*/ 11 w 11"/>
              <a:gd name="T13" fmla="*/ 1 h 11"/>
              <a:gd name="T14" fmla="*/ 11 w 11"/>
              <a:gd name="T15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11">
                <a:moveTo>
                  <a:pt x="11" y="3"/>
                </a:moveTo>
                <a:cubicBezTo>
                  <a:pt x="11" y="3"/>
                  <a:pt x="11" y="3"/>
                  <a:pt x="11" y="3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9"/>
                  <a:pt x="0" y="8"/>
                </a:cubicBezTo>
                <a:cubicBezTo>
                  <a:pt x="9" y="1"/>
                  <a:pt x="9" y="1"/>
                  <a:pt x="9" y="1"/>
                </a:cubicBezTo>
                <a:cubicBezTo>
                  <a:pt x="10" y="0"/>
                  <a:pt x="11" y="0"/>
                  <a:pt x="11" y="1"/>
                </a:cubicBezTo>
                <a:cubicBezTo>
                  <a:pt x="11" y="1"/>
                  <a:pt x="11" y="2"/>
                  <a:pt x="11" y="3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1143"/>
          <p:cNvSpPr>
            <a:spLocks/>
          </p:cNvSpPr>
          <p:nvPr/>
        </p:nvSpPr>
        <p:spPr bwMode="auto">
          <a:xfrm>
            <a:off x="10869998" y="3761779"/>
            <a:ext cx="39030" cy="41084"/>
          </a:xfrm>
          <a:custGeom>
            <a:avLst/>
            <a:gdLst>
              <a:gd name="T0" fmla="*/ 13 w 13"/>
              <a:gd name="T1" fmla="*/ 13 h 13"/>
              <a:gd name="T2" fmla="*/ 12 w 13"/>
              <a:gd name="T3" fmla="*/ 13 h 13"/>
              <a:gd name="T4" fmla="*/ 11 w 13"/>
              <a:gd name="T5" fmla="*/ 12 h 13"/>
              <a:gd name="T6" fmla="*/ 9 w 13"/>
              <a:gd name="T7" fmla="*/ 3 h 13"/>
              <a:gd name="T8" fmla="*/ 1 w 13"/>
              <a:gd name="T9" fmla="*/ 3 h 13"/>
              <a:gd name="T10" fmla="*/ 0 w 13"/>
              <a:gd name="T11" fmla="*/ 2 h 13"/>
              <a:gd name="T12" fmla="*/ 1 w 13"/>
              <a:gd name="T13" fmla="*/ 0 h 13"/>
              <a:gd name="T14" fmla="*/ 10 w 13"/>
              <a:gd name="T15" fmla="*/ 1 h 13"/>
              <a:gd name="T16" fmla="*/ 12 w 13"/>
              <a:gd name="T17" fmla="*/ 2 h 13"/>
              <a:gd name="T18" fmla="*/ 13 w 13"/>
              <a:gd name="T19" fmla="*/ 11 h 13"/>
              <a:gd name="T20" fmla="*/ 13 w 1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3">
                <a:moveTo>
                  <a:pt x="13" y="13"/>
                </a:moveTo>
                <a:cubicBezTo>
                  <a:pt x="13" y="13"/>
                  <a:pt x="12" y="13"/>
                  <a:pt x="12" y="13"/>
                </a:cubicBezTo>
                <a:cubicBezTo>
                  <a:pt x="11" y="13"/>
                  <a:pt x="11" y="13"/>
                  <a:pt x="11" y="12"/>
                </a:cubicBezTo>
                <a:cubicBezTo>
                  <a:pt x="9" y="3"/>
                  <a:pt x="9" y="3"/>
                  <a:pt x="9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0" y="2"/>
                  <a:pt x="0" y="2"/>
                </a:cubicBezTo>
                <a:cubicBezTo>
                  <a:pt x="0" y="1"/>
                  <a:pt x="1" y="0"/>
                  <a:pt x="1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11" y="1"/>
                  <a:pt x="12" y="1"/>
                  <a:pt x="12" y="2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2"/>
                  <a:pt x="13" y="12"/>
                  <a:pt x="13" y="13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1144"/>
          <p:cNvSpPr>
            <a:spLocks/>
          </p:cNvSpPr>
          <p:nvPr/>
        </p:nvSpPr>
        <p:spPr bwMode="auto">
          <a:xfrm>
            <a:off x="10880268" y="3728912"/>
            <a:ext cx="34922" cy="12325"/>
          </a:xfrm>
          <a:custGeom>
            <a:avLst/>
            <a:gdLst>
              <a:gd name="T0" fmla="*/ 12 w 12"/>
              <a:gd name="T1" fmla="*/ 3 h 4"/>
              <a:gd name="T2" fmla="*/ 11 w 12"/>
              <a:gd name="T3" fmla="*/ 3 h 4"/>
              <a:gd name="T4" fmla="*/ 2 w 12"/>
              <a:gd name="T5" fmla="*/ 4 h 4"/>
              <a:gd name="T6" fmla="*/ 0 w 12"/>
              <a:gd name="T7" fmla="*/ 3 h 4"/>
              <a:gd name="T8" fmla="*/ 1 w 12"/>
              <a:gd name="T9" fmla="*/ 1 h 4"/>
              <a:gd name="T10" fmla="*/ 11 w 12"/>
              <a:gd name="T11" fmla="*/ 0 h 4"/>
              <a:gd name="T12" fmla="*/ 12 w 12"/>
              <a:gd name="T13" fmla="*/ 2 h 4"/>
              <a:gd name="T14" fmla="*/ 12 w 12"/>
              <a:gd name="T15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4">
                <a:moveTo>
                  <a:pt x="12" y="3"/>
                </a:moveTo>
                <a:cubicBezTo>
                  <a:pt x="11" y="3"/>
                  <a:pt x="11" y="3"/>
                  <a:pt x="11" y="3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3"/>
                </a:cubicBezTo>
                <a:cubicBezTo>
                  <a:pt x="0" y="2"/>
                  <a:pt x="1" y="1"/>
                  <a:pt x="1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1"/>
                  <a:pt x="12" y="2"/>
                </a:cubicBezTo>
                <a:cubicBezTo>
                  <a:pt x="12" y="2"/>
                  <a:pt x="12" y="2"/>
                  <a:pt x="12" y="3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1145"/>
          <p:cNvSpPr>
            <a:spLocks/>
          </p:cNvSpPr>
          <p:nvPr/>
        </p:nvSpPr>
        <p:spPr bwMode="auto">
          <a:xfrm>
            <a:off x="10837131" y="3657016"/>
            <a:ext cx="53409" cy="160227"/>
          </a:xfrm>
          <a:custGeom>
            <a:avLst/>
            <a:gdLst>
              <a:gd name="T0" fmla="*/ 1 w 18"/>
              <a:gd name="T1" fmla="*/ 0 h 53"/>
              <a:gd name="T2" fmla="*/ 0 w 18"/>
              <a:gd name="T3" fmla="*/ 0 h 53"/>
              <a:gd name="T4" fmla="*/ 0 w 18"/>
              <a:gd name="T5" fmla="*/ 53 h 53"/>
              <a:gd name="T6" fmla="*/ 1 w 18"/>
              <a:gd name="T7" fmla="*/ 53 h 53"/>
              <a:gd name="T8" fmla="*/ 18 w 18"/>
              <a:gd name="T9" fmla="*/ 26 h 53"/>
              <a:gd name="T10" fmla="*/ 1 w 18"/>
              <a:gd name="T1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53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1" y="53"/>
                  <a:pt x="1" y="53"/>
                </a:cubicBezTo>
                <a:cubicBezTo>
                  <a:pt x="11" y="53"/>
                  <a:pt x="18" y="41"/>
                  <a:pt x="18" y="26"/>
                </a:cubicBezTo>
                <a:cubicBezTo>
                  <a:pt x="18" y="12"/>
                  <a:pt x="11" y="0"/>
                  <a:pt x="1" y="0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1146"/>
          <p:cNvSpPr>
            <a:spLocks/>
          </p:cNvSpPr>
          <p:nvPr/>
        </p:nvSpPr>
        <p:spPr bwMode="auto">
          <a:xfrm>
            <a:off x="10791939" y="3657016"/>
            <a:ext cx="96548" cy="53409"/>
          </a:xfrm>
          <a:custGeom>
            <a:avLst/>
            <a:gdLst>
              <a:gd name="T0" fmla="*/ 0 w 32"/>
              <a:gd name="T1" fmla="*/ 17 h 18"/>
              <a:gd name="T2" fmla="*/ 32 w 32"/>
              <a:gd name="T3" fmla="*/ 16 h 18"/>
              <a:gd name="T4" fmla="*/ 16 w 32"/>
              <a:gd name="T5" fmla="*/ 0 h 18"/>
              <a:gd name="T6" fmla="*/ 0 w 32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18">
                <a:moveTo>
                  <a:pt x="0" y="17"/>
                </a:moveTo>
                <a:cubicBezTo>
                  <a:pt x="11" y="18"/>
                  <a:pt x="21" y="18"/>
                  <a:pt x="32" y="16"/>
                </a:cubicBezTo>
                <a:cubicBezTo>
                  <a:pt x="29" y="7"/>
                  <a:pt x="23" y="0"/>
                  <a:pt x="16" y="0"/>
                </a:cubicBezTo>
                <a:cubicBezTo>
                  <a:pt x="9" y="0"/>
                  <a:pt x="2" y="7"/>
                  <a:pt x="0" y="17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Oval 1147"/>
          <p:cNvSpPr>
            <a:spLocks noChangeArrowheads="1"/>
          </p:cNvSpPr>
          <p:nvPr/>
        </p:nvSpPr>
        <p:spPr bwMode="auto">
          <a:xfrm>
            <a:off x="10810426" y="3677558"/>
            <a:ext cx="18488" cy="1643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Oval 1148"/>
          <p:cNvSpPr>
            <a:spLocks noChangeArrowheads="1"/>
          </p:cNvSpPr>
          <p:nvPr/>
        </p:nvSpPr>
        <p:spPr bwMode="auto">
          <a:xfrm>
            <a:off x="10851510" y="3677558"/>
            <a:ext cx="16434" cy="1643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Oval 1149"/>
          <p:cNvSpPr>
            <a:spLocks noChangeArrowheads="1"/>
          </p:cNvSpPr>
          <p:nvPr/>
        </p:nvSpPr>
        <p:spPr bwMode="auto">
          <a:xfrm>
            <a:off x="9797708" y="3523493"/>
            <a:ext cx="564904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1150"/>
          <p:cNvSpPr>
            <a:spLocks/>
          </p:cNvSpPr>
          <p:nvPr/>
        </p:nvSpPr>
        <p:spPr bwMode="auto">
          <a:xfrm>
            <a:off x="10027778" y="3624149"/>
            <a:ext cx="24650" cy="104765"/>
          </a:xfrm>
          <a:custGeom>
            <a:avLst/>
            <a:gdLst>
              <a:gd name="T0" fmla="*/ 8 w 8"/>
              <a:gd name="T1" fmla="*/ 32 h 35"/>
              <a:gd name="T2" fmla="*/ 4 w 8"/>
              <a:gd name="T3" fmla="*/ 35 h 35"/>
              <a:gd name="T4" fmla="*/ 4 w 8"/>
              <a:gd name="T5" fmla="*/ 35 h 35"/>
              <a:gd name="T6" fmla="*/ 0 w 8"/>
              <a:gd name="T7" fmla="*/ 32 h 35"/>
              <a:gd name="T8" fmla="*/ 0 w 8"/>
              <a:gd name="T9" fmla="*/ 4 h 35"/>
              <a:gd name="T10" fmla="*/ 4 w 8"/>
              <a:gd name="T11" fmla="*/ 0 h 35"/>
              <a:gd name="T12" fmla="*/ 4 w 8"/>
              <a:gd name="T13" fmla="*/ 0 h 35"/>
              <a:gd name="T14" fmla="*/ 8 w 8"/>
              <a:gd name="T15" fmla="*/ 4 h 35"/>
              <a:gd name="T16" fmla="*/ 8 w 8"/>
              <a:gd name="T17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35">
                <a:moveTo>
                  <a:pt x="8" y="32"/>
                </a:moveTo>
                <a:cubicBezTo>
                  <a:pt x="8" y="34"/>
                  <a:pt x="6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2" y="35"/>
                  <a:pt x="0" y="34"/>
                  <a:pt x="0" y="32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1"/>
                  <a:pt x="8" y="4"/>
                </a:cubicBezTo>
                <a:lnTo>
                  <a:pt x="8" y="32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1151"/>
          <p:cNvSpPr>
            <a:spLocks/>
          </p:cNvSpPr>
          <p:nvPr/>
        </p:nvSpPr>
        <p:spPr bwMode="auto">
          <a:xfrm>
            <a:off x="9994911" y="3671395"/>
            <a:ext cx="170499" cy="320455"/>
          </a:xfrm>
          <a:custGeom>
            <a:avLst/>
            <a:gdLst>
              <a:gd name="T0" fmla="*/ 51 w 57"/>
              <a:gd name="T1" fmla="*/ 105 h 106"/>
              <a:gd name="T2" fmla="*/ 6 w 57"/>
              <a:gd name="T3" fmla="*/ 105 h 106"/>
              <a:gd name="T4" fmla="*/ 0 w 57"/>
              <a:gd name="T5" fmla="*/ 99 h 106"/>
              <a:gd name="T6" fmla="*/ 0 w 57"/>
              <a:gd name="T7" fmla="*/ 7 h 106"/>
              <a:gd name="T8" fmla="*/ 8 w 57"/>
              <a:gd name="T9" fmla="*/ 0 h 106"/>
              <a:gd name="T10" fmla="*/ 50 w 57"/>
              <a:gd name="T11" fmla="*/ 0 h 106"/>
              <a:gd name="T12" fmla="*/ 57 w 57"/>
              <a:gd name="T13" fmla="*/ 7 h 106"/>
              <a:gd name="T14" fmla="*/ 57 w 57"/>
              <a:gd name="T15" fmla="*/ 99 h 106"/>
              <a:gd name="T16" fmla="*/ 51 w 57"/>
              <a:gd name="T17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06">
                <a:moveTo>
                  <a:pt x="51" y="105"/>
                </a:moveTo>
                <a:cubicBezTo>
                  <a:pt x="46" y="105"/>
                  <a:pt x="12" y="106"/>
                  <a:pt x="6" y="105"/>
                </a:cubicBezTo>
                <a:cubicBezTo>
                  <a:pt x="1" y="105"/>
                  <a:pt x="0" y="99"/>
                  <a:pt x="0" y="99"/>
                </a:cubicBezTo>
                <a:cubicBezTo>
                  <a:pt x="0" y="99"/>
                  <a:pt x="0" y="13"/>
                  <a:pt x="0" y="7"/>
                </a:cubicBezTo>
                <a:cubicBezTo>
                  <a:pt x="0" y="1"/>
                  <a:pt x="8" y="0"/>
                  <a:pt x="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7" y="1"/>
                  <a:pt x="57" y="7"/>
                </a:cubicBezTo>
                <a:cubicBezTo>
                  <a:pt x="57" y="13"/>
                  <a:pt x="57" y="99"/>
                  <a:pt x="57" y="99"/>
                </a:cubicBezTo>
                <a:cubicBezTo>
                  <a:pt x="57" y="99"/>
                  <a:pt x="56" y="105"/>
                  <a:pt x="51" y="105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1152"/>
          <p:cNvSpPr>
            <a:spLocks/>
          </p:cNvSpPr>
          <p:nvPr/>
        </p:nvSpPr>
        <p:spPr bwMode="auto">
          <a:xfrm>
            <a:off x="9994911" y="3806972"/>
            <a:ext cx="170499" cy="184878"/>
          </a:xfrm>
          <a:custGeom>
            <a:avLst/>
            <a:gdLst>
              <a:gd name="T0" fmla="*/ 0 w 57"/>
              <a:gd name="T1" fmla="*/ 0 h 61"/>
              <a:gd name="T2" fmla="*/ 0 w 57"/>
              <a:gd name="T3" fmla="*/ 54 h 61"/>
              <a:gd name="T4" fmla="*/ 6 w 57"/>
              <a:gd name="T5" fmla="*/ 60 h 61"/>
              <a:gd name="T6" fmla="*/ 51 w 57"/>
              <a:gd name="T7" fmla="*/ 60 h 61"/>
              <a:gd name="T8" fmla="*/ 57 w 57"/>
              <a:gd name="T9" fmla="*/ 54 h 61"/>
              <a:gd name="T10" fmla="*/ 57 w 57"/>
              <a:gd name="T11" fmla="*/ 0 h 61"/>
              <a:gd name="T12" fmla="*/ 0 w 57"/>
              <a:gd name="T13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61">
                <a:moveTo>
                  <a:pt x="0" y="0"/>
                </a:moveTo>
                <a:cubicBezTo>
                  <a:pt x="0" y="25"/>
                  <a:pt x="0" y="54"/>
                  <a:pt x="0" y="54"/>
                </a:cubicBezTo>
                <a:cubicBezTo>
                  <a:pt x="0" y="54"/>
                  <a:pt x="1" y="60"/>
                  <a:pt x="6" y="60"/>
                </a:cubicBezTo>
                <a:cubicBezTo>
                  <a:pt x="12" y="61"/>
                  <a:pt x="46" y="60"/>
                  <a:pt x="51" y="60"/>
                </a:cubicBezTo>
                <a:cubicBezTo>
                  <a:pt x="56" y="60"/>
                  <a:pt x="57" y="54"/>
                  <a:pt x="57" y="54"/>
                </a:cubicBezTo>
                <a:cubicBezTo>
                  <a:pt x="57" y="54"/>
                  <a:pt x="57" y="25"/>
                  <a:pt x="57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Freeform 1153"/>
          <p:cNvSpPr>
            <a:spLocks/>
          </p:cNvSpPr>
          <p:nvPr/>
        </p:nvSpPr>
        <p:spPr bwMode="auto">
          <a:xfrm>
            <a:off x="10015453" y="3700153"/>
            <a:ext cx="129415" cy="84223"/>
          </a:xfrm>
          <a:custGeom>
            <a:avLst/>
            <a:gdLst>
              <a:gd name="T0" fmla="*/ 39 w 43"/>
              <a:gd name="T1" fmla="*/ 28 h 28"/>
              <a:gd name="T2" fmla="*/ 4 w 43"/>
              <a:gd name="T3" fmla="*/ 28 h 28"/>
              <a:gd name="T4" fmla="*/ 0 w 43"/>
              <a:gd name="T5" fmla="*/ 24 h 28"/>
              <a:gd name="T6" fmla="*/ 0 w 43"/>
              <a:gd name="T7" fmla="*/ 3 h 28"/>
              <a:gd name="T8" fmla="*/ 3 w 43"/>
              <a:gd name="T9" fmla="*/ 0 h 28"/>
              <a:gd name="T10" fmla="*/ 39 w 43"/>
              <a:gd name="T11" fmla="*/ 0 h 28"/>
              <a:gd name="T12" fmla="*/ 43 w 43"/>
              <a:gd name="T13" fmla="*/ 5 h 28"/>
              <a:gd name="T14" fmla="*/ 43 w 43"/>
              <a:gd name="T15" fmla="*/ 24 h 28"/>
              <a:gd name="T16" fmla="*/ 39 w 43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28">
                <a:moveTo>
                  <a:pt x="39" y="28"/>
                </a:moveTo>
                <a:cubicBezTo>
                  <a:pt x="4" y="28"/>
                  <a:pt x="4" y="28"/>
                  <a:pt x="4" y="28"/>
                </a:cubicBezTo>
                <a:cubicBezTo>
                  <a:pt x="4" y="28"/>
                  <a:pt x="0" y="28"/>
                  <a:pt x="0" y="24"/>
                </a:cubicBezTo>
                <a:cubicBezTo>
                  <a:pt x="0" y="21"/>
                  <a:pt x="0" y="7"/>
                  <a:pt x="0" y="3"/>
                </a:cubicBezTo>
                <a:cubicBezTo>
                  <a:pt x="0" y="0"/>
                  <a:pt x="3" y="0"/>
                  <a:pt x="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43" y="0"/>
                  <a:pt x="43" y="5"/>
                </a:cubicBezTo>
                <a:cubicBezTo>
                  <a:pt x="43" y="10"/>
                  <a:pt x="43" y="21"/>
                  <a:pt x="43" y="24"/>
                </a:cubicBezTo>
                <a:cubicBezTo>
                  <a:pt x="43" y="26"/>
                  <a:pt x="39" y="28"/>
                  <a:pt x="39" y="28"/>
                </a:cubicBez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1154"/>
          <p:cNvSpPr>
            <a:spLocks/>
          </p:cNvSpPr>
          <p:nvPr/>
        </p:nvSpPr>
        <p:spPr bwMode="auto">
          <a:xfrm>
            <a:off x="10015453" y="3819297"/>
            <a:ext cx="30814" cy="18488"/>
          </a:xfrm>
          <a:custGeom>
            <a:avLst/>
            <a:gdLst>
              <a:gd name="T0" fmla="*/ 10 w 10"/>
              <a:gd name="T1" fmla="*/ 3 h 6"/>
              <a:gd name="T2" fmla="*/ 8 w 10"/>
              <a:gd name="T3" fmla="*/ 6 h 6"/>
              <a:gd name="T4" fmla="*/ 2 w 10"/>
              <a:gd name="T5" fmla="*/ 6 h 6"/>
              <a:gd name="T6" fmla="*/ 0 w 10"/>
              <a:gd name="T7" fmla="*/ 3 h 6"/>
              <a:gd name="T8" fmla="*/ 0 w 10"/>
              <a:gd name="T9" fmla="*/ 3 h 6"/>
              <a:gd name="T10" fmla="*/ 2 w 10"/>
              <a:gd name="T11" fmla="*/ 0 h 6"/>
              <a:gd name="T12" fmla="*/ 8 w 10"/>
              <a:gd name="T13" fmla="*/ 0 h 6"/>
              <a:gd name="T14" fmla="*/ 10 w 10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6">
                <a:moveTo>
                  <a:pt x="10" y="3"/>
                </a:moveTo>
                <a:cubicBezTo>
                  <a:pt x="10" y="4"/>
                  <a:pt x="9" y="6"/>
                  <a:pt x="8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1155"/>
          <p:cNvSpPr>
            <a:spLocks/>
          </p:cNvSpPr>
          <p:nvPr/>
        </p:nvSpPr>
        <p:spPr bwMode="auto">
          <a:xfrm>
            <a:off x="10066807" y="3819297"/>
            <a:ext cx="32867" cy="18488"/>
          </a:xfrm>
          <a:custGeom>
            <a:avLst/>
            <a:gdLst>
              <a:gd name="T0" fmla="*/ 11 w 11"/>
              <a:gd name="T1" fmla="*/ 3 h 6"/>
              <a:gd name="T2" fmla="*/ 8 w 11"/>
              <a:gd name="T3" fmla="*/ 6 h 6"/>
              <a:gd name="T4" fmla="*/ 2 w 11"/>
              <a:gd name="T5" fmla="*/ 6 h 6"/>
              <a:gd name="T6" fmla="*/ 0 w 11"/>
              <a:gd name="T7" fmla="*/ 3 h 6"/>
              <a:gd name="T8" fmla="*/ 0 w 11"/>
              <a:gd name="T9" fmla="*/ 3 h 6"/>
              <a:gd name="T10" fmla="*/ 2 w 11"/>
              <a:gd name="T11" fmla="*/ 0 h 6"/>
              <a:gd name="T12" fmla="*/ 8 w 11"/>
              <a:gd name="T13" fmla="*/ 0 h 6"/>
              <a:gd name="T14" fmla="*/ 11 w 11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6">
                <a:moveTo>
                  <a:pt x="11" y="3"/>
                </a:moveTo>
                <a:cubicBezTo>
                  <a:pt x="11" y="4"/>
                  <a:pt x="9" y="6"/>
                  <a:pt x="8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1" y="1"/>
                  <a:pt x="11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1156"/>
          <p:cNvSpPr>
            <a:spLocks/>
          </p:cNvSpPr>
          <p:nvPr/>
        </p:nvSpPr>
        <p:spPr bwMode="auto">
          <a:xfrm>
            <a:off x="10111999" y="3819297"/>
            <a:ext cx="32867" cy="18488"/>
          </a:xfrm>
          <a:custGeom>
            <a:avLst/>
            <a:gdLst>
              <a:gd name="T0" fmla="*/ 11 w 11"/>
              <a:gd name="T1" fmla="*/ 3 h 6"/>
              <a:gd name="T2" fmla="*/ 8 w 11"/>
              <a:gd name="T3" fmla="*/ 6 h 6"/>
              <a:gd name="T4" fmla="*/ 3 w 11"/>
              <a:gd name="T5" fmla="*/ 6 h 6"/>
              <a:gd name="T6" fmla="*/ 0 w 11"/>
              <a:gd name="T7" fmla="*/ 3 h 6"/>
              <a:gd name="T8" fmla="*/ 0 w 11"/>
              <a:gd name="T9" fmla="*/ 3 h 6"/>
              <a:gd name="T10" fmla="*/ 3 w 11"/>
              <a:gd name="T11" fmla="*/ 0 h 6"/>
              <a:gd name="T12" fmla="*/ 8 w 11"/>
              <a:gd name="T13" fmla="*/ 0 h 6"/>
              <a:gd name="T14" fmla="*/ 11 w 11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6">
                <a:moveTo>
                  <a:pt x="11" y="3"/>
                </a:moveTo>
                <a:cubicBezTo>
                  <a:pt x="11" y="4"/>
                  <a:pt x="10" y="6"/>
                  <a:pt x="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1" y="1"/>
                  <a:pt x="11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1157"/>
          <p:cNvSpPr>
            <a:spLocks/>
          </p:cNvSpPr>
          <p:nvPr/>
        </p:nvSpPr>
        <p:spPr bwMode="auto">
          <a:xfrm>
            <a:off x="10015453" y="3850110"/>
            <a:ext cx="30814" cy="18488"/>
          </a:xfrm>
          <a:custGeom>
            <a:avLst/>
            <a:gdLst>
              <a:gd name="T0" fmla="*/ 10 w 10"/>
              <a:gd name="T1" fmla="*/ 3 h 6"/>
              <a:gd name="T2" fmla="*/ 8 w 10"/>
              <a:gd name="T3" fmla="*/ 6 h 6"/>
              <a:gd name="T4" fmla="*/ 2 w 10"/>
              <a:gd name="T5" fmla="*/ 6 h 6"/>
              <a:gd name="T6" fmla="*/ 0 w 10"/>
              <a:gd name="T7" fmla="*/ 3 h 6"/>
              <a:gd name="T8" fmla="*/ 0 w 10"/>
              <a:gd name="T9" fmla="*/ 3 h 6"/>
              <a:gd name="T10" fmla="*/ 2 w 10"/>
              <a:gd name="T11" fmla="*/ 0 h 6"/>
              <a:gd name="T12" fmla="*/ 8 w 10"/>
              <a:gd name="T13" fmla="*/ 0 h 6"/>
              <a:gd name="T14" fmla="*/ 10 w 10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6">
                <a:moveTo>
                  <a:pt x="10" y="3"/>
                </a:moveTo>
                <a:cubicBezTo>
                  <a:pt x="10" y="5"/>
                  <a:pt x="9" y="6"/>
                  <a:pt x="8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1158"/>
          <p:cNvSpPr>
            <a:spLocks/>
          </p:cNvSpPr>
          <p:nvPr/>
        </p:nvSpPr>
        <p:spPr bwMode="auto">
          <a:xfrm>
            <a:off x="10066807" y="3850110"/>
            <a:ext cx="32867" cy="18488"/>
          </a:xfrm>
          <a:custGeom>
            <a:avLst/>
            <a:gdLst>
              <a:gd name="T0" fmla="*/ 11 w 11"/>
              <a:gd name="T1" fmla="*/ 3 h 6"/>
              <a:gd name="T2" fmla="*/ 8 w 11"/>
              <a:gd name="T3" fmla="*/ 6 h 6"/>
              <a:gd name="T4" fmla="*/ 2 w 11"/>
              <a:gd name="T5" fmla="*/ 6 h 6"/>
              <a:gd name="T6" fmla="*/ 0 w 11"/>
              <a:gd name="T7" fmla="*/ 3 h 6"/>
              <a:gd name="T8" fmla="*/ 0 w 11"/>
              <a:gd name="T9" fmla="*/ 3 h 6"/>
              <a:gd name="T10" fmla="*/ 2 w 11"/>
              <a:gd name="T11" fmla="*/ 0 h 6"/>
              <a:gd name="T12" fmla="*/ 8 w 11"/>
              <a:gd name="T13" fmla="*/ 0 h 6"/>
              <a:gd name="T14" fmla="*/ 11 w 11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6">
                <a:moveTo>
                  <a:pt x="11" y="3"/>
                </a:moveTo>
                <a:cubicBezTo>
                  <a:pt x="11" y="5"/>
                  <a:pt x="9" y="6"/>
                  <a:pt x="8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1" y="1"/>
                  <a:pt x="11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1159"/>
          <p:cNvSpPr>
            <a:spLocks/>
          </p:cNvSpPr>
          <p:nvPr/>
        </p:nvSpPr>
        <p:spPr bwMode="auto">
          <a:xfrm>
            <a:off x="10111999" y="3850110"/>
            <a:ext cx="32867" cy="18488"/>
          </a:xfrm>
          <a:custGeom>
            <a:avLst/>
            <a:gdLst>
              <a:gd name="T0" fmla="*/ 11 w 11"/>
              <a:gd name="T1" fmla="*/ 3 h 6"/>
              <a:gd name="T2" fmla="*/ 8 w 11"/>
              <a:gd name="T3" fmla="*/ 6 h 6"/>
              <a:gd name="T4" fmla="*/ 3 w 11"/>
              <a:gd name="T5" fmla="*/ 6 h 6"/>
              <a:gd name="T6" fmla="*/ 0 w 11"/>
              <a:gd name="T7" fmla="*/ 3 h 6"/>
              <a:gd name="T8" fmla="*/ 0 w 11"/>
              <a:gd name="T9" fmla="*/ 3 h 6"/>
              <a:gd name="T10" fmla="*/ 3 w 11"/>
              <a:gd name="T11" fmla="*/ 0 h 6"/>
              <a:gd name="T12" fmla="*/ 8 w 11"/>
              <a:gd name="T13" fmla="*/ 0 h 6"/>
              <a:gd name="T14" fmla="*/ 11 w 11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6">
                <a:moveTo>
                  <a:pt x="11" y="3"/>
                </a:moveTo>
                <a:cubicBezTo>
                  <a:pt x="11" y="5"/>
                  <a:pt x="10" y="6"/>
                  <a:pt x="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1" y="1"/>
                  <a:pt x="11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160"/>
          <p:cNvSpPr>
            <a:spLocks/>
          </p:cNvSpPr>
          <p:nvPr/>
        </p:nvSpPr>
        <p:spPr bwMode="auto">
          <a:xfrm>
            <a:off x="10015453" y="3880923"/>
            <a:ext cx="30814" cy="18488"/>
          </a:xfrm>
          <a:custGeom>
            <a:avLst/>
            <a:gdLst>
              <a:gd name="T0" fmla="*/ 10 w 10"/>
              <a:gd name="T1" fmla="*/ 3 h 6"/>
              <a:gd name="T2" fmla="*/ 8 w 10"/>
              <a:gd name="T3" fmla="*/ 6 h 6"/>
              <a:gd name="T4" fmla="*/ 2 w 10"/>
              <a:gd name="T5" fmla="*/ 6 h 6"/>
              <a:gd name="T6" fmla="*/ 0 w 10"/>
              <a:gd name="T7" fmla="*/ 3 h 6"/>
              <a:gd name="T8" fmla="*/ 0 w 10"/>
              <a:gd name="T9" fmla="*/ 3 h 6"/>
              <a:gd name="T10" fmla="*/ 2 w 10"/>
              <a:gd name="T11" fmla="*/ 0 h 6"/>
              <a:gd name="T12" fmla="*/ 8 w 10"/>
              <a:gd name="T13" fmla="*/ 0 h 6"/>
              <a:gd name="T14" fmla="*/ 10 w 10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6">
                <a:moveTo>
                  <a:pt x="10" y="3"/>
                </a:moveTo>
                <a:cubicBezTo>
                  <a:pt x="10" y="5"/>
                  <a:pt x="9" y="6"/>
                  <a:pt x="8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2"/>
                  <a:pt x="10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161"/>
          <p:cNvSpPr>
            <a:spLocks/>
          </p:cNvSpPr>
          <p:nvPr/>
        </p:nvSpPr>
        <p:spPr bwMode="auto">
          <a:xfrm>
            <a:off x="10066807" y="3880923"/>
            <a:ext cx="32867" cy="18488"/>
          </a:xfrm>
          <a:custGeom>
            <a:avLst/>
            <a:gdLst>
              <a:gd name="T0" fmla="*/ 11 w 11"/>
              <a:gd name="T1" fmla="*/ 3 h 6"/>
              <a:gd name="T2" fmla="*/ 8 w 11"/>
              <a:gd name="T3" fmla="*/ 6 h 6"/>
              <a:gd name="T4" fmla="*/ 2 w 11"/>
              <a:gd name="T5" fmla="*/ 6 h 6"/>
              <a:gd name="T6" fmla="*/ 0 w 11"/>
              <a:gd name="T7" fmla="*/ 3 h 6"/>
              <a:gd name="T8" fmla="*/ 0 w 11"/>
              <a:gd name="T9" fmla="*/ 3 h 6"/>
              <a:gd name="T10" fmla="*/ 2 w 11"/>
              <a:gd name="T11" fmla="*/ 0 h 6"/>
              <a:gd name="T12" fmla="*/ 8 w 11"/>
              <a:gd name="T13" fmla="*/ 0 h 6"/>
              <a:gd name="T14" fmla="*/ 11 w 11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6">
                <a:moveTo>
                  <a:pt x="11" y="3"/>
                </a:moveTo>
                <a:cubicBezTo>
                  <a:pt x="11" y="5"/>
                  <a:pt x="9" y="6"/>
                  <a:pt x="8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1" y="2"/>
                  <a:pt x="11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1162"/>
          <p:cNvSpPr>
            <a:spLocks/>
          </p:cNvSpPr>
          <p:nvPr/>
        </p:nvSpPr>
        <p:spPr bwMode="auto">
          <a:xfrm>
            <a:off x="10111999" y="3880923"/>
            <a:ext cx="32867" cy="18488"/>
          </a:xfrm>
          <a:custGeom>
            <a:avLst/>
            <a:gdLst>
              <a:gd name="T0" fmla="*/ 11 w 11"/>
              <a:gd name="T1" fmla="*/ 3 h 6"/>
              <a:gd name="T2" fmla="*/ 8 w 11"/>
              <a:gd name="T3" fmla="*/ 6 h 6"/>
              <a:gd name="T4" fmla="*/ 3 w 11"/>
              <a:gd name="T5" fmla="*/ 6 h 6"/>
              <a:gd name="T6" fmla="*/ 0 w 11"/>
              <a:gd name="T7" fmla="*/ 3 h 6"/>
              <a:gd name="T8" fmla="*/ 0 w 11"/>
              <a:gd name="T9" fmla="*/ 3 h 6"/>
              <a:gd name="T10" fmla="*/ 3 w 11"/>
              <a:gd name="T11" fmla="*/ 0 h 6"/>
              <a:gd name="T12" fmla="*/ 8 w 11"/>
              <a:gd name="T13" fmla="*/ 0 h 6"/>
              <a:gd name="T14" fmla="*/ 11 w 11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6">
                <a:moveTo>
                  <a:pt x="11" y="3"/>
                </a:moveTo>
                <a:cubicBezTo>
                  <a:pt x="11" y="5"/>
                  <a:pt x="10" y="6"/>
                  <a:pt x="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1" y="2"/>
                  <a:pt x="11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1163"/>
          <p:cNvSpPr>
            <a:spLocks/>
          </p:cNvSpPr>
          <p:nvPr/>
        </p:nvSpPr>
        <p:spPr bwMode="auto">
          <a:xfrm>
            <a:off x="10015453" y="3913790"/>
            <a:ext cx="30814" cy="14380"/>
          </a:xfrm>
          <a:custGeom>
            <a:avLst/>
            <a:gdLst>
              <a:gd name="T0" fmla="*/ 10 w 10"/>
              <a:gd name="T1" fmla="*/ 3 h 5"/>
              <a:gd name="T2" fmla="*/ 8 w 10"/>
              <a:gd name="T3" fmla="*/ 5 h 5"/>
              <a:gd name="T4" fmla="*/ 2 w 10"/>
              <a:gd name="T5" fmla="*/ 5 h 5"/>
              <a:gd name="T6" fmla="*/ 0 w 10"/>
              <a:gd name="T7" fmla="*/ 3 h 5"/>
              <a:gd name="T8" fmla="*/ 0 w 10"/>
              <a:gd name="T9" fmla="*/ 3 h 5"/>
              <a:gd name="T10" fmla="*/ 2 w 10"/>
              <a:gd name="T11" fmla="*/ 0 h 5"/>
              <a:gd name="T12" fmla="*/ 8 w 10"/>
              <a:gd name="T13" fmla="*/ 0 h 5"/>
              <a:gd name="T14" fmla="*/ 10 w 10"/>
              <a:gd name="T1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5">
                <a:moveTo>
                  <a:pt x="10" y="3"/>
                </a:moveTo>
                <a:cubicBezTo>
                  <a:pt x="10" y="4"/>
                  <a:pt x="9" y="5"/>
                  <a:pt x="8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1164"/>
          <p:cNvSpPr>
            <a:spLocks/>
          </p:cNvSpPr>
          <p:nvPr/>
        </p:nvSpPr>
        <p:spPr bwMode="auto">
          <a:xfrm>
            <a:off x="10066807" y="3913790"/>
            <a:ext cx="32867" cy="14380"/>
          </a:xfrm>
          <a:custGeom>
            <a:avLst/>
            <a:gdLst>
              <a:gd name="T0" fmla="*/ 11 w 11"/>
              <a:gd name="T1" fmla="*/ 3 h 5"/>
              <a:gd name="T2" fmla="*/ 8 w 11"/>
              <a:gd name="T3" fmla="*/ 5 h 5"/>
              <a:gd name="T4" fmla="*/ 2 w 11"/>
              <a:gd name="T5" fmla="*/ 5 h 5"/>
              <a:gd name="T6" fmla="*/ 0 w 11"/>
              <a:gd name="T7" fmla="*/ 3 h 5"/>
              <a:gd name="T8" fmla="*/ 0 w 11"/>
              <a:gd name="T9" fmla="*/ 3 h 5"/>
              <a:gd name="T10" fmla="*/ 2 w 11"/>
              <a:gd name="T11" fmla="*/ 0 h 5"/>
              <a:gd name="T12" fmla="*/ 8 w 11"/>
              <a:gd name="T13" fmla="*/ 0 h 5"/>
              <a:gd name="T14" fmla="*/ 11 w 11"/>
              <a:gd name="T1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5">
                <a:moveTo>
                  <a:pt x="11" y="3"/>
                </a:moveTo>
                <a:cubicBezTo>
                  <a:pt x="11" y="4"/>
                  <a:pt x="9" y="5"/>
                  <a:pt x="8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1" y="1"/>
                  <a:pt x="11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1165"/>
          <p:cNvSpPr>
            <a:spLocks/>
          </p:cNvSpPr>
          <p:nvPr/>
        </p:nvSpPr>
        <p:spPr bwMode="auto">
          <a:xfrm>
            <a:off x="10111999" y="3913790"/>
            <a:ext cx="32867" cy="14380"/>
          </a:xfrm>
          <a:custGeom>
            <a:avLst/>
            <a:gdLst>
              <a:gd name="T0" fmla="*/ 11 w 11"/>
              <a:gd name="T1" fmla="*/ 3 h 5"/>
              <a:gd name="T2" fmla="*/ 8 w 11"/>
              <a:gd name="T3" fmla="*/ 5 h 5"/>
              <a:gd name="T4" fmla="*/ 3 w 11"/>
              <a:gd name="T5" fmla="*/ 5 h 5"/>
              <a:gd name="T6" fmla="*/ 0 w 11"/>
              <a:gd name="T7" fmla="*/ 3 h 5"/>
              <a:gd name="T8" fmla="*/ 0 w 11"/>
              <a:gd name="T9" fmla="*/ 3 h 5"/>
              <a:gd name="T10" fmla="*/ 3 w 11"/>
              <a:gd name="T11" fmla="*/ 0 h 5"/>
              <a:gd name="T12" fmla="*/ 8 w 11"/>
              <a:gd name="T13" fmla="*/ 0 h 5"/>
              <a:gd name="T14" fmla="*/ 11 w 11"/>
              <a:gd name="T1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5">
                <a:moveTo>
                  <a:pt x="11" y="3"/>
                </a:moveTo>
                <a:cubicBezTo>
                  <a:pt x="11" y="4"/>
                  <a:pt x="10" y="5"/>
                  <a:pt x="8" y="5"/>
                </a:cubicBezTo>
                <a:cubicBezTo>
                  <a:pt x="3" y="5"/>
                  <a:pt x="3" y="5"/>
                  <a:pt x="3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1" y="1"/>
                  <a:pt x="11" y="3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1166"/>
          <p:cNvSpPr>
            <a:spLocks/>
          </p:cNvSpPr>
          <p:nvPr/>
        </p:nvSpPr>
        <p:spPr bwMode="auto">
          <a:xfrm>
            <a:off x="10009289" y="3963090"/>
            <a:ext cx="69843" cy="8217"/>
          </a:xfrm>
          <a:custGeom>
            <a:avLst/>
            <a:gdLst>
              <a:gd name="T0" fmla="*/ 23 w 23"/>
              <a:gd name="T1" fmla="*/ 1 h 3"/>
              <a:gd name="T2" fmla="*/ 22 w 23"/>
              <a:gd name="T3" fmla="*/ 3 h 3"/>
              <a:gd name="T4" fmla="*/ 2 w 23"/>
              <a:gd name="T5" fmla="*/ 3 h 3"/>
              <a:gd name="T6" fmla="*/ 0 w 23"/>
              <a:gd name="T7" fmla="*/ 1 h 3"/>
              <a:gd name="T8" fmla="*/ 0 w 23"/>
              <a:gd name="T9" fmla="*/ 1 h 3"/>
              <a:gd name="T10" fmla="*/ 2 w 23"/>
              <a:gd name="T11" fmla="*/ 0 h 3"/>
              <a:gd name="T12" fmla="*/ 22 w 23"/>
              <a:gd name="T13" fmla="*/ 0 h 3"/>
              <a:gd name="T14" fmla="*/ 23 w 23"/>
              <a:gd name="T1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">
                <a:moveTo>
                  <a:pt x="23" y="1"/>
                </a:moveTo>
                <a:cubicBezTo>
                  <a:pt x="23" y="2"/>
                  <a:pt x="23" y="3"/>
                  <a:pt x="22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3" y="0"/>
                  <a:pt x="23" y="1"/>
                </a:cubicBez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Oval 1167"/>
          <p:cNvSpPr>
            <a:spLocks noChangeArrowheads="1"/>
          </p:cNvSpPr>
          <p:nvPr/>
        </p:nvSpPr>
        <p:spPr bwMode="auto">
          <a:xfrm>
            <a:off x="10103782" y="3963090"/>
            <a:ext cx="8217" cy="8217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Oval 1168"/>
          <p:cNvSpPr>
            <a:spLocks noChangeArrowheads="1"/>
          </p:cNvSpPr>
          <p:nvPr/>
        </p:nvSpPr>
        <p:spPr bwMode="auto">
          <a:xfrm>
            <a:off x="9041764" y="3523493"/>
            <a:ext cx="564904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1169"/>
          <p:cNvSpPr>
            <a:spLocks/>
          </p:cNvSpPr>
          <p:nvPr/>
        </p:nvSpPr>
        <p:spPr bwMode="auto">
          <a:xfrm>
            <a:off x="9226642" y="3648799"/>
            <a:ext cx="236233" cy="318401"/>
          </a:xfrm>
          <a:custGeom>
            <a:avLst/>
            <a:gdLst>
              <a:gd name="T0" fmla="*/ 78 w 78"/>
              <a:gd name="T1" fmla="*/ 99 h 106"/>
              <a:gd name="T2" fmla="*/ 71 w 78"/>
              <a:gd name="T3" fmla="*/ 106 h 106"/>
              <a:gd name="T4" fmla="*/ 7 w 78"/>
              <a:gd name="T5" fmla="*/ 106 h 106"/>
              <a:gd name="T6" fmla="*/ 0 w 78"/>
              <a:gd name="T7" fmla="*/ 99 h 106"/>
              <a:gd name="T8" fmla="*/ 0 w 78"/>
              <a:gd name="T9" fmla="*/ 7 h 106"/>
              <a:gd name="T10" fmla="*/ 7 w 78"/>
              <a:gd name="T11" fmla="*/ 0 h 106"/>
              <a:gd name="T12" fmla="*/ 71 w 78"/>
              <a:gd name="T13" fmla="*/ 0 h 106"/>
              <a:gd name="T14" fmla="*/ 78 w 78"/>
              <a:gd name="T15" fmla="*/ 7 h 106"/>
              <a:gd name="T16" fmla="*/ 78 w 78"/>
              <a:gd name="T17" fmla="*/ 9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106">
                <a:moveTo>
                  <a:pt x="78" y="99"/>
                </a:moveTo>
                <a:cubicBezTo>
                  <a:pt x="78" y="103"/>
                  <a:pt x="75" y="106"/>
                  <a:pt x="71" y="106"/>
                </a:cubicBezTo>
                <a:cubicBezTo>
                  <a:pt x="7" y="106"/>
                  <a:pt x="7" y="106"/>
                  <a:pt x="7" y="106"/>
                </a:cubicBezTo>
                <a:cubicBezTo>
                  <a:pt x="3" y="106"/>
                  <a:pt x="0" y="103"/>
                  <a:pt x="0" y="99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7"/>
                </a:cubicBezTo>
                <a:lnTo>
                  <a:pt x="78" y="99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1170"/>
          <p:cNvSpPr>
            <a:spLocks/>
          </p:cNvSpPr>
          <p:nvPr/>
        </p:nvSpPr>
        <p:spPr bwMode="auto">
          <a:xfrm>
            <a:off x="9183503" y="3624149"/>
            <a:ext cx="236233" cy="316346"/>
          </a:xfrm>
          <a:custGeom>
            <a:avLst/>
            <a:gdLst>
              <a:gd name="T0" fmla="*/ 78 w 78"/>
              <a:gd name="T1" fmla="*/ 98 h 105"/>
              <a:gd name="T2" fmla="*/ 72 w 78"/>
              <a:gd name="T3" fmla="*/ 105 h 105"/>
              <a:gd name="T4" fmla="*/ 7 w 78"/>
              <a:gd name="T5" fmla="*/ 105 h 105"/>
              <a:gd name="T6" fmla="*/ 0 w 78"/>
              <a:gd name="T7" fmla="*/ 98 h 105"/>
              <a:gd name="T8" fmla="*/ 0 w 78"/>
              <a:gd name="T9" fmla="*/ 7 h 105"/>
              <a:gd name="T10" fmla="*/ 7 w 78"/>
              <a:gd name="T11" fmla="*/ 0 h 105"/>
              <a:gd name="T12" fmla="*/ 72 w 78"/>
              <a:gd name="T13" fmla="*/ 0 h 105"/>
              <a:gd name="T14" fmla="*/ 78 w 78"/>
              <a:gd name="T15" fmla="*/ 7 h 105"/>
              <a:gd name="T16" fmla="*/ 78 w 78"/>
              <a:gd name="T17" fmla="*/ 9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105">
                <a:moveTo>
                  <a:pt x="78" y="98"/>
                </a:moveTo>
                <a:cubicBezTo>
                  <a:pt x="78" y="102"/>
                  <a:pt x="75" y="105"/>
                  <a:pt x="72" y="105"/>
                </a:cubicBezTo>
                <a:cubicBezTo>
                  <a:pt x="7" y="105"/>
                  <a:pt x="7" y="105"/>
                  <a:pt x="7" y="105"/>
                </a:cubicBezTo>
                <a:cubicBezTo>
                  <a:pt x="4" y="105"/>
                  <a:pt x="0" y="102"/>
                  <a:pt x="0" y="98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5" y="0"/>
                  <a:pt x="78" y="3"/>
                  <a:pt x="78" y="7"/>
                </a:cubicBezTo>
                <a:lnTo>
                  <a:pt x="78" y="98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Rectangle 1171"/>
          <p:cNvSpPr>
            <a:spLocks noChangeArrowheads="1"/>
          </p:cNvSpPr>
          <p:nvPr/>
        </p:nvSpPr>
        <p:spPr bwMode="auto">
          <a:xfrm>
            <a:off x="9214316" y="3663178"/>
            <a:ext cx="49301" cy="53409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Rectangle 1172"/>
          <p:cNvSpPr>
            <a:spLocks noChangeArrowheads="1"/>
          </p:cNvSpPr>
          <p:nvPr/>
        </p:nvSpPr>
        <p:spPr bwMode="auto">
          <a:xfrm>
            <a:off x="9214316" y="3741237"/>
            <a:ext cx="49301" cy="55464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Rectangle 1173"/>
          <p:cNvSpPr>
            <a:spLocks noChangeArrowheads="1"/>
          </p:cNvSpPr>
          <p:nvPr/>
        </p:nvSpPr>
        <p:spPr bwMode="auto">
          <a:xfrm>
            <a:off x="9214316" y="3819297"/>
            <a:ext cx="49301" cy="55464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Rectangle 1174"/>
          <p:cNvSpPr>
            <a:spLocks noChangeArrowheads="1"/>
          </p:cNvSpPr>
          <p:nvPr/>
        </p:nvSpPr>
        <p:spPr bwMode="auto">
          <a:xfrm>
            <a:off x="9284159" y="3702208"/>
            <a:ext cx="108873" cy="6163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Rectangle 1175"/>
          <p:cNvSpPr>
            <a:spLocks noChangeArrowheads="1"/>
          </p:cNvSpPr>
          <p:nvPr/>
        </p:nvSpPr>
        <p:spPr bwMode="auto">
          <a:xfrm>
            <a:off x="9284159" y="3669341"/>
            <a:ext cx="108873" cy="6163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Rectangle 1176"/>
          <p:cNvSpPr>
            <a:spLocks noChangeArrowheads="1"/>
          </p:cNvSpPr>
          <p:nvPr/>
        </p:nvSpPr>
        <p:spPr bwMode="auto">
          <a:xfrm>
            <a:off x="9284159" y="3780268"/>
            <a:ext cx="108873" cy="6163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Rectangle 1177"/>
          <p:cNvSpPr>
            <a:spLocks noChangeArrowheads="1"/>
          </p:cNvSpPr>
          <p:nvPr/>
        </p:nvSpPr>
        <p:spPr bwMode="auto">
          <a:xfrm>
            <a:off x="9284159" y="3747400"/>
            <a:ext cx="108873" cy="6163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Rectangle 1178"/>
          <p:cNvSpPr>
            <a:spLocks noChangeArrowheads="1"/>
          </p:cNvSpPr>
          <p:nvPr/>
        </p:nvSpPr>
        <p:spPr bwMode="auto">
          <a:xfrm>
            <a:off x="9284159" y="3862435"/>
            <a:ext cx="94493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Rectangle 1179"/>
          <p:cNvSpPr>
            <a:spLocks noChangeArrowheads="1"/>
          </p:cNvSpPr>
          <p:nvPr/>
        </p:nvSpPr>
        <p:spPr bwMode="auto">
          <a:xfrm>
            <a:off x="9218425" y="3895303"/>
            <a:ext cx="149957" cy="6163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Rectangle 1180"/>
          <p:cNvSpPr>
            <a:spLocks noChangeArrowheads="1"/>
          </p:cNvSpPr>
          <p:nvPr/>
        </p:nvSpPr>
        <p:spPr bwMode="auto">
          <a:xfrm>
            <a:off x="9284159" y="3829568"/>
            <a:ext cx="108873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1181"/>
          <p:cNvSpPr>
            <a:spLocks/>
          </p:cNvSpPr>
          <p:nvPr/>
        </p:nvSpPr>
        <p:spPr bwMode="auto">
          <a:xfrm>
            <a:off x="9368380" y="3858327"/>
            <a:ext cx="96548" cy="88331"/>
          </a:xfrm>
          <a:custGeom>
            <a:avLst/>
            <a:gdLst>
              <a:gd name="T0" fmla="*/ 5 w 32"/>
              <a:gd name="T1" fmla="*/ 28 h 29"/>
              <a:gd name="T2" fmla="*/ 2 w 32"/>
              <a:gd name="T3" fmla="*/ 28 h 29"/>
              <a:gd name="T4" fmla="*/ 1 w 32"/>
              <a:gd name="T5" fmla="*/ 25 h 29"/>
              <a:gd name="T6" fmla="*/ 6 w 32"/>
              <a:gd name="T7" fmla="*/ 2 h 29"/>
              <a:gd name="T8" fmla="*/ 8 w 32"/>
              <a:gd name="T9" fmla="*/ 0 h 29"/>
              <a:gd name="T10" fmla="*/ 11 w 32"/>
              <a:gd name="T11" fmla="*/ 0 h 29"/>
              <a:gd name="T12" fmla="*/ 30 w 32"/>
              <a:gd name="T13" fmla="*/ 13 h 29"/>
              <a:gd name="T14" fmla="*/ 31 w 32"/>
              <a:gd name="T15" fmla="*/ 16 h 29"/>
              <a:gd name="T16" fmla="*/ 29 w 32"/>
              <a:gd name="T17" fmla="*/ 19 h 29"/>
              <a:gd name="T18" fmla="*/ 5 w 32"/>
              <a:gd name="T1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29">
                <a:moveTo>
                  <a:pt x="5" y="28"/>
                </a:moveTo>
                <a:cubicBezTo>
                  <a:pt x="4" y="29"/>
                  <a:pt x="3" y="29"/>
                  <a:pt x="2" y="28"/>
                </a:cubicBezTo>
                <a:cubicBezTo>
                  <a:pt x="1" y="27"/>
                  <a:pt x="0" y="26"/>
                  <a:pt x="1" y="25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7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30" y="13"/>
                  <a:pt x="30" y="13"/>
                  <a:pt x="30" y="13"/>
                </a:cubicBezTo>
                <a:cubicBezTo>
                  <a:pt x="31" y="13"/>
                  <a:pt x="32" y="15"/>
                  <a:pt x="31" y="16"/>
                </a:cubicBezTo>
                <a:cubicBezTo>
                  <a:pt x="31" y="17"/>
                  <a:pt x="31" y="18"/>
                  <a:pt x="29" y="19"/>
                </a:cubicBezTo>
                <a:lnTo>
                  <a:pt x="5" y="28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1182"/>
          <p:cNvSpPr>
            <a:spLocks/>
          </p:cNvSpPr>
          <p:nvPr/>
        </p:nvSpPr>
        <p:spPr bwMode="auto">
          <a:xfrm>
            <a:off x="9395086" y="3909681"/>
            <a:ext cx="69843" cy="82168"/>
          </a:xfrm>
          <a:custGeom>
            <a:avLst/>
            <a:gdLst>
              <a:gd name="T0" fmla="*/ 22 w 23"/>
              <a:gd name="T1" fmla="*/ 18 h 27"/>
              <a:gd name="T2" fmla="*/ 20 w 23"/>
              <a:gd name="T3" fmla="*/ 22 h 27"/>
              <a:gd name="T4" fmla="*/ 11 w 23"/>
              <a:gd name="T5" fmla="*/ 26 h 27"/>
              <a:gd name="T6" fmla="*/ 7 w 23"/>
              <a:gd name="T7" fmla="*/ 25 h 27"/>
              <a:gd name="T8" fmla="*/ 0 w 23"/>
              <a:gd name="T9" fmla="*/ 9 h 27"/>
              <a:gd name="T10" fmla="*/ 2 w 23"/>
              <a:gd name="T11" fmla="*/ 5 h 27"/>
              <a:gd name="T12" fmla="*/ 12 w 23"/>
              <a:gd name="T13" fmla="*/ 1 h 27"/>
              <a:gd name="T14" fmla="*/ 16 w 23"/>
              <a:gd name="T15" fmla="*/ 3 h 27"/>
              <a:gd name="T16" fmla="*/ 22 w 23"/>
              <a:gd name="T1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2" y="18"/>
                </a:moveTo>
                <a:cubicBezTo>
                  <a:pt x="23" y="20"/>
                  <a:pt x="22" y="22"/>
                  <a:pt x="20" y="22"/>
                </a:cubicBezTo>
                <a:cubicBezTo>
                  <a:pt x="11" y="26"/>
                  <a:pt x="11" y="26"/>
                  <a:pt x="11" y="26"/>
                </a:cubicBezTo>
                <a:cubicBezTo>
                  <a:pt x="9" y="27"/>
                  <a:pt x="7" y="26"/>
                  <a:pt x="7" y="25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0" y="6"/>
                  <a:pt x="2" y="5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0"/>
                  <a:pt x="15" y="1"/>
                  <a:pt x="16" y="3"/>
                </a:cubicBezTo>
                <a:lnTo>
                  <a:pt x="22" y="18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Oval 1183"/>
          <p:cNvSpPr>
            <a:spLocks noChangeArrowheads="1"/>
          </p:cNvSpPr>
          <p:nvPr/>
        </p:nvSpPr>
        <p:spPr bwMode="auto">
          <a:xfrm>
            <a:off x="8287873" y="3523493"/>
            <a:ext cx="564904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1184"/>
          <p:cNvSpPr>
            <a:spLocks/>
          </p:cNvSpPr>
          <p:nvPr/>
        </p:nvSpPr>
        <p:spPr bwMode="auto">
          <a:xfrm>
            <a:off x="8404963" y="3620040"/>
            <a:ext cx="328671" cy="119143"/>
          </a:xfrm>
          <a:custGeom>
            <a:avLst/>
            <a:gdLst>
              <a:gd name="T0" fmla="*/ 59 w 109"/>
              <a:gd name="T1" fmla="*/ 2 h 39"/>
              <a:gd name="T2" fmla="*/ 50 w 109"/>
              <a:gd name="T3" fmla="*/ 2 h 39"/>
              <a:gd name="T4" fmla="*/ 0 w 109"/>
              <a:gd name="T5" fmla="*/ 39 h 39"/>
              <a:gd name="T6" fmla="*/ 109 w 109"/>
              <a:gd name="T7" fmla="*/ 39 h 39"/>
              <a:gd name="T8" fmla="*/ 59 w 109"/>
              <a:gd name="T9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39">
                <a:moveTo>
                  <a:pt x="59" y="2"/>
                </a:moveTo>
                <a:cubicBezTo>
                  <a:pt x="56" y="0"/>
                  <a:pt x="53" y="0"/>
                  <a:pt x="50" y="2"/>
                </a:cubicBezTo>
                <a:cubicBezTo>
                  <a:pt x="0" y="39"/>
                  <a:pt x="0" y="39"/>
                  <a:pt x="0" y="39"/>
                </a:cubicBezTo>
                <a:cubicBezTo>
                  <a:pt x="109" y="39"/>
                  <a:pt x="109" y="39"/>
                  <a:pt x="109" y="39"/>
                </a:cubicBezTo>
                <a:lnTo>
                  <a:pt x="59" y="2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Rectangle 1185"/>
          <p:cNvSpPr>
            <a:spLocks noChangeArrowheads="1"/>
          </p:cNvSpPr>
          <p:nvPr/>
        </p:nvSpPr>
        <p:spPr bwMode="auto">
          <a:xfrm>
            <a:off x="8404963" y="3739184"/>
            <a:ext cx="328671" cy="47247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1186"/>
          <p:cNvSpPr>
            <a:spLocks/>
          </p:cNvSpPr>
          <p:nvPr/>
        </p:nvSpPr>
        <p:spPr bwMode="auto">
          <a:xfrm>
            <a:off x="8404963" y="3950765"/>
            <a:ext cx="328671" cy="41084"/>
          </a:xfrm>
          <a:custGeom>
            <a:avLst/>
            <a:gdLst>
              <a:gd name="T0" fmla="*/ 0 w 109"/>
              <a:gd name="T1" fmla="*/ 6 h 14"/>
              <a:gd name="T2" fmla="*/ 7 w 109"/>
              <a:gd name="T3" fmla="*/ 14 h 14"/>
              <a:gd name="T4" fmla="*/ 102 w 109"/>
              <a:gd name="T5" fmla="*/ 14 h 14"/>
              <a:gd name="T6" fmla="*/ 109 w 109"/>
              <a:gd name="T7" fmla="*/ 6 h 14"/>
              <a:gd name="T8" fmla="*/ 109 w 109"/>
              <a:gd name="T9" fmla="*/ 0 h 14"/>
              <a:gd name="T10" fmla="*/ 0 w 109"/>
              <a:gd name="T11" fmla="*/ 0 h 14"/>
              <a:gd name="T12" fmla="*/ 0 w 109"/>
              <a:gd name="T13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14">
                <a:moveTo>
                  <a:pt x="0" y="6"/>
                </a:moveTo>
                <a:cubicBezTo>
                  <a:pt x="0" y="10"/>
                  <a:pt x="3" y="14"/>
                  <a:pt x="7" y="14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6" y="14"/>
                  <a:pt x="109" y="10"/>
                  <a:pt x="109" y="6"/>
                </a:cubicBezTo>
                <a:cubicBezTo>
                  <a:pt x="109" y="0"/>
                  <a:pt x="109" y="0"/>
                  <a:pt x="109" y="0"/>
                </a:cubicBezTo>
                <a:cubicBezTo>
                  <a:pt x="0" y="0"/>
                  <a:pt x="0" y="0"/>
                  <a:pt x="0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Rectangle 1187"/>
          <p:cNvSpPr>
            <a:spLocks noChangeArrowheads="1"/>
          </p:cNvSpPr>
          <p:nvPr/>
        </p:nvSpPr>
        <p:spPr bwMode="auto">
          <a:xfrm>
            <a:off x="8694604" y="3739184"/>
            <a:ext cx="10272" cy="47247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Rectangle 1188"/>
          <p:cNvSpPr>
            <a:spLocks noChangeArrowheads="1"/>
          </p:cNvSpPr>
          <p:nvPr/>
        </p:nvSpPr>
        <p:spPr bwMode="auto">
          <a:xfrm>
            <a:off x="8657629" y="3739184"/>
            <a:ext cx="10272" cy="47247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Rectangle 1189"/>
          <p:cNvSpPr>
            <a:spLocks noChangeArrowheads="1"/>
          </p:cNvSpPr>
          <p:nvPr/>
        </p:nvSpPr>
        <p:spPr bwMode="auto">
          <a:xfrm>
            <a:off x="8622708" y="3739184"/>
            <a:ext cx="6163" cy="47247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Rectangle 1190"/>
          <p:cNvSpPr>
            <a:spLocks noChangeArrowheads="1"/>
          </p:cNvSpPr>
          <p:nvPr/>
        </p:nvSpPr>
        <p:spPr bwMode="auto">
          <a:xfrm>
            <a:off x="8583678" y="3739184"/>
            <a:ext cx="8217" cy="47247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Rectangle 1191"/>
          <p:cNvSpPr>
            <a:spLocks noChangeArrowheads="1"/>
          </p:cNvSpPr>
          <p:nvPr/>
        </p:nvSpPr>
        <p:spPr bwMode="auto">
          <a:xfrm>
            <a:off x="8546702" y="3739184"/>
            <a:ext cx="6163" cy="47247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Rectangle 1192"/>
          <p:cNvSpPr>
            <a:spLocks noChangeArrowheads="1"/>
          </p:cNvSpPr>
          <p:nvPr/>
        </p:nvSpPr>
        <p:spPr bwMode="auto">
          <a:xfrm>
            <a:off x="8509727" y="3739184"/>
            <a:ext cx="6163" cy="47247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Rectangle 1193"/>
          <p:cNvSpPr>
            <a:spLocks noChangeArrowheads="1"/>
          </p:cNvSpPr>
          <p:nvPr/>
        </p:nvSpPr>
        <p:spPr bwMode="auto">
          <a:xfrm>
            <a:off x="8470698" y="3739184"/>
            <a:ext cx="10272" cy="47247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Rectangle 1194"/>
          <p:cNvSpPr>
            <a:spLocks noChangeArrowheads="1"/>
          </p:cNvSpPr>
          <p:nvPr/>
        </p:nvSpPr>
        <p:spPr bwMode="auto">
          <a:xfrm>
            <a:off x="8435776" y="3739184"/>
            <a:ext cx="6163" cy="47247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Rectangle 1195"/>
          <p:cNvSpPr>
            <a:spLocks noChangeArrowheads="1"/>
          </p:cNvSpPr>
          <p:nvPr/>
        </p:nvSpPr>
        <p:spPr bwMode="auto">
          <a:xfrm>
            <a:off x="8404963" y="3786430"/>
            <a:ext cx="51356" cy="164336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Rectangle 1196"/>
          <p:cNvSpPr>
            <a:spLocks noChangeArrowheads="1"/>
          </p:cNvSpPr>
          <p:nvPr/>
        </p:nvSpPr>
        <p:spPr bwMode="auto">
          <a:xfrm>
            <a:off x="8495348" y="3786430"/>
            <a:ext cx="55464" cy="164336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Rectangle 1197"/>
          <p:cNvSpPr>
            <a:spLocks noChangeArrowheads="1"/>
          </p:cNvSpPr>
          <p:nvPr/>
        </p:nvSpPr>
        <p:spPr bwMode="auto">
          <a:xfrm>
            <a:off x="8589841" y="3786430"/>
            <a:ext cx="51356" cy="164336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Rectangle 1198"/>
          <p:cNvSpPr>
            <a:spLocks noChangeArrowheads="1"/>
          </p:cNvSpPr>
          <p:nvPr/>
        </p:nvSpPr>
        <p:spPr bwMode="auto">
          <a:xfrm>
            <a:off x="8682279" y="3786430"/>
            <a:ext cx="51356" cy="164336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Oval 1199"/>
          <p:cNvSpPr>
            <a:spLocks noChangeArrowheads="1"/>
          </p:cNvSpPr>
          <p:nvPr/>
        </p:nvSpPr>
        <p:spPr bwMode="auto">
          <a:xfrm>
            <a:off x="7531929" y="3523493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1200"/>
          <p:cNvSpPr>
            <a:spLocks/>
          </p:cNvSpPr>
          <p:nvPr/>
        </p:nvSpPr>
        <p:spPr bwMode="auto">
          <a:xfrm>
            <a:off x="7718862" y="3624149"/>
            <a:ext cx="248558" cy="180769"/>
          </a:xfrm>
          <a:custGeom>
            <a:avLst/>
            <a:gdLst>
              <a:gd name="T0" fmla="*/ 82 w 82"/>
              <a:gd name="T1" fmla="*/ 52 h 60"/>
              <a:gd name="T2" fmla="*/ 74 w 82"/>
              <a:gd name="T3" fmla="*/ 60 h 60"/>
              <a:gd name="T4" fmla="*/ 8 w 82"/>
              <a:gd name="T5" fmla="*/ 60 h 60"/>
              <a:gd name="T6" fmla="*/ 0 w 82"/>
              <a:gd name="T7" fmla="*/ 52 h 60"/>
              <a:gd name="T8" fmla="*/ 0 w 82"/>
              <a:gd name="T9" fmla="*/ 8 h 60"/>
              <a:gd name="T10" fmla="*/ 8 w 82"/>
              <a:gd name="T11" fmla="*/ 0 h 60"/>
              <a:gd name="T12" fmla="*/ 74 w 82"/>
              <a:gd name="T13" fmla="*/ 0 h 60"/>
              <a:gd name="T14" fmla="*/ 82 w 82"/>
              <a:gd name="T15" fmla="*/ 8 h 60"/>
              <a:gd name="T16" fmla="*/ 82 w 82"/>
              <a:gd name="T1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60">
                <a:moveTo>
                  <a:pt x="82" y="52"/>
                </a:moveTo>
                <a:cubicBezTo>
                  <a:pt x="82" y="56"/>
                  <a:pt x="78" y="60"/>
                  <a:pt x="74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3" y="60"/>
                  <a:pt x="0" y="56"/>
                  <a:pt x="0" y="5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8" y="0"/>
                  <a:pt x="82" y="3"/>
                  <a:pt x="82" y="8"/>
                </a:cubicBezTo>
                <a:lnTo>
                  <a:pt x="82" y="52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Freeform 1201"/>
          <p:cNvSpPr>
            <a:spLocks/>
          </p:cNvSpPr>
          <p:nvPr/>
        </p:nvSpPr>
        <p:spPr bwMode="auto">
          <a:xfrm>
            <a:off x="7864709" y="3792593"/>
            <a:ext cx="71897" cy="49301"/>
          </a:xfrm>
          <a:custGeom>
            <a:avLst/>
            <a:gdLst>
              <a:gd name="T0" fmla="*/ 35 w 35"/>
              <a:gd name="T1" fmla="*/ 3 h 24"/>
              <a:gd name="T2" fmla="*/ 14 w 35"/>
              <a:gd name="T3" fmla="*/ 0 h 24"/>
              <a:gd name="T4" fmla="*/ 0 w 35"/>
              <a:gd name="T5" fmla="*/ 24 h 24"/>
              <a:gd name="T6" fmla="*/ 35 w 35"/>
              <a:gd name="T7" fmla="*/ 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24">
                <a:moveTo>
                  <a:pt x="35" y="3"/>
                </a:moveTo>
                <a:lnTo>
                  <a:pt x="14" y="0"/>
                </a:lnTo>
                <a:lnTo>
                  <a:pt x="0" y="24"/>
                </a:lnTo>
                <a:lnTo>
                  <a:pt x="35" y="3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Rectangle 1202"/>
          <p:cNvSpPr>
            <a:spLocks noChangeArrowheads="1"/>
          </p:cNvSpPr>
          <p:nvPr/>
        </p:nvSpPr>
        <p:spPr bwMode="auto">
          <a:xfrm>
            <a:off x="7739404" y="3663178"/>
            <a:ext cx="205420" cy="6163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Rectangle 1203"/>
          <p:cNvSpPr>
            <a:spLocks noChangeArrowheads="1"/>
          </p:cNvSpPr>
          <p:nvPr/>
        </p:nvSpPr>
        <p:spPr bwMode="auto">
          <a:xfrm>
            <a:off x="7739404" y="3708370"/>
            <a:ext cx="205420" cy="8217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Rectangle 1204"/>
          <p:cNvSpPr>
            <a:spLocks noChangeArrowheads="1"/>
          </p:cNvSpPr>
          <p:nvPr/>
        </p:nvSpPr>
        <p:spPr bwMode="auto">
          <a:xfrm>
            <a:off x="7739404" y="3755617"/>
            <a:ext cx="205420" cy="10272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1205"/>
          <p:cNvSpPr>
            <a:spLocks/>
          </p:cNvSpPr>
          <p:nvPr/>
        </p:nvSpPr>
        <p:spPr bwMode="auto">
          <a:xfrm>
            <a:off x="7757891" y="3905573"/>
            <a:ext cx="94493" cy="84223"/>
          </a:xfrm>
          <a:custGeom>
            <a:avLst/>
            <a:gdLst>
              <a:gd name="T0" fmla="*/ 31 w 31"/>
              <a:gd name="T1" fmla="*/ 28 h 28"/>
              <a:gd name="T2" fmla="*/ 16 w 31"/>
              <a:gd name="T3" fmla="*/ 0 h 28"/>
              <a:gd name="T4" fmla="*/ 0 w 31"/>
              <a:gd name="T5" fmla="*/ 28 h 28"/>
              <a:gd name="T6" fmla="*/ 31 w 31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28">
                <a:moveTo>
                  <a:pt x="31" y="28"/>
                </a:moveTo>
                <a:cubicBezTo>
                  <a:pt x="31" y="16"/>
                  <a:pt x="27" y="0"/>
                  <a:pt x="16" y="0"/>
                </a:cubicBezTo>
                <a:cubicBezTo>
                  <a:pt x="4" y="0"/>
                  <a:pt x="1" y="16"/>
                  <a:pt x="0" y="28"/>
                </a:cubicBezTo>
                <a:lnTo>
                  <a:pt x="31" y="28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Oval 1206"/>
          <p:cNvSpPr>
            <a:spLocks noChangeArrowheads="1"/>
          </p:cNvSpPr>
          <p:nvPr/>
        </p:nvSpPr>
        <p:spPr bwMode="auto">
          <a:xfrm>
            <a:off x="7757891" y="3823405"/>
            <a:ext cx="94493" cy="92439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Oval 1207"/>
          <p:cNvSpPr>
            <a:spLocks noChangeArrowheads="1"/>
          </p:cNvSpPr>
          <p:nvPr/>
        </p:nvSpPr>
        <p:spPr bwMode="auto">
          <a:xfrm>
            <a:off x="7774325" y="3858327"/>
            <a:ext cx="14380" cy="1643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Oval 1208"/>
          <p:cNvSpPr>
            <a:spLocks noChangeArrowheads="1"/>
          </p:cNvSpPr>
          <p:nvPr/>
        </p:nvSpPr>
        <p:spPr bwMode="auto">
          <a:xfrm>
            <a:off x="7821572" y="3858327"/>
            <a:ext cx="14380" cy="1643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1209"/>
          <p:cNvSpPr>
            <a:spLocks/>
          </p:cNvSpPr>
          <p:nvPr/>
        </p:nvSpPr>
        <p:spPr bwMode="auto">
          <a:xfrm>
            <a:off x="7784596" y="3880923"/>
            <a:ext cx="41084" cy="18488"/>
          </a:xfrm>
          <a:custGeom>
            <a:avLst/>
            <a:gdLst>
              <a:gd name="T0" fmla="*/ 13 w 13"/>
              <a:gd name="T1" fmla="*/ 0 h 6"/>
              <a:gd name="T2" fmla="*/ 7 w 13"/>
              <a:gd name="T3" fmla="*/ 6 h 6"/>
              <a:gd name="T4" fmla="*/ 0 w 13"/>
              <a:gd name="T5" fmla="*/ 0 h 6"/>
              <a:gd name="T6" fmla="*/ 13 w 13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6">
                <a:moveTo>
                  <a:pt x="13" y="0"/>
                </a:moveTo>
                <a:cubicBezTo>
                  <a:pt x="13" y="4"/>
                  <a:pt x="10" y="6"/>
                  <a:pt x="7" y="6"/>
                </a:cubicBezTo>
                <a:cubicBezTo>
                  <a:pt x="3" y="6"/>
                  <a:pt x="0" y="4"/>
                  <a:pt x="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Rectangle 1211"/>
          <p:cNvSpPr>
            <a:spLocks noChangeArrowheads="1"/>
          </p:cNvSpPr>
          <p:nvPr/>
        </p:nvSpPr>
        <p:spPr bwMode="auto">
          <a:xfrm>
            <a:off x="7757891" y="3989794"/>
            <a:ext cx="94493" cy="24650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Oval 1212"/>
          <p:cNvSpPr>
            <a:spLocks noChangeArrowheads="1"/>
          </p:cNvSpPr>
          <p:nvPr/>
        </p:nvSpPr>
        <p:spPr bwMode="auto">
          <a:xfrm>
            <a:off x="6775986" y="3523493"/>
            <a:ext cx="564904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Rectangle 1213"/>
          <p:cNvSpPr>
            <a:spLocks noChangeArrowheads="1"/>
          </p:cNvSpPr>
          <p:nvPr/>
        </p:nvSpPr>
        <p:spPr bwMode="auto">
          <a:xfrm>
            <a:off x="7057411" y="3669340"/>
            <a:ext cx="2055" cy="53409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Rectangle 1214"/>
          <p:cNvSpPr>
            <a:spLocks noChangeArrowheads="1"/>
          </p:cNvSpPr>
          <p:nvPr/>
        </p:nvSpPr>
        <p:spPr bwMode="auto">
          <a:xfrm>
            <a:off x="7043031" y="3716587"/>
            <a:ext cx="32867" cy="16434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1215"/>
          <p:cNvSpPr>
            <a:spLocks/>
          </p:cNvSpPr>
          <p:nvPr/>
        </p:nvSpPr>
        <p:spPr bwMode="auto">
          <a:xfrm>
            <a:off x="6930051" y="3696045"/>
            <a:ext cx="63681" cy="55464"/>
          </a:xfrm>
          <a:custGeom>
            <a:avLst/>
            <a:gdLst>
              <a:gd name="T0" fmla="*/ 21 w 21"/>
              <a:gd name="T1" fmla="*/ 12 h 18"/>
              <a:gd name="T2" fmla="*/ 15 w 21"/>
              <a:gd name="T3" fmla="*/ 18 h 18"/>
              <a:gd name="T4" fmla="*/ 6 w 21"/>
              <a:gd name="T5" fmla="*/ 18 h 18"/>
              <a:gd name="T6" fmla="*/ 0 w 21"/>
              <a:gd name="T7" fmla="*/ 12 h 18"/>
              <a:gd name="T8" fmla="*/ 0 w 21"/>
              <a:gd name="T9" fmla="*/ 5 h 18"/>
              <a:gd name="T10" fmla="*/ 6 w 21"/>
              <a:gd name="T11" fmla="*/ 0 h 18"/>
              <a:gd name="T12" fmla="*/ 15 w 21"/>
              <a:gd name="T13" fmla="*/ 0 h 18"/>
              <a:gd name="T14" fmla="*/ 21 w 21"/>
              <a:gd name="T15" fmla="*/ 5 h 18"/>
              <a:gd name="T16" fmla="*/ 21 w 21"/>
              <a:gd name="T17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18">
                <a:moveTo>
                  <a:pt x="21" y="12"/>
                </a:moveTo>
                <a:cubicBezTo>
                  <a:pt x="21" y="15"/>
                  <a:pt x="19" y="18"/>
                  <a:pt x="15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0" y="15"/>
                  <a:pt x="0" y="12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9" y="0"/>
                  <a:pt x="21" y="2"/>
                  <a:pt x="21" y="5"/>
                </a:cubicBezTo>
                <a:lnTo>
                  <a:pt x="21" y="12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Freeform 1216"/>
          <p:cNvSpPr>
            <a:spLocks/>
          </p:cNvSpPr>
          <p:nvPr/>
        </p:nvSpPr>
        <p:spPr bwMode="auto">
          <a:xfrm>
            <a:off x="7123145" y="3696045"/>
            <a:ext cx="63681" cy="55464"/>
          </a:xfrm>
          <a:custGeom>
            <a:avLst/>
            <a:gdLst>
              <a:gd name="T0" fmla="*/ 21 w 21"/>
              <a:gd name="T1" fmla="*/ 12 h 18"/>
              <a:gd name="T2" fmla="*/ 15 w 21"/>
              <a:gd name="T3" fmla="*/ 18 h 18"/>
              <a:gd name="T4" fmla="*/ 6 w 21"/>
              <a:gd name="T5" fmla="*/ 18 h 18"/>
              <a:gd name="T6" fmla="*/ 0 w 21"/>
              <a:gd name="T7" fmla="*/ 12 h 18"/>
              <a:gd name="T8" fmla="*/ 0 w 21"/>
              <a:gd name="T9" fmla="*/ 5 h 18"/>
              <a:gd name="T10" fmla="*/ 6 w 21"/>
              <a:gd name="T11" fmla="*/ 0 h 18"/>
              <a:gd name="T12" fmla="*/ 15 w 21"/>
              <a:gd name="T13" fmla="*/ 0 h 18"/>
              <a:gd name="T14" fmla="*/ 21 w 21"/>
              <a:gd name="T15" fmla="*/ 5 h 18"/>
              <a:gd name="T16" fmla="*/ 21 w 21"/>
              <a:gd name="T17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18">
                <a:moveTo>
                  <a:pt x="21" y="12"/>
                </a:moveTo>
                <a:cubicBezTo>
                  <a:pt x="21" y="15"/>
                  <a:pt x="19" y="18"/>
                  <a:pt x="15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0" y="15"/>
                  <a:pt x="0" y="12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9" y="0"/>
                  <a:pt x="21" y="2"/>
                  <a:pt x="21" y="5"/>
                </a:cubicBezTo>
                <a:lnTo>
                  <a:pt x="21" y="12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1217"/>
          <p:cNvSpPr>
            <a:spLocks/>
          </p:cNvSpPr>
          <p:nvPr/>
        </p:nvSpPr>
        <p:spPr bwMode="auto">
          <a:xfrm>
            <a:off x="6870479" y="3700153"/>
            <a:ext cx="373864" cy="250612"/>
          </a:xfrm>
          <a:custGeom>
            <a:avLst/>
            <a:gdLst>
              <a:gd name="T0" fmla="*/ 123 w 124"/>
              <a:gd name="T1" fmla="*/ 66 h 83"/>
              <a:gd name="T2" fmla="*/ 113 w 124"/>
              <a:gd name="T3" fmla="*/ 11 h 83"/>
              <a:gd name="T4" fmla="*/ 97 w 124"/>
              <a:gd name="T5" fmla="*/ 1 h 83"/>
              <a:gd name="T6" fmla="*/ 87 w 124"/>
              <a:gd name="T7" fmla="*/ 8 h 83"/>
              <a:gd name="T8" fmla="*/ 38 w 124"/>
              <a:gd name="T9" fmla="*/ 8 h 83"/>
              <a:gd name="T10" fmla="*/ 28 w 124"/>
              <a:gd name="T11" fmla="*/ 1 h 83"/>
              <a:gd name="T12" fmla="*/ 12 w 124"/>
              <a:gd name="T13" fmla="*/ 11 h 83"/>
              <a:gd name="T14" fmla="*/ 2 w 124"/>
              <a:gd name="T15" fmla="*/ 66 h 83"/>
              <a:gd name="T16" fmla="*/ 13 w 124"/>
              <a:gd name="T17" fmla="*/ 81 h 83"/>
              <a:gd name="T18" fmla="*/ 29 w 124"/>
              <a:gd name="T19" fmla="*/ 72 h 83"/>
              <a:gd name="T20" fmla="*/ 33 w 124"/>
              <a:gd name="T21" fmla="*/ 52 h 83"/>
              <a:gd name="T22" fmla="*/ 92 w 124"/>
              <a:gd name="T23" fmla="*/ 52 h 83"/>
              <a:gd name="T24" fmla="*/ 96 w 124"/>
              <a:gd name="T25" fmla="*/ 72 h 83"/>
              <a:gd name="T26" fmla="*/ 112 w 124"/>
              <a:gd name="T27" fmla="*/ 81 h 83"/>
              <a:gd name="T28" fmla="*/ 123 w 124"/>
              <a:gd name="T29" fmla="*/ 6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83">
                <a:moveTo>
                  <a:pt x="123" y="66"/>
                </a:moveTo>
                <a:cubicBezTo>
                  <a:pt x="113" y="11"/>
                  <a:pt x="113" y="11"/>
                  <a:pt x="113" y="11"/>
                </a:cubicBezTo>
                <a:cubicBezTo>
                  <a:pt x="111" y="4"/>
                  <a:pt x="104" y="0"/>
                  <a:pt x="97" y="1"/>
                </a:cubicBezTo>
                <a:cubicBezTo>
                  <a:pt x="92" y="2"/>
                  <a:pt x="89" y="5"/>
                  <a:pt x="87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6" y="5"/>
                  <a:pt x="33" y="2"/>
                  <a:pt x="28" y="1"/>
                </a:cubicBezTo>
                <a:cubicBezTo>
                  <a:pt x="21" y="0"/>
                  <a:pt x="13" y="4"/>
                  <a:pt x="12" y="11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73"/>
                  <a:pt x="6" y="80"/>
                  <a:pt x="13" y="81"/>
                </a:cubicBezTo>
                <a:cubicBezTo>
                  <a:pt x="21" y="83"/>
                  <a:pt x="28" y="78"/>
                  <a:pt x="29" y="72"/>
                </a:cubicBezTo>
                <a:cubicBezTo>
                  <a:pt x="33" y="52"/>
                  <a:pt x="33" y="52"/>
                  <a:pt x="33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72"/>
                  <a:pt x="96" y="72"/>
                  <a:pt x="96" y="72"/>
                </a:cubicBezTo>
                <a:cubicBezTo>
                  <a:pt x="97" y="78"/>
                  <a:pt x="104" y="83"/>
                  <a:pt x="112" y="81"/>
                </a:cubicBezTo>
                <a:cubicBezTo>
                  <a:pt x="119" y="80"/>
                  <a:pt x="124" y="73"/>
                  <a:pt x="123" y="66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Oval 1218"/>
          <p:cNvSpPr>
            <a:spLocks noChangeArrowheads="1"/>
          </p:cNvSpPr>
          <p:nvPr/>
        </p:nvSpPr>
        <p:spPr bwMode="auto">
          <a:xfrm>
            <a:off x="7008110" y="3802863"/>
            <a:ext cx="28759" cy="26705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Oval 1219"/>
          <p:cNvSpPr>
            <a:spLocks noChangeArrowheads="1"/>
          </p:cNvSpPr>
          <p:nvPr/>
        </p:nvSpPr>
        <p:spPr bwMode="auto">
          <a:xfrm>
            <a:off x="7082061" y="3802863"/>
            <a:ext cx="26705" cy="26705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Freeform 1220"/>
          <p:cNvSpPr>
            <a:spLocks/>
          </p:cNvSpPr>
          <p:nvPr/>
        </p:nvSpPr>
        <p:spPr bwMode="auto">
          <a:xfrm>
            <a:off x="7012219" y="3751508"/>
            <a:ext cx="92439" cy="16434"/>
          </a:xfrm>
          <a:custGeom>
            <a:avLst/>
            <a:gdLst>
              <a:gd name="T0" fmla="*/ 31 w 31"/>
              <a:gd name="T1" fmla="*/ 3 h 6"/>
              <a:gd name="T2" fmla="*/ 28 w 31"/>
              <a:gd name="T3" fmla="*/ 6 h 6"/>
              <a:gd name="T4" fmla="*/ 3 w 31"/>
              <a:gd name="T5" fmla="*/ 6 h 6"/>
              <a:gd name="T6" fmla="*/ 0 w 31"/>
              <a:gd name="T7" fmla="*/ 3 h 6"/>
              <a:gd name="T8" fmla="*/ 0 w 31"/>
              <a:gd name="T9" fmla="*/ 3 h 6"/>
              <a:gd name="T10" fmla="*/ 3 w 31"/>
              <a:gd name="T11" fmla="*/ 0 h 6"/>
              <a:gd name="T12" fmla="*/ 28 w 31"/>
              <a:gd name="T13" fmla="*/ 0 h 6"/>
              <a:gd name="T14" fmla="*/ 31 w 31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6">
                <a:moveTo>
                  <a:pt x="31" y="3"/>
                </a:moveTo>
                <a:cubicBezTo>
                  <a:pt x="31" y="4"/>
                  <a:pt x="30" y="6"/>
                  <a:pt x="2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1" y="1"/>
                  <a:pt x="31" y="3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Oval 1221"/>
          <p:cNvSpPr>
            <a:spLocks noChangeArrowheads="1"/>
          </p:cNvSpPr>
          <p:nvPr/>
        </p:nvSpPr>
        <p:spPr bwMode="auto">
          <a:xfrm>
            <a:off x="7172446" y="3790538"/>
            <a:ext cx="18488" cy="1643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Oval 1222"/>
          <p:cNvSpPr>
            <a:spLocks noChangeArrowheads="1"/>
          </p:cNvSpPr>
          <p:nvPr/>
        </p:nvSpPr>
        <p:spPr bwMode="auto">
          <a:xfrm>
            <a:off x="7172446" y="3829567"/>
            <a:ext cx="18488" cy="18488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Oval 1223"/>
          <p:cNvSpPr>
            <a:spLocks noChangeArrowheads="1"/>
          </p:cNvSpPr>
          <p:nvPr/>
        </p:nvSpPr>
        <p:spPr bwMode="auto">
          <a:xfrm>
            <a:off x="7192988" y="3811080"/>
            <a:ext cx="18488" cy="14380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Oval 1224"/>
          <p:cNvSpPr>
            <a:spLocks noChangeArrowheads="1"/>
          </p:cNvSpPr>
          <p:nvPr/>
        </p:nvSpPr>
        <p:spPr bwMode="auto">
          <a:xfrm>
            <a:off x="7153958" y="3811080"/>
            <a:ext cx="18488" cy="14380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1225"/>
          <p:cNvSpPr>
            <a:spLocks/>
          </p:cNvSpPr>
          <p:nvPr/>
        </p:nvSpPr>
        <p:spPr bwMode="auto">
          <a:xfrm>
            <a:off x="6905400" y="3806972"/>
            <a:ext cx="57517" cy="22597"/>
          </a:xfrm>
          <a:custGeom>
            <a:avLst/>
            <a:gdLst>
              <a:gd name="T0" fmla="*/ 19 w 19"/>
              <a:gd name="T1" fmla="*/ 5 h 7"/>
              <a:gd name="T2" fmla="*/ 17 w 19"/>
              <a:gd name="T3" fmla="*/ 7 h 7"/>
              <a:gd name="T4" fmla="*/ 2 w 19"/>
              <a:gd name="T5" fmla="*/ 7 h 7"/>
              <a:gd name="T6" fmla="*/ 0 w 19"/>
              <a:gd name="T7" fmla="*/ 5 h 7"/>
              <a:gd name="T8" fmla="*/ 0 w 19"/>
              <a:gd name="T9" fmla="*/ 2 h 7"/>
              <a:gd name="T10" fmla="*/ 2 w 19"/>
              <a:gd name="T11" fmla="*/ 0 h 7"/>
              <a:gd name="T12" fmla="*/ 17 w 19"/>
              <a:gd name="T13" fmla="*/ 0 h 7"/>
              <a:gd name="T14" fmla="*/ 19 w 19"/>
              <a:gd name="T15" fmla="*/ 2 h 7"/>
              <a:gd name="T16" fmla="*/ 19 w 19"/>
              <a:gd name="T1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7">
                <a:moveTo>
                  <a:pt x="19" y="5"/>
                </a:moveTo>
                <a:cubicBezTo>
                  <a:pt x="19" y="6"/>
                  <a:pt x="18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9" y="1"/>
                  <a:pt x="19" y="2"/>
                </a:cubicBezTo>
                <a:lnTo>
                  <a:pt x="19" y="5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Freeform 1226"/>
          <p:cNvSpPr>
            <a:spLocks/>
          </p:cNvSpPr>
          <p:nvPr/>
        </p:nvSpPr>
        <p:spPr bwMode="auto">
          <a:xfrm>
            <a:off x="6923888" y="3790538"/>
            <a:ext cx="22597" cy="57517"/>
          </a:xfrm>
          <a:custGeom>
            <a:avLst/>
            <a:gdLst>
              <a:gd name="T0" fmla="*/ 2 w 7"/>
              <a:gd name="T1" fmla="*/ 19 h 19"/>
              <a:gd name="T2" fmla="*/ 0 w 7"/>
              <a:gd name="T3" fmla="*/ 17 h 19"/>
              <a:gd name="T4" fmla="*/ 0 w 7"/>
              <a:gd name="T5" fmla="*/ 2 h 19"/>
              <a:gd name="T6" fmla="*/ 2 w 7"/>
              <a:gd name="T7" fmla="*/ 0 h 19"/>
              <a:gd name="T8" fmla="*/ 5 w 7"/>
              <a:gd name="T9" fmla="*/ 0 h 19"/>
              <a:gd name="T10" fmla="*/ 7 w 7"/>
              <a:gd name="T11" fmla="*/ 2 h 19"/>
              <a:gd name="T12" fmla="*/ 7 w 7"/>
              <a:gd name="T13" fmla="*/ 17 h 19"/>
              <a:gd name="T14" fmla="*/ 5 w 7"/>
              <a:gd name="T15" fmla="*/ 19 h 19"/>
              <a:gd name="T16" fmla="*/ 2 w 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9">
                <a:moveTo>
                  <a:pt x="2" y="19"/>
                </a:moveTo>
                <a:cubicBezTo>
                  <a:pt x="1" y="19"/>
                  <a:pt x="0" y="18"/>
                  <a:pt x="0" y="1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2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6" y="19"/>
                  <a:pt x="5" y="19"/>
                </a:cubicBezTo>
                <a:lnTo>
                  <a:pt x="2" y="19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Oval 1227"/>
          <p:cNvSpPr>
            <a:spLocks noChangeArrowheads="1"/>
          </p:cNvSpPr>
          <p:nvPr/>
        </p:nvSpPr>
        <p:spPr bwMode="auto">
          <a:xfrm>
            <a:off x="6020042" y="3523493"/>
            <a:ext cx="564904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1228"/>
          <p:cNvSpPr>
            <a:spLocks/>
          </p:cNvSpPr>
          <p:nvPr/>
        </p:nvSpPr>
        <p:spPr bwMode="auto">
          <a:xfrm>
            <a:off x="6163835" y="3624147"/>
            <a:ext cx="316346" cy="355377"/>
          </a:xfrm>
          <a:custGeom>
            <a:avLst/>
            <a:gdLst>
              <a:gd name="T0" fmla="*/ 105 w 105"/>
              <a:gd name="T1" fmla="*/ 112 h 118"/>
              <a:gd name="T2" fmla="*/ 99 w 105"/>
              <a:gd name="T3" fmla="*/ 118 h 118"/>
              <a:gd name="T4" fmla="*/ 6 w 105"/>
              <a:gd name="T5" fmla="*/ 118 h 118"/>
              <a:gd name="T6" fmla="*/ 0 w 105"/>
              <a:gd name="T7" fmla="*/ 112 h 118"/>
              <a:gd name="T8" fmla="*/ 0 w 105"/>
              <a:gd name="T9" fmla="*/ 6 h 118"/>
              <a:gd name="T10" fmla="*/ 6 w 105"/>
              <a:gd name="T11" fmla="*/ 0 h 118"/>
              <a:gd name="T12" fmla="*/ 99 w 105"/>
              <a:gd name="T13" fmla="*/ 0 h 118"/>
              <a:gd name="T14" fmla="*/ 105 w 105"/>
              <a:gd name="T15" fmla="*/ 6 h 118"/>
              <a:gd name="T16" fmla="*/ 105 w 105"/>
              <a:gd name="T17" fmla="*/ 11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118">
                <a:moveTo>
                  <a:pt x="105" y="112"/>
                </a:moveTo>
                <a:cubicBezTo>
                  <a:pt x="105" y="115"/>
                  <a:pt x="102" y="118"/>
                  <a:pt x="99" y="118"/>
                </a:cubicBezTo>
                <a:cubicBezTo>
                  <a:pt x="6" y="118"/>
                  <a:pt x="6" y="118"/>
                  <a:pt x="6" y="118"/>
                </a:cubicBezTo>
                <a:cubicBezTo>
                  <a:pt x="3" y="118"/>
                  <a:pt x="0" y="115"/>
                  <a:pt x="0" y="11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2" y="0"/>
                  <a:pt x="105" y="3"/>
                  <a:pt x="105" y="6"/>
                </a:cubicBezTo>
                <a:lnTo>
                  <a:pt x="105" y="112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1229"/>
          <p:cNvSpPr>
            <a:spLocks/>
          </p:cNvSpPr>
          <p:nvPr/>
        </p:nvSpPr>
        <p:spPr bwMode="auto">
          <a:xfrm>
            <a:off x="6151510" y="3632364"/>
            <a:ext cx="316346" cy="359485"/>
          </a:xfrm>
          <a:custGeom>
            <a:avLst/>
            <a:gdLst>
              <a:gd name="T0" fmla="*/ 105 w 105"/>
              <a:gd name="T1" fmla="*/ 112 h 119"/>
              <a:gd name="T2" fmla="*/ 99 w 105"/>
              <a:gd name="T3" fmla="*/ 119 h 119"/>
              <a:gd name="T4" fmla="*/ 7 w 105"/>
              <a:gd name="T5" fmla="*/ 119 h 119"/>
              <a:gd name="T6" fmla="*/ 0 w 105"/>
              <a:gd name="T7" fmla="*/ 112 h 119"/>
              <a:gd name="T8" fmla="*/ 0 w 105"/>
              <a:gd name="T9" fmla="*/ 7 h 119"/>
              <a:gd name="T10" fmla="*/ 7 w 105"/>
              <a:gd name="T11" fmla="*/ 0 h 119"/>
              <a:gd name="T12" fmla="*/ 99 w 105"/>
              <a:gd name="T13" fmla="*/ 0 h 119"/>
              <a:gd name="T14" fmla="*/ 105 w 105"/>
              <a:gd name="T15" fmla="*/ 7 h 119"/>
              <a:gd name="T16" fmla="*/ 105 w 105"/>
              <a:gd name="T17" fmla="*/ 11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119">
                <a:moveTo>
                  <a:pt x="105" y="112"/>
                </a:moveTo>
                <a:cubicBezTo>
                  <a:pt x="105" y="116"/>
                  <a:pt x="103" y="119"/>
                  <a:pt x="99" y="119"/>
                </a:cubicBezTo>
                <a:cubicBezTo>
                  <a:pt x="7" y="119"/>
                  <a:pt x="7" y="119"/>
                  <a:pt x="7" y="119"/>
                </a:cubicBezTo>
                <a:cubicBezTo>
                  <a:pt x="3" y="119"/>
                  <a:pt x="0" y="116"/>
                  <a:pt x="0" y="112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3" y="0"/>
                  <a:pt x="105" y="3"/>
                  <a:pt x="105" y="7"/>
                </a:cubicBezTo>
                <a:lnTo>
                  <a:pt x="105" y="112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1230"/>
          <p:cNvSpPr>
            <a:spLocks/>
          </p:cNvSpPr>
          <p:nvPr/>
        </p:nvSpPr>
        <p:spPr bwMode="auto">
          <a:xfrm>
            <a:off x="6126860" y="3659069"/>
            <a:ext cx="71897" cy="41084"/>
          </a:xfrm>
          <a:custGeom>
            <a:avLst/>
            <a:gdLst>
              <a:gd name="T0" fmla="*/ 24 w 24"/>
              <a:gd name="T1" fmla="*/ 7 h 13"/>
              <a:gd name="T2" fmla="*/ 18 w 24"/>
              <a:gd name="T3" fmla="*/ 13 h 13"/>
              <a:gd name="T4" fmla="*/ 5 w 24"/>
              <a:gd name="T5" fmla="*/ 13 h 13"/>
              <a:gd name="T6" fmla="*/ 0 w 24"/>
              <a:gd name="T7" fmla="*/ 7 h 13"/>
              <a:gd name="T8" fmla="*/ 0 w 24"/>
              <a:gd name="T9" fmla="*/ 6 h 13"/>
              <a:gd name="T10" fmla="*/ 5 w 24"/>
              <a:gd name="T11" fmla="*/ 0 h 13"/>
              <a:gd name="T12" fmla="*/ 18 w 24"/>
              <a:gd name="T13" fmla="*/ 0 h 13"/>
              <a:gd name="T14" fmla="*/ 24 w 24"/>
              <a:gd name="T15" fmla="*/ 6 h 13"/>
              <a:gd name="T16" fmla="*/ 24 w 24"/>
              <a:gd name="T17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3">
                <a:moveTo>
                  <a:pt x="24" y="7"/>
                </a:moveTo>
                <a:cubicBezTo>
                  <a:pt x="24" y="10"/>
                  <a:pt x="21" y="13"/>
                  <a:pt x="18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4" y="3"/>
                  <a:pt x="24" y="6"/>
                </a:cubicBezTo>
                <a:lnTo>
                  <a:pt x="24" y="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1231"/>
          <p:cNvSpPr>
            <a:spLocks/>
          </p:cNvSpPr>
          <p:nvPr/>
        </p:nvSpPr>
        <p:spPr bwMode="auto">
          <a:xfrm>
            <a:off x="6126860" y="3747399"/>
            <a:ext cx="71897" cy="39030"/>
          </a:xfrm>
          <a:custGeom>
            <a:avLst/>
            <a:gdLst>
              <a:gd name="T0" fmla="*/ 24 w 24"/>
              <a:gd name="T1" fmla="*/ 7 h 13"/>
              <a:gd name="T2" fmla="*/ 18 w 24"/>
              <a:gd name="T3" fmla="*/ 13 h 13"/>
              <a:gd name="T4" fmla="*/ 5 w 24"/>
              <a:gd name="T5" fmla="*/ 13 h 13"/>
              <a:gd name="T6" fmla="*/ 0 w 24"/>
              <a:gd name="T7" fmla="*/ 7 h 13"/>
              <a:gd name="T8" fmla="*/ 0 w 24"/>
              <a:gd name="T9" fmla="*/ 6 h 13"/>
              <a:gd name="T10" fmla="*/ 5 w 24"/>
              <a:gd name="T11" fmla="*/ 0 h 13"/>
              <a:gd name="T12" fmla="*/ 18 w 24"/>
              <a:gd name="T13" fmla="*/ 0 h 13"/>
              <a:gd name="T14" fmla="*/ 24 w 24"/>
              <a:gd name="T15" fmla="*/ 6 h 13"/>
              <a:gd name="T16" fmla="*/ 24 w 24"/>
              <a:gd name="T17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3">
                <a:moveTo>
                  <a:pt x="24" y="7"/>
                </a:moveTo>
                <a:cubicBezTo>
                  <a:pt x="24" y="10"/>
                  <a:pt x="21" y="13"/>
                  <a:pt x="18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4" y="3"/>
                  <a:pt x="24" y="6"/>
                </a:cubicBezTo>
                <a:lnTo>
                  <a:pt x="24" y="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1232"/>
          <p:cNvSpPr>
            <a:spLocks/>
          </p:cNvSpPr>
          <p:nvPr/>
        </p:nvSpPr>
        <p:spPr bwMode="auto">
          <a:xfrm>
            <a:off x="6126860" y="3835730"/>
            <a:ext cx="71897" cy="39030"/>
          </a:xfrm>
          <a:custGeom>
            <a:avLst/>
            <a:gdLst>
              <a:gd name="T0" fmla="*/ 24 w 24"/>
              <a:gd name="T1" fmla="*/ 7 h 13"/>
              <a:gd name="T2" fmla="*/ 18 w 24"/>
              <a:gd name="T3" fmla="*/ 13 h 13"/>
              <a:gd name="T4" fmla="*/ 5 w 24"/>
              <a:gd name="T5" fmla="*/ 13 h 13"/>
              <a:gd name="T6" fmla="*/ 0 w 24"/>
              <a:gd name="T7" fmla="*/ 7 h 13"/>
              <a:gd name="T8" fmla="*/ 0 w 24"/>
              <a:gd name="T9" fmla="*/ 6 h 13"/>
              <a:gd name="T10" fmla="*/ 5 w 24"/>
              <a:gd name="T11" fmla="*/ 0 h 13"/>
              <a:gd name="T12" fmla="*/ 18 w 24"/>
              <a:gd name="T13" fmla="*/ 0 h 13"/>
              <a:gd name="T14" fmla="*/ 24 w 24"/>
              <a:gd name="T15" fmla="*/ 6 h 13"/>
              <a:gd name="T16" fmla="*/ 24 w 24"/>
              <a:gd name="T17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3">
                <a:moveTo>
                  <a:pt x="24" y="7"/>
                </a:moveTo>
                <a:cubicBezTo>
                  <a:pt x="24" y="10"/>
                  <a:pt x="21" y="13"/>
                  <a:pt x="18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4" y="3"/>
                  <a:pt x="24" y="6"/>
                </a:cubicBezTo>
                <a:lnTo>
                  <a:pt x="24" y="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1233"/>
          <p:cNvSpPr>
            <a:spLocks/>
          </p:cNvSpPr>
          <p:nvPr/>
        </p:nvSpPr>
        <p:spPr bwMode="auto">
          <a:xfrm>
            <a:off x="6126860" y="3922006"/>
            <a:ext cx="71897" cy="41084"/>
          </a:xfrm>
          <a:custGeom>
            <a:avLst/>
            <a:gdLst>
              <a:gd name="T0" fmla="*/ 24 w 24"/>
              <a:gd name="T1" fmla="*/ 7 h 13"/>
              <a:gd name="T2" fmla="*/ 18 w 24"/>
              <a:gd name="T3" fmla="*/ 13 h 13"/>
              <a:gd name="T4" fmla="*/ 5 w 24"/>
              <a:gd name="T5" fmla="*/ 13 h 13"/>
              <a:gd name="T6" fmla="*/ 0 w 24"/>
              <a:gd name="T7" fmla="*/ 7 h 13"/>
              <a:gd name="T8" fmla="*/ 0 w 24"/>
              <a:gd name="T9" fmla="*/ 6 h 13"/>
              <a:gd name="T10" fmla="*/ 5 w 24"/>
              <a:gd name="T11" fmla="*/ 0 h 13"/>
              <a:gd name="T12" fmla="*/ 18 w 24"/>
              <a:gd name="T13" fmla="*/ 0 h 13"/>
              <a:gd name="T14" fmla="*/ 24 w 24"/>
              <a:gd name="T15" fmla="*/ 6 h 13"/>
              <a:gd name="T16" fmla="*/ 24 w 24"/>
              <a:gd name="T17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3">
                <a:moveTo>
                  <a:pt x="24" y="7"/>
                </a:moveTo>
                <a:cubicBezTo>
                  <a:pt x="24" y="10"/>
                  <a:pt x="21" y="13"/>
                  <a:pt x="18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4" y="3"/>
                  <a:pt x="24" y="6"/>
                </a:cubicBezTo>
                <a:lnTo>
                  <a:pt x="24" y="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1234"/>
          <p:cNvSpPr>
            <a:spLocks/>
          </p:cNvSpPr>
          <p:nvPr/>
        </p:nvSpPr>
        <p:spPr bwMode="auto">
          <a:xfrm>
            <a:off x="6217244" y="3848055"/>
            <a:ext cx="49301" cy="71897"/>
          </a:xfrm>
          <a:custGeom>
            <a:avLst/>
            <a:gdLst>
              <a:gd name="T0" fmla="*/ 10 w 16"/>
              <a:gd name="T1" fmla="*/ 1 h 24"/>
              <a:gd name="T2" fmla="*/ 2 w 16"/>
              <a:gd name="T3" fmla="*/ 20 h 24"/>
              <a:gd name="T4" fmla="*/ 7 w 16"/>
              <a:gd name="T5" fmla="*/ 24 h 24"/>
              <a:gd name="T6" fmla="*/ 16 w 16"/>
              <a:gd name="T7" fmla="*/ 2 h 24"/>
              <a:gd name="T8" fmla="*/ 10 w 16"/>
              <a:gd name="T9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0" y="1"/>
                </a:moveTo>
                <a:cubicBezTo>
                  <a:pt x="7" y="2"/>
                  <a:pt x="0" y="16"/>
                  <a:pt x="2" y="20"/>
                </a:cubicBezTo>
                <a:cubicBezTo>
                  <a:pt x="2" y="21"/>
                  <a:pt x="4" y="22"/>
                  <a:pt x="7" y="24"/>
                </a:cubicBezTo>
                <a:cubicBezTo>
                  <a:pt x="8" y="14"/>
                  <a:pt x="14" y="6"/>
                  <a:pt x="16" y="2"/>
                </a:cubicBezTo>
                <a:cubicBezTo>
                  <a:pt x="14" y="1"/>
                  <a:pt x="11" y="0"/>
                  <a:pt x="10" y="1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1235"/>
          <p:cNvSpPr>
            <a:spLocks/>
          </p:cNvSpPr>
          <p:nvPr/>
        </p:nvSpPr>
        <p:spPr bwMode="auto">
          <a:xfrm>
            <a:off x="6248058" y="3669340"/>
            <a:ext cx="174607" cy="277317"/>
          </a:xfrm>
          <a:custGeom>
            <a:avLst/>
            <a:gdLst>
              <a:gd name="T0" fmla="*/ 57 w 58"/>
              <a:gd name="T1" fmla="*/ 13 h 92"/>
              <a:gd name="T2" fmla="*/ 36 w 58"/>
              <a:gd name="T3" fmla="*/ 0 h 92"/>
              <a:gd name="T4" fmla="*/ 24 w 58"/>
              <a:gd name="T5" fmla="*/ 25 h 92"/>
              <a:gd name="T6" fmla="*/ 35 w 58"/>
              <a:gd name="T7" fmla="*/ 28 h 92"/>
              <a:gd name="T8" fmla="*/ 18 w 58"/>
              <a:gd name="T9" fmla="*/ 67 h 92"/>
              <a:gd name="T10" fmla="*/ 9 w 58"/>
              <a:gd name="T11" fmla="*/ 63 h 92"/>
              <a:gd name="T12" fmla="*/ 0 w 58"/>
              <a:gd name="T13" fmla="*/ 84 h 92"/>
              <a:gd name="T14" fmla="*/ 27 w 58"/>
              <a:gd name="T15" fmla="*/ 90 h 92"/>
              <a:gd name="T16" fmla="*/ 57 w 58"/>
              <a:gd name="T17" fmla="*/ 1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" h="92">
                <a:moveTo>
                  <a:pt x="57" y="13"/>
                </a:moveTo>
                <a:cubicBezTo>
                  <a:pt x="56" y="12"/>
                  <a:pt x="48" y="3"/>
                  <a:pt x="36" y="0"/>
                </a:cubicBezTo>
                <a:cubicBezTo>
                  <a:pt x="33" y="4"/>
                  <a:pt x="27" y="12"/>
                  <a:pt x="24" y="25"/>
                </a:cubicBezTo>
                <a:cubicBezTo>
                  <a:pt x="28" y="27"/>
                  <a:pt x="34" y="29"/>
                  <a:pt x="35" y="28"/>
                </a:cubicBezTo>
                <a:cubicBezTo>
                  <a:pt x="35" y="28"/>
                  <a:pt x="19" y="66"/>
                  <a:pt x="18" y="67"/>
                </a:cubicBezTo>
                <a:cubicBezTo>
                  <a:pt x="18" y="67"/>
                  <a:pt x="13" y="65"/>
                  <a:pt x="9" y="63"/>
                </a:cubicBezTo>
                <a:cubicBezTo>
                  <a:pt x="7" y="66"/>
                  <a:pt x="1" y="75"/>
                  <a:pt x="0" y="84"/>
                </a:cubicBezTo>
                <a:cubicBezTo>
                  <a:pt x="8" y="88"/>
                  <a:pt x="25" y="92"/>
                  <a:pt x="27" y="90"/>
                </a:cubicBezTo>
                <a:cubicBezTo>
                  <a:pt x="29" y="88"/>
                  <a:pt x="58" y="18"/>
                  <a:pt x="57" y="13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1236"/>
          <p:cNvSpPr>
            <a:spLocks/>
          </p:cNvSpPr>
          <p:nvPr/>
        </p:nvSpPr>
        <p:spPr bwMode="auto">
          <a:xfrm>
            <a:off x="6299412" y="3663178"/>
            <a:ext cx="53409" cy="78059"/>
          </a:xfrm>
          <a:custGeom>
            <a:avLst/>
            <a:gdLst>
              <a:gd name="T0" fmla="*/ 12 w 18"/>
              <a:gd name="T1" fmla="*/ 0 h 26"/>
              <a:gd name="T2" fmla="*/ 1 w 18"/>
              <a:gd name="T3" fmla="*/ 23 h 26"/>
              <a:gd name="T4" fmla="*/ 6 w 18"/>
              <a:gd name="T5" fmla="*/ 26 h 26"/>
              <a:gd name="T6" fmla="*/ 18 w 18"/>
              <a:gd name="T7" fmla="*/ 1 h 26"/>
              <a:gd name="T8" fmla="*/ 12 w 18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6">
                <a:moveTo>
                  <a:pt x="12" y="0"/>
                </a:moveTo>
                <a:cubicBezTo>
                  <a:pt x="7" y="0"/>
                  <a:pt x="0" y="20"/>
                  <a:pt x="1" y="23"/>
                </a:cubicBezTo>
                <a:cubicBezTo>
                  <a:pt x="2" y="23"/>
                  <a:pt x="4" y="25"/>
                  <a:pt x="6" y="26"/>
                </a:cubicBezTo>
                <a:cubicBezTo>
                  <a:pt x="9" y="12"/>
                  <a:pt x="14" y="5"/>
                  <a:pt x="18" y="1"/>
                </a:cubicBezTo>
                <a:cubicBezTo>
                  <a:pt x="16" y="1"/>
                  <a:pt x="14" y="0"/>
                  <a:pt x="12" y="0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Oval 1237"/>
          <p:cNvSpPr>
            <a:spLocks noChangeArrowheads="1"/>
          </p:cNvSpPr>
          <p:nvPr/>
        </p:nvSpPr>
        <p:spPr bwMode="auto">
          <a:xfrm>
            <a:off x="5266152" y="3523493"/>
            <a:ext cx="564904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1238"/>
          <p:cNvSpPr>
            <a:spLocks/>
          </p:cNvSpPr>
          <p:nvPr/>
        </p:nvSpPr>
        <p:spPr bwMode="auto">
          <a:xfrm>
            <a:off x="5453084" y="3882976"/>
            <a:ext cx="193094" cy="90385"/>
          </a:xfrm>
          <a:custGeom>
            <a:avLst/>
            <a:gdLst>
              <a:gd name="T0" fmla="*/ 62 w 64"/>
              <a:gd name="T1" fmla="*/ 22 h 30"/>
              <a:gd name="T2" fmla="*/ 37 w 64"/>
              <a:gd name="T3" fmla="*/ 22 h 30"/>
              <a:gd name="T4" fmla="*/ 37 w 64"/>
              <a:gd name="T5" fmla="*/ 12 h 30"/>
              <a:gd name="T6" fmla="*/ 45 w 64"/>
              <a:gd name="T7" fmla="*/ 12 h 30"/>
              <a:gd name="T8" fmla="*/ 47 w 64"/>
              <a:gd name="T9" fmla="*/ 10 h 30"/>
              <a:gd name="T10" fmla="*/ 47 w 64"/>
              <a:gd name="T11" fmla="*/ 2 h 30"/>
              <a:gd name="T12" fmla="*/ 45 w 64"/>
              <a:gd name="T13" fmla="*/ 0 h 30"/>
              <a:gd name="T14" fmla="*/ 19 w 64"/>
              <a:gd name="T15" fmla="*/ 0 h 30"/>
              <a:gd name="T16" fmla="*/ 17 w 64"/>
              <a:gd name="T17" fmla="*/ 2 h 30"/>
              <a:gd name="T18" fmla="*/ 17 w 64"/>
              <a:gd name="T19" fmla="*/ 10 h 30"/>
              <a:gd name="T20" fmla="*/ 19 w 64"/>
              <a:gd name="T21" fmla="*/ 12 h 30"/>
              <a:gd name="T22" fmla="*/ 27 w 64"/>
              <a:gd name="T23" fmla="*/ 12 h 30"/>
              <a:gd name="T24" fmla="*/ 27 w 64"/>
              <a:gd name="T25" fmla="*/ 22 h 30"/>
              <a:gd name="T26" fmla="*/ 2 w 64"/>
              <a:gd name="T27" fmla="*/ 22 h 30"/>
              <a:gd name="T28" fmla="*/ 0 w 64"/>
              <a:gd name="T29" fmla="*/ 24 h 30"/>
              <a:gd name="T30" fmla="*/ 0 w 64"/>
              <a:gd name="T31" fmla="*/ 28 h 30"/>
              <a:gd name="T32" fmla="*/ 2 w 64"/>
              <a:gd name="T33" fmla="*/ 30 h 30"/>
              <a:gd name="T34" fmla="*/ 62 w 64"/>
              <a:gd name="T35" fmla="*/ 30 h 30"/>
              <a:gd name="T36" fmla="*/ 64 w 64"/>
              <a:gd name="T37" fmla="*/ 28 h 30"/>
              <a:gd name="T38" fmla="*/ 64 w 64"/>
              <a:gd name="T39" fmla="*/ 24 h 30"/>
              <a:gd name="T40" fmla="*/ 62 w 64"/>
              <a:gd name="T41" fmla="*/ 2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30">
                <a:moveTo>
                  <a:pt x="62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7" y="12"/>
                  <a:pt x="37" y="12"/>
                  <a:pt x="37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6" y="12"/>
                  <a:pt x="47" y="11"/>
                  <a:pt x="47" y="10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6" y="0"/>
                  <a:pt x="4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8" y="0"/>
                  <a:pt x="17" y="1"/>
                  <a:pt x="17" y="2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1"/>
                  <a:pt x="18" y="12"/>
                  <a:pt x="19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3"/>
                  <a:pt x="0" y="2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9"/>
                  <a:pt x="1" y="30"/>
                  <a:pt x="2" y="30"/>
                </a:cubicBezTo>
                <a:cubicBezTo>
                  <a:pt x="62" y="30"/>
                  <a:pt x="62" y="30"/>
                  <a:pt x="62" y="30"/>
                </a:cubicBezTo>
                <a:cubicBezTo>
                  <a:pt x="63" y="30"/>
                  <a:pt x="64" y="29"/>
                  <a:pt x="64" y="28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23"/>
                  <a:pt x="63" y="22"/>
                  <a:pt x="62" y="22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1239"/>
          <p:cNvSpPr>
            <a:spLocks/>
          </p:cNvSpPr>
          <p:nvPr/>
        </p:nvSpPr>
        <p:spPr bwMode="auto">
          <a:xfrm>
            <a:off x="5364754" y="3638527"/>
            <a:ext cx="365647" cy="269100"/>
          </a:xfrm>
          <a:custGeom>
            <a:avLst/>
            <a:gdLst>
              <a:gd name="T0" fmla="*/ 119 w 121"/>
              <a:gd name="T1" fmla="*/ 0 h 89"/>
              <a:gd name="T2" fmla="*/ 121 w 121"/>
              <a:gd name="T3" fmla="*/ 2 h 89"/>
              <a:gd name="T4" fmla="*/ 121 w 121"/>
              <a:gd name="T5" fmla="*/ 87 h 89"/>
              <a:gd name="T6" fmla="*/ 119 w 121"/>
              <a:gd name="T7" fmla="*/ 89 h 89"/>
              <a:gd name="T8" fmla="*/ 2 w 121"/>
              <a:gd name="T9" fmla="*/ 89 h 89"/>
              <a:gd name="T10" fmla="*/ 0 w 121"/>
              <a:gd name="T11" fmla="*/ 87 h 89"/>
              <a:gd name="T12" fmla="*/ 0 w 121"/>
              <a:gd name="T13" fmla="*/ 2 h 89"/>
              <a:gd name="T14" fmla="*/ 2 w 121"/>
              <a:gd name="T15" fmla="*/ 0 h 89"/>
              <a:gd name="T16" fmla="*/ 119 w 121"/>
              <a:gd name="T1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89">
                <a:moveTo>
                  <a:pt x="119" y="0"/>
                </a:moveTo>
                <a:cubicBezTo>
                  <a:pt x="120" y="0"/>
                  <a:pt x="121" y="1"/>
                  <a:pt x="121" y="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1" y="88"/>
                  <a:pt x="120" y="89"/>
                  <a:pt x="119" y="89"/>
                </a:cubicBezTo>
                <a:cubicBezTo>
                  <a:pt x="2" y="89"/>
                  <a:pt x="2" y="89"/>
                  <a:pt x="2" y="89"/>
                </a:cubicBezTo>
                <a:cubicBezTo>
                  <a:pt x="1" y="89"/>
                  <a:pt x="0" y="88"/>
                  <a:pt x="0" y="8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2" y="0"/>
                </a:cubicBezTo>
                <a:lnTo>
                  <a:pt x="119" y="0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1240"/>
          <p:cNvSpPr>
            <a:spLocks/>
          </p:cNvSpPr>
          <p:nvPr/>
        </p:nvSpPr>
        <p:spPr bwMode="auto">
          <a:xfrm>
            <a:off x="5383241" y="3665231"/>
            <a:ext cx="328671" cy="215691"/>
          </a:xfrm>
          <a:custGeom>
            <a:avLst/>
            <a:gdLst>
              <a:gd name="T0" fmla="*/ 0 w 160"/>
              <a:gd name="T1" fmla="*/ 0 h 105"/>
              <a:gd name="T2" fmla="*/ 0 w 160"/>
              <a:gd name="T3" fmla="*/ 47 h 105"/>
              <a:gd name="T4" fmla="*/ 0 w 160"/>
              <a:gd name="T5" fmla="*/ 105 h 105"/>
              <a:gd name="T6" fmla="*/ 160 w 160"/>
              <a:gd name="T7" fmla="*/ 105 h 105"/>
              <a:gd name="T8" fmla="*/ 160 w 160"/>
              <a:gd name="T9" fmla="*/ 50 h 105"/>
              <a:gd name="T10" fmla="*/ 160 w 160"/>
              <a:gd name="T11" fmla="*/ 0 h 105"/>
              <a:gd name="T12" fmla="*/ 0 w 160"/>
              <a:gd name="T1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105">
                <a:moveTo>
                  <a:pt x="0" y="0"/>
                </a:moveTo>
                <a:lnTo>
                  <a:pt x="0" y="47"/>
                </a:lnTo>
                <a:lnTo>
                  <a:pt x="0" y="105"/>
                </a:lnTo>
                <a:lnTo>
                  <a:pt x="160" y="105"/>
                </a:lnTo>
                <a:lnTo>
                  <a:pt x="160" y="50"/>
                </a:lnTo>
                <a:lnTo>
                  <a:pt x="16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1241"/>
          <p:cNvSpPr>
            <a:spLocks/>
          </p:cNvSpPr>
          <p:nvPr/>
        </p:nvSpPr>
        <p:spPr bwMode="auto">
          <a:xfrm>
            <a:off x="5510601" y="3716587"/>
            <a:ext cx="96548" cy="119143"/>
          </a:xfrm>
          <a:custGeom>
            <a:avLst/>
            <a:gdLst>
              <a:gd name="T0" fmla="*/ 1 w 32"/>
              <a:gd name="T1" fmla="*/ 5 h 39"/>
              <a:gd name="T2" fmla="*/ 7 w 32"/>
              <a:gd name="T3" fmla="*/ 2 h 39"/>
              <a:gd name="T4" fmla="*/ 29 w 32"/>
              <a:gd name="T5" fmla="*/ 16 h 39"/>
              <a:gd name="T6" fmla="*/ 29 w 32"/>
              <a:gd name="T7" fmla="*/ 24 h 39"/>
              <a:gd name="T8" fmla="*/ 6 w 32"/>
              <a:gd name="T9" fmla="*/ 37 h 39"/>
              <a:gd name="T10" fmla="*/ 0 w 32"/>
              <a:gd name="T11" fmla="*/ 35 h 39"/>
              <a:gd name="T12" fmla="*/ 1 w 32"/>
              <a:gd name="T13" fmla="*/ 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39">
                <a:moveTo>
                  <a:pt x="1" y="5"/>
                </a:moveTo>
                <a:cubicBezTo>
                  <a:pt x="1" y="1"/>
                  <a:pt x="4" y="0"/>
                  <a:pt x="7" y="2"/>
                </a:cubicBezTo>
                <a:cubicBezTo>
                  <a:pt x="29" y="16"/>
                  <a:pt x="29" y="16"/>
                  <a:pt x="29" y="16"/>
                </a:cubicBezTo>
                <a:cubicBezTo>
                  <a:pt x="32" y="18"/>
                  <a:pt x="32" y="22"/>
                  <a:pt x="29" y="24"/>
                </a:cubicBezTo>
                <a:cubicBezTo>
                  <a:pt x="6" y="37"/>
                  <a:pt x="6" y="37"/>
                  <a:pt x="6" y="37"/>
                </a:cubicBezTo>
                <a:cubicBezTo>
                  <a:pt x="3" y="39"/>
                  <a:pt x="0" y="38"/>
                  <a:pt x="0" y="35"/>
                </a:cubicBezTo>
                <a:lnTo>
                  <a:pt x="1" y="5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Oval 1242"/>
          <p:cNvSpPr>
            <a:spLocks noChangeArrowheads="1"/>
          </p:cNvSpPr>
          <p:nvPr/>
        </p:nvSpPr>
        <p:spPr bwMode="auto">
          <a:xfrm>
            <a:off x="4510208" y="3523493"/>
            <a:ext cx="564904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Rectangle 1243"/>
          <p:cNvSpPr>
            <a:spLocks noChangeArrowheads="1"/>
          </p:cNvSpPr>
          <p:nvPr/>
        </p:nvSpPr>
        <p:spPr bwMode="auto">
          <a:xfrm>
            <a:off x="4621135" y="3940494"/>
            <a:ext cx="24650" cy="39030"/>
          </a:xfrm>
          <a:prstGeom prst="rect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Rectangle 1244"/>
          <p:cNvSpPr>
            <a:spLocks noChangeArrowheads="1"/>
          </p:cNvSpPr>
          <p:nvPr/>
        </p:nvSpPr>
        <p:spPr bwMode="auto">
          <a:xfrm>
            <a:off x="4740278" y="3940494"/>
            <a:ext cx="24650" cy="39030"/>
          </a:xfrm>
          <a:prstGeom prst="rect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1245"/>
          <p:cNvSpPr>
            <a:spLocks/>
          </p:cNvSpPr>
          <p:nvPr/>
        </p:nvSpPr>
        <p:spPr bwMode="auto">
          <a:xfrm>
            <a:off x="4610863" y="3636473"/>
            <a:ext cx="168444" cy="314293"/>
          </a:xfrm>
          <a:custGeom>
            <a:avLst/>
            <a:gdLst>
              <a:gd name="T0" fmla="*/ 56 w 56"/>
              <a:gd name="T1" fmla="*/ 97 h 104"/>
              <a:gd name="T2" fmla="*/ 48 w 56"/>
              <a:gd name="T3" fmla="*/ 104 h 104"/>
              <a:gd name="T4" fmla="*/ 7 w 56"/>
              <a:gd name="T5" fmla="*/ 104 h 104"/>
              <a:gd name="T6" fmla="*/ 0 w 56"/>
              <a:gd name="T7" fmla="*/ 97 h 104"/>
              <a:gd name="T8" fmla="*/ 0 w 56"/>
              <a:gd name="T9" fmla="*/ 7 h 104"/>
              <a:gd name="T10" fmla="*/ 7 w 56"/>
              <a:gd name="T11" fmla="*/ 0 h 104"/>
              <a:gd name="T12" fmla="*/ 48 w 56"/>
              <a:gd name="T13" fmla="*/ 0 h 104"/>
              <a:gd name="T14" fmla="*/ 56 w 56"/>
              <a:gd name="T15" fmla="*/ 7 h 104"/>
              <a:gd name="T16" fmla="*/ 56 w 56"/>
              <a:gd name="T17" fmla="*/ 9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04">
                <a:moveTo>
                  <a:pt x="56" y="97"/>
                </a:moveTo>
                <a:cubicBezTo>
                  <a:pt x="56" y="101"/>
                  <a:pt x="52" y="104"/>
                  <a:pt x="48" y="104"/>
                </a:cubicBezTo>
                <a:cubicBezTo>
                  <a:pt x="7" y="104"/>
                  <a:pt x="7" y="104"/>
                  <a:pt x="7" y="104"/>
                </a:cubicBezTo>
                <a:cubicBezTo>
                  <a:pt x="3" y="104"/>
                  <a:pt x="0" y="101"/>
                  <a:pt x="0" y="9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2" y="0"/>
                  <a:pt x="56" y="3"/>
                  <a:pt x="56" y="7"/>
                </a:cubicBezTo>
                <a:lnTo>
                  <a:pt x="56" y="9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Freeform 1246"/>
          <p:cNvSpPr>
            <a:spLocks/>
          </p:cNvSpPr>
          <p:nvPr/>
        </p:nvSpPr>
        <p:spPr bwMode="auto">
          <a:xfrm>
            <a:off x="4610863" y="3868597"/>
            <a:ext cx="168444" cy="82168"/>
          </a:xfrm>
          <a:custGeom>
            <a:avLst/>
            <a:gdLst>
              <a:gd name="T0" fmla="*/ 0 w 56"/>
              <a:gd name="T1" fmla="*/ 0 h 27"/>
              <a:gd name="T2" fmla="*/ 0 w 56"/>
              <a:gd name="T3" fmla="*/ 20 h 27"/>
              <a:gd name="T4" fmla="*/ 7 w 56"/>
              <a:gd name="T5" fmla="*/ 27 h 27"/>
              <a:gd name="T6" fmla="*/ 48 w 56"/>
              <a:gd name="T7" fmla="*/ 27 h 27"/>
              <a:gd name="T8" fmla="*/ 56 w 56"/>
              <a:gd name="T9" fmla="*/ 20 h 27"/>
              <a:gd name="T10" fmla="*/ 56 w 56"/>
              <a:gd name="T11" fmla="*/ 0 h 27"/>
              <a:gd name="T12" fmla="*/ 0 w 56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27">
                <a:moveTo>
                  <a:pt x="0" y="0"/>
                </a:move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3" y="27"/>
                  <a:pt x="7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6" y="24"/>
                  <a:pt x="56" y="20"/>
                </a:cubicBezTo>
                <a:cubicBezTo>
                  <a:pt x="56" y="0"/>
                  <a:pt x="56" y="0"/>
                  <a:pt x="5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Oval 1247"/>
          <p:cNvSpPr>
            <a:spLocks noChangeArrowheads="1"/>
          </p:cNvSpPr>
          <p:nvPr/>
        </p:nvSpPr>
        <p:spPr bwMode="auto">
          <a:xfrm>
            <a:off x="4625243" y="3683720"/>
            <a:ext cx="135577" cy="135577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Oval 1248"/>
          <p:cNvSpPr>
            <a:spLocks noChangeArrowheads="1"/>
          </p:cNvSpPr>
          <p:nvPr/>
        </p:nvSpPr>
        <p:spPr bwMode="auto">
          <a:xfrm>
            <a:off x="4678652" y="3735074"/>
            <a:ext cx="28759" cy="3081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Rectangle 1249"/>
          <p:cNvSpPr>
            <a:spLocks noChangeArrowheads="1"/>
          </p:cNvSpPr>
          <p:nvPr/>
        </p:nvSpPr>
        <p:spPr bwMode="auto">
          <a:xfrm>
            <a:off x="4690978" y="3693990"/>
            <a:ext cx="4108" cy="2670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Rectangle 1250"/>
          <p:cNvSpPr>
            <a:spLocks noChangeArrowheads="1"/>
          </p:cNvSpPr>
          <p:nvPr/>
        </p:nvSpPr>
        <p:spPr bwMode="auto">
          <a:xfrm>
            <a:off x="4690978" y="3784375"/>
            <a:ext cx="4108" cy="22597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Rectangle 1251"/>
          <p:cNvSpPr>
            <a:spLocks noChangeArrowheads="1"/>
          </p:cNvSpPr>
          <p:nvPr/>
        </p:nvSpPr>
        <p:spPr bwMode="auto">
          <a:xfrm>
            <a:off x="4723845" y="3751508"/>
            <a:ext cx="24650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Rectangle 1252"/>
          <p:cNvSpPr>
            <a:spLocks noChangeArrowheads="1"/>
          </p:cNvSpPr>
          <p:nvPr/>
        </p:nvSpPr>
        <p:spPr bwMode="auto">
          <a:xfrm>
            <a:off x="4637569" y="3751508"/>
            <a:ext cx="24650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1253"/>
          <p:cNvSpPr>
            <a:spLocks/>
          </p:cNvSpPr>
          <p:nvPr/>
        </p:nvSpPr>
        <p:spPr bwMode="auto">
          <a:xfrm>
            <a:off x="4664272" y="3895301"/>
            <a:ext cx="57517" cy="26705"/>
          </a:xfrm>
          <a:custGeom>
            <a:avLst/>
            <a:gdLst>
              <a:gd name="T0" fmla="*/ 19 w 19"/>
              <a:gd name="T1" fmla="*/ 7 h 9"/>
              <a:gd name="T2" fmla="*/ 16 w 19"/>
              <a:gd name="T3" fmla="*/ 9 h 9"/>
              <a:gd name="T4" fmla="*/ 3 w 19"/>
              <a:gd name="T5" fmla="*/ 9 h 9"/>
              <a:gd name="T6" fmla="*/ 0 w 19"/>
              <a:gd name="T7" fmla="*/ 7 h 9"/>
              <a:gd name="T8" fmla="*/ 0 w 19"/>
              <a:gd name="T9" fmla="*/ 3 h 9"/>
              <a:gd name="T10" fmla="*/ 3 w 19"/>
              <a:gd name="T11" fmla="*/ 0 h 9"/>
              <a:gd name="T12" fmla="*/ 16 w 19"/>
              <a:gd name="T13" fmla="*/ 0 h 9"/>
              <a:gd name="T14" fmla="*/ 19 w 19"/>
              <a:gd name="T15" fmla="*/ 3 h 9"/>
              <a:gd name="T16" fmla="*/ 19 w 19"/>
              <a:gd name="T17" fmla="*/ 7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9">
                <a:moveTo>
                  <a:pt x="19" y="7"/>
                </a:moveTo>
                <a:cubicBezTo>
                  <a:pt x="19" y="8"/>
                  <a:pt x="17" y="9"/>
                  <a:pt x="16" y="9"/>
                </a:cubicBezTo>
                <a:cubicBezTo>
                  <a:pt x="3" y="9"/>
                  <a:pt x="3" y="9"/>
                  <a:pt x="3" y="9"/>
                </a:cubicBezTo>
                <a:cubicBezTo>
                  <a:pt x="2" y="9"/>
                  <a:pt x="0" y="8"/>
                  <a:pt x="0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9" y="2"/>
                  <a:pt x="19" y="3"/>
                </a:cubicBezTo>
                <a:lnTo>
                  <a:pt x="19" y="7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Rectangle 1254"/>
          <p:cNvSpPr>
            <a:spLocks noChangeArrowheads="1"/>
          </p:cNvSpPr>
          <p:nvPr/>
        </p:nvSpPr>
        <p:spPr bwMode="auto">
          <a:xfrm>
            <a:off x="4820391" y="3940494"/>
            <a:ext cx="24650" cy="39030"/>
          </a:xfrm>
          <a:prstGeom prst="rect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Rectangle 1255"/>
          <p:cNvSpPr>
            <a:spLocks noChangeArrowheads="1"/>
          </p:cNvSpPr>
          <p:nvPr/>
        </p:nvSpPr>
        <p:spPr bwMode="auto">
          <a:xfrm>
            <a:off x="4939535" y="3940494"/>
            <a:ext cx="24650" cy="39030"/>
          </a:xfrm>
          <a:prstGeom prst="rect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Freeform 1256"/>
          <p:cNvSpPr>
            <a:spLocks/>
          </p:cNvSpPr>
          <p:nvPr/>
        </p:nvSpPr>
        <p:spPr bwMode="auto">
          <a:xfrm>
            <a:off x="4806013" y="3636473"/>
            <a:ext cx="168444" cy="314293"/>
          </a:xfrm>
          <a:custGeom>
            <a:avLst/>
            <a:gdLst>
              <a:gd name="T0" fmla="*/ 56 w 56"/>
              <a:gd name="T1" fmla="*/ 97 h 104"/>
              <a:gd name="T2" fmla="*/ 49 w 56"/>
              <a:gd name="T3" fmla="*/ 104 h 104"/>
              <a:gd name="T4" fmla="*/ 8 w 56"/>
              <a:gd name="T5" fmla="*/ 104 h 104"/>
              <a:gd name="T6" fmla="*/ 0 w 56"/>
              <a:gd name="T7" fmla="*/ 97 h 104"/>
              <a:gd name="T8" fmla="*/ 0 w 56"/>
              <a:gd name="T9" fmla="*/ 7 h 104"/>
              <a:gd name="T10" fmla="*/ 8 w 56"/>
              <a:gd name="T11" fmla="*/ 0 h 104"/>
              <a:gd name="T12" fmla="*/ 49 w 56"/>
              <a:gd name="T13" fmla="*/ 0 h 104"/>
              <a:gd name="T14" fmla="*/ 56 w 56"/>
              <a:gd name="T15" fmla="*/ 7 h 104"/>
              <a:gd name="T16" fmla="*/ 56 w 56"/>
              <a:gd name="T17" fmla="*/ 9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04">
                <a:moveTo>
                  <a:pt x="56" y="97"/>
                </a:moveTo>
                <a:cubicBezTo>
                  <a:pt x="56" y="101"/>
                  <a:pt x="53" y="104"/>
                  <a:pt x="49" y="104"/>
                </a:cubicBezTo>
                <a:cubicBezTo>
                  <a:pt x="8" y="104"/>
                  <a:pt x="8" y="104"/>
                  <a:pt x="8" y="104"/>
                </a:cubicBezTo>
                <a:cubicBezTo>
                  <a:pt x="4" y="104"/>
                  <a:pt x="0" y="101"/>
                  <a:pt x="0" y="9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3" y="0"/>
                  <a:pt x="56" y="3"/>
                  <a:pt x="56" y="7"/>
                </a:cubicBezTo>
                <a:lnTo>
                  <a:pt x="56" y="9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1257"/>
          <p:cNvSpPr>
            <a:spLocks/>
          </p:cNvSpPr>
          <p:nvPr/>
        </p:nvSpPr>
        <p:spPr bwMode="auto">
          <a:xfrm>
            <a:off x="4806013" y="3868597"/>
            <a:ext cx="168444" cy="82168"/>
          </a:xfrm>
          <a:custGeom>
            <a:avLst/>
            <a:gdLst>
              <a:gd name="T0" fmla="*/ 0 w 56"/>
              <a:gd name="T1" fmla="*/ 0 h 27"/>
              <a:gd name="T2" fmla="*/ 0 w 56"/>
              <a:gd name="T3" fmla="*/ 20 h 27"/>
              <a:gd name="T4" fmla="*/ 8 w 56"/>
              <a:gd name="T5" fmla="*/ 27 h 27"/>
              <a:gd name="T6" fmla="*/ 49 w 56"/>
              <a:gd name="T7" fmla="*/ 27 h 27"/>
              <a:gd name="T8" fmla="*/ 56 w 56"/>
              <a:gd name="T9" fmla="*/ 20 h 27"/>
              <a:gd name="T10" fmla="*/ 56 w 56"/>
              <a:gd name="T11" fmla="*/ 0 h 27"/>
              <a:gd name="T12" fmla="*/ 0 w 56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27">
                <a:moveTo>
                  <a:pt x="0" y="0"/>
                </a:move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4" y="27"/>
                  <a:pt x="8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3" y="27"/>
                  <a:pt x="56" y="24"/>
                  <a:pt x="56" y="20"/>
                </a:cubicBezTo>
                <a:cubicBezTo>
                  <a:pt x="56" y="0"/>
                  <a:pt x="56" y="0"/>
                  <a:pt x="5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Oval 1258"/>
          <p:cNvSpPr>
            <a:spLocks noChangeArrowheads="1"/>
          </p:cNvSpPr>
          <p:nvPr/>
        </p:nvSpPr>
        <p:spPr bwMode="auto">
          <a:xfrm>
            <a:off x="4824500" y="3683720"/>
            <a:ext cx="135577" cy="135577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Oval 1259"/>
          <p:cNvSpPr>
            <a:spLocks noChangeArrowheads="1"/>
          </p:cNvSpPr>
          <p:nvPr/>
        </p:nvSpPr>
        <p:spPr bwMode="auto">
          <a:xfrm>
            <a:off x="4877909" y="3735074"/>
            <a:ext cx="28759" cy="3081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Rectangle 1260"/>
          <p:cNvSpPr>
            <a:spLocks noChangeArrowheads="1"/>
          </p:cNvSpPr>
          <p:nvPr/>
        </p:nvSpPr>
        <p:spPr bwMode="auto">
          <a:xfrm>
            <a:off x="4890234" y="3693990"/>
            <a:ext cx="4108" cy="2670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Rectangle 1261"/>
          <p:cNvSpPr>
            <a:spLocks noChangeArrowheads="1"/>
          </p:cNvSpPr>
          <p:nvPr/>
        </p:nvSpPr>
        <p:spPr bwMode="auto">
          <a:xfrm>
            <a:off x="4890234" y="3784375"/>
            <a:ext cx="4108" cy="22597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Rectangle 1262"/>
          <p:cNvSpPr>
            <a:spLocks noChangeArrowheads="1"/>
          </p:cNvSpPr>
          <p:nvPr/>
        </p:nvSpPr>
        <p:spPr bwMode="auto">
          <a:xfrm>
            <a:off x="4923101" y="3751508"/>
            <a:ext cx="24650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Rectangle 1263"/>
          <p:cNvSpPr>
            <a:spLocks noChangeArrowheads="1"/>
          </p:cNvSpPr>
          <p:nvPr/>
        </p:nvSpPr>
        <p:spPr bwMode="auto">
          <a:xfrm>
            <a:off x="4836825" y="3751508"/>
            <a:ext cx="24650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Freeform 1264"/>
          <p:cNvSpPr>
            <a:spLocks/>
          </p:cNvSpPr>
          <p:nvPr/>
        </p:nvSpPr>
        <p:spPr bwMode="auto">
          <a:xfrm>
            <a:off x="4863530" y="3895301"/>
            <a:ext cx="57517" cy="26705"/>
          </a:xfrm>
          <a:custGeom>
            <a:avLst/>
            <a:gdLst>
              <a:gd name="T0" fmla="*/ 19 w 19"/>
              <a:gd name="T1" fmla="*/ 7 h 9"/>
              <a:gd name="T2" fmla="*/ 16 w 19"/>
              <a:gd name="T3" fmla="*/ 9 h 9"/>
              <a:gd name="T4" fmla="*/ 3 w 19"/>
              <a:gd name="T5" fmla="*/ 9 h 9"/>
              <a:gd name="T6" fmla="*/ 0 w 19"/>
              <a:gd name="T7" fmla="*/ 7 h 9"/>
              <a:gd name="T8" fmla="*/ 0 w 19"/>
              <a:gd name="T9" fmla="*/ 3 h 9"/>
              <a:gd name="T10" fmla="*/ 3 w 19"/>
              <a:gd name="T11" fmla="*/ 0 h 9"/>
              <a:gd name="T12" fmla="*/ 16 w 19"/>
              <a:gd name="T13" fmla="*/ 0 h 9"/>
              <a:gd name="T14" fmla="*/ 19 w 19"/>
              <a:gd name="T15" fmla="*/ 3 h 9"/>
              <a:gd name="T16" fmla="*/ 19 w 19"/>
              <a:gd name="T17" fmla="*/ 7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9">
                <a:moveTo>
                  <a:pt x="19" y="7"/>
                </a:moveTo>
                <a:cubicBezTo>
                  <a:pt x="19" y="8"/>
                  <a:pt x="17" y="9"/>
                  <a:pt x="16" y="9"/>
                </a:cubicBezTo>
                <a:cubicBezTo>
                  <a:pt x="3" y="9"/>
                  <a:pt x="3" y="9"/>
                  <a:pt x="3" y="9"/>
                </a:cubicBezTo>
                <a:cubicBezTo>
                  <a:pt x="2" y="9"/>
                  <a:pt x="0" y="8"/>
                  <a:pt x="0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9" y="2"/>
                  <a:pt x="19" y="3"/>
                </a:cubicBezTo>
                <a:lnTo>
                  <a:pt x="19" y="7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Oval 1265"/>
          <p:cNvSpPr>
            <a:spLocks noChangeArrowheads="1"/>
          </p:cNvSpPr>
          <p:nvPr/>
        </p:nvSpPr>
        <p:spPr bwMode="auto">
          <a:xfrm>
            <a:off x="3754264" y="3523493"/>
            <a:ext cx="564904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Oval 1266"/>
          <p:cNvSpPr>
            <a:spLocks noChangeArrowheads="1"/>
          </p:cNvSpPr>
          <p:nvPr/>
        </p:nvSpPr>
        <p:spPr bwMode="auto">
          <a:xfrm>
            <a:off x="3893950" y="3624147"/>
            <a:ext cx="287587" cy="76006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1267"/>
          <p:cNvSpPr>
            <a:spLocks/>
          </p:cNvSpPr>
          <p:nvPr/>
        </p:nvSpPr>
        <p:spPr bwMode="auto">
          <a:xfrm>
            <a:off x="3893950" y="3659069"/>
            <a:ext cx="287587" cy="332780"/>
          </a:xfrm>
          <a:custGeom>
            <a:avLst/>
            <a:gdLst>
              <a:gd name="T0" fmla="*/ 0 w 95"/>
              <a:gd name="T1" fmla="*/ 0 h 110"/>
              <a:gd name="T2" fmla="*/ 47 w 95"/>
              <a:gd name="T3" fmla="*/ 13 h 110"/>
              <a:gd name="T4" fmla="*/ 95 w 95"/>
              <a:gd name="T5" fmla="*/ 0 h 110"/>
              <a:gd name="T6" fmla="*/ 95 w 95"/>
              <a:gd name="T7" fmla="*/ 97 h 110"/>
              <a:gd name="T8" fmla="*/ 47 w 95"/>
              <a:gd name="T9" fmla="*/ 110 h 110"/>
              <a:gd name="T10" fmla="*/ 0 w 95"/>
              <a:gd name="T11" fmla="*/ 97 h 110"/>
              <a:gd name="T12" fmla="*/ 0 w 95"/>
              <a:gd name="T13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110">
                <a:moveTo>
                  <a:pt x="0" y="0"/>
                </a:moveTo>
                <a:cubicBezTo>
                  <a:pt x="0" y="8"/>
                  <a:pt x="21" y="13"/>
                  <a:pt x="47" y="13"/>
                </a:cubicBezTo>
                <a:cubicBezTo>
                  <a:pt x="74" y="13"/>
                  <a:pt x="95" y="8"/>
                  <a:pt x="95" y="0"/>
                </a:cubicBezTo>
                <a:cubicBezTo>
                  <a:pt x="95" y="97"/>
                  <a:pt x="95" y="97"/>
                  <a:pt x="95" y="97"/>
                </a:cubicBezTo>
                <a:cubicBezTo>
                  <a:pt x="95" y="104"/>
                  <a:pt x="74" y="110"/>
                  <a:pt x="47" y="110"/>
                </a:cubicBezTo>
                <a:cubicBezTo>
                  <a:pt x="21" y="110"/>
                  <a:pt x="0" y="104"/>
                  <a:pt x="0" y="97"/>
                </a:cubicBezTo>
                <a:lnTo>
                  <a:pt x="0" y="0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1268"/>
          <p:cNvSpPr>
            <a:spLocks/>
          </p:cNvSpPr>
          <p:nvPr/>
        </p:nvSpPr>
        <p:spPr bwMode="auto">
          <a:xfrm>
            <a:off x="3889841" y="3952819"/>
            <a:ext cx="293751" cy="43139"/>
          </a:xfrm>
          <a:custGeom>
            <a:avLst/>
            <a:gdLst>
              <a:gd name="T0" fmla="*/ 48 w 97"/>
              <a:gd name="T1" fmla="*/ 14 h 14"/>
              <a:gd name="T2" fmla="*/ 0 w 97"/>
              <a:gd name="T3" fmla="*/ 0 h 14"/>
              <a:gd name="T4" fmla="*/ 3 w 97"/>
              <a:gd name="T5" fmla="*/ 0 h 14"/>
              <a:gd name="T6" fmla="*/ 48 w 97"/>
              <a:gd name="T7" fmla="*/ 11 h 14"/>
              <a:gd name="T8" fmla="*/ 94 w 97"/>
              <a:gd name="T9" fmla="*/ 0 h 14"/>
              <a:gd name="T10" fmla="*/ 97 w 97"/>
              <a:gd name="T11" fmla="*/ 0 h 14"/>
              <a:gd name="T12" fmla="*/ 48 w 97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14">
                <a:moveTo>
                  <a:pt x="48" y="14"/>
                </a:moveTo>
                <a:cubicBezTo>
                  <a:pt x="25" y="14"/>
                  <a:pt x="0" y="9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21" y="11"/>
                  <a:pt x="48" y="11"/>
                </a:cubicBezTo>
                <a:cubicBezTo>
                  <a:pt x="75" y="11"/>
                  <a:pt x="94" y="5"/>
                  <a:pt x="94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9"/>
                  <a:pt x="72" y="14"/>
                  <a:pt x="48" y="14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1269"/>
          <p:cNvSpPr>
            <a:spLocks/>
          </p:cNvSpPr>
          <p:nvPr/>
        </p:nvSpPr>
        <p:spPr bwMode="auto">
          <a:xfrm>
            <a:off x="3893950" y="3835730"/>
            <a:ext cx="287587" cy="96548"/>
          </a:xfrm>
          <a:custGeom>
            <a:avLst/>
            <a:gdLst>
              <a:gd name="T0" fmla="*/ 0 w 95"/>
              <a:gd name="T1" fmla="*/ 0 h 32"/>
              <a:gd name="T2" fmla="*/ 47 w 95"/>
              <a:gd name="T3" fmla="*/ 13 h 32"/>
              <a:gd name="T4" fmla="*/ 95 w 95"/>
              <a:gd name="T5" fmla="*/ 0 h 32"/>
              <a:gd name="T6" fmla="*/ 95 w 95"/>
              <a:gd name="T7" fmla="*/ 20 h 32"/>
              <a:gd name="T8" fmla="*/ 47 w 95"/>
              <a:gd name="T9" fmla="*/ 32 h 32"/>
              <a:gd name="T10" fmla="*/ 0 w 95"/>
              <a:gd name="T11" fmla="*/ 20 h 32"/>
              <a:gd name="T12" fmla="*/ 0 w 95"/>
              <a:gd name="T1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32">
                <a:moveTo>
                  <a:pt x="0" y="0"/>
                </a:moveTo>
                <a:cubicBezTo>
                  <a:pt x="0" y="7"/>
                  <a:pt x="21" y="13"/>
                  <a:pt x="47" y="13"/>
                </a:cubicBezTo>
                <a:cubicBezTo>
                  <a:pt x="74" y="13"/>
                  <a:pt x="95" y="7"/>
                  <a:pt x="95" y="0"/>
                </a:cubicBezTo>
                <a:cubicBezTo>
                  <a:pt x="95" y="20"/>
                  <a:pt x="95" y="20"/>
                  <a:pt x="95" y="20"/>
                </a:cubicBezTo>
                <a:cubicBezTo>
                  <a:pt x="95" y="27"/>
                  <a:pt x="74" y="32"/>
                  <a:pt x="47" y="32"/>
                </a:cubicBezTo>
                <a:cubicBezTo>
                  <a:pt x="21" y="32"/>
                  <a:pt x="0" y="27"/>
                  <a:pt x="0" y="20"/>
                </a:cubicBezTo>
                <a:lnTo>
                  <a:pt x="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1270"/>
          <p:cNvSpPr>
            <a:spLocks/>
          </p:cNvSpPr>
          <p:nvPr/>
        </p:nvSpPr>
        <p:spPr bwMode="auto">
          <a:xfrm>
            <a:off x="3893950" y="3720695"/>
            <a:ext cx="287587" cy="96548"/>
          </a:xfrm>
          <a:custGeom>
            <a:avLst/>
            <a:gdLst>
              <a:gd name="T0" fmla="*/ 0 w 95"/>
              <a:gd name="T1" fmla="*/ 0 h 32"/>
              <a:gd name="T2" fmla="*/ 47 w 95"/>
              <a:gd name="T3" fmla="*/ 13 h 32"/>
              <a:gd name="T4" fmla="*/ 95 w 95"/>
              <a:gd name="T5" fmla="*/ 0 h 32"/>
              <a:gd name="T6" fmla="*/ 95 w 95"/>
              <a:gd name="T7" fmla="*/ 19 h 32"/>
              <a:gd name="T8" fmla="*/ 47 w 95"/>
              <a:gd name="T9" fmla="*/ 32 h 32"/>
              <a:gd name="T10" fmla="*/ 0 w 95"/>
              <a:gd name="T11" fmla="*/ 19 h 32"/>
              <a:gd name="T12" fmla="*/ 0 w 95"/>
              <a:gd name="T1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32">
                <a:moveTo>
                  <a:pt x="0" y="0"/>
                </a:moveTo>
                <a:cubicBezTo>
                  <a:pt x="0" y="7"/>
                  <a:pt x="21" y="13"/>
                  <a:pt x="47" y="13"/>
                </a:cubicBezTo>
                <a:cubicBezTo>
                  <a:pt x="74" y="13"/>
                  <a:pt x="95" y="7"/>
                  <a:pt x="95" y="0"/>
                </a:cubicBezTo>
                <a:cubicBezTo>
                  <a:pt x="95" y="19"/>
                  <a:pt x="95" y="19"/>
                  <a:pt x="95" y="19"/>
                </a:cubicBezTo>
                <a:cubicBezTo>
                  <a:pt x="95" y="26"/>
                  <a:pt x="74" y="32"/>
                  <a:pt x="47" y="32"/>
                </a:cubicBezTo>
                <a:cubicBezTo>
                  <a:pt x="21" y="32"/>
                  <a:pt x="0" y="26"/>
                  <a:pt x="0" y="19"/>
                </a:cubicBezTo>
                <a:lnTo>
                  <a:pt x="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Freeform 1271"/>
          <p:cNvSpPr>
            <a:spLocks/>
          </p:cNvSpPr>
          <p:nvPr/>
        </p:nvSpPr>
        <p:spPr bwMode="auto">
          <a:xfrm>
            <a:off x="3889841" y="3659069"/>
            <a:ext cx="293751" cy="45192"/>
          </a:xfrm>
          <a:custGeom>
            <a:avLst/>
            <a:gdLst>
              <a:gd name="T0" fmla="*/ 48 w 97"/>
              <a:gd name="T1" fmla="*/ 15 h 15"/>
              <a:gd name="T2" fmla="*/ 0 w 97"/>
              <a:gd name="T3" fmla="*/ 0 h 15"/>
              <a:gd name="T4" fmla="*/ 3 w 97"/>
              <a:gd name="T5" fmla="*/ 0 h 15"/>
              <a:gd name="T6" fmla="*/ 48 w 97"/>
              <a:gd name="T7" fmla="*/ 12 h 15"/>
              <a:gd name="T8" fmla="*/ 94 w 97"/>
              <a:gd name="T9" fmla="*/ 0 h 15"/>
              <a:gd name="T10" fmla="*/ 97 w 97"/>
              <a:gd name="T11" fmla="*/ 0 h 15"/>
              <a:gd name="T12" fmla="*/ 48 w 97"/>
              <a:gd name="T13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15">
                <a:moveTo>
                  <a:pt x="48" y="15"/>
                </a:moveTo>
                <a:cubicBezTo>
                  <a:pt x="25" y="15"/>
                  <a:pt x="0" y="1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6"/>
                  <a:pt x="22" y="12"/>
                  <a:pt x="48" y="12"/>
                </a:cubicBezTo>
                <a:cubicBezTo>
                  <a:pt x="75" y="12"/>
                  <a:pt x="94" y="6"/>
                  <a:pt x="94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10"/>
                  <a:pt x="72" y="15"/>
                  <a:pt x="48" y="15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Oval 1272"/>
          <p:cNvSpPr>
            <a:spLocks noChangeArrowheads="1"/>
          </p:cNvSpPr>
          <p:nvPr/>
        </p:nvSpPr>
        <p:spPr bwMode="auto">
          <a:xfrm>
            <a:off x="3000374" y="3523493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1273"/>
          <p:cNvSpPr>
            <a:spLocks noEditPoints="1"/>
          </p:cNvSpPr>
          <p:nvPr/>
        </p:nvSpPr>
        <p:spPr bwMode="auto">
          <a:xfrm>
            <a:off x="3232499" y="3624147"/>
            <a:ext cx="104765" cy="104765"/>
          </a:xfrm>
          <a:custGeom>
            <a:avLst/>
            <a:gdLst>
              <a:gd name="T0" fmla="*/ 18 w 35"/>
              <a:gd name="T1" fmla="*/ 0 h 35"/>
              <a:gd name="T2" fmla="*/ 0 w 35"/>
              <a:gd name="T3" fmla="*/ 17 h 35"/>
              <a:gd name="T4" fmla="*/ 18 w 35"/>
              <a:gd name="T5" fmla="*/ 35 h 35"/>
              <a:gd name="T6" fmla="*/ 35 w 35"/>
              <a:gd name="T7" fmla="*/ 17 h 35"/>
              <a:gd name="T8" fmla="*/ 18 w 35"/>
              <a:gd name="T9" fmla="*/ 0 h 35"/>
              <a:gd name="T10" fmla="*/ 18 w 35"/>
              <a:gd name="T11" fmla="*/ 27 h 35"/>
              <a:gd name="T12" fmla="*/ 8 w 35"/>
              <a:gd name="T13" fmla="*/ 17 h 35"/>
              <a:gd name="T14" fmla="*/ 18 w 35"/>
              <a:gd name="T15" fmla="*/ 8 h 35"/>
              <a:gd name="T16" fmla="*/ 27 w 35"/>
              <a:gd name="T17" fmla="*/ 17 h 35"/>
              <a:gd name="T18" fmla="*/ 18 w 35"/>
              <a:gd name="T19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35">
                <a:moveTo>
                  <a:pt x="18" y="0"/>
                </a:move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5"/>
                  <a:pt x="18" y="35"/>
                </a:cubicBezTo>
                <a:cubicBezTo>
                  <a:pt x="27" y="35"/>
                  <a:pt x="35" y="27"/>
                  <a:pt x="35" y="17"/>
                </a:cubicBezTo>
                <a:cubicBezTo>
                  <a:pt x="35" y="8"/>
                  <a:pt x="27" y="0"/>
                  <a:pt x="18" y="0"/>
                </a:cubicBezTo>
                <a:close/>
                <a:moveTo>
                  <a:pt x="18" y="27"/>
                </a:moveTo>
                <a:cubicBezTo>
                  <a:pt x="12" y="27"/>
                  <a:pt x="8" y="23"/>
                  <a:pt x="8" y="17"/>
                </a:cubicBezTo>
                <a:cubicBezTo>
                  <a:pt x="8" y="12"/>
                  <a:pt x="12" y="8"/>
                  <a:pt x="18" y="8"/>
                </a:cubicBezTo>
                <a:cubicBezTo>
                  <a:pt x="23" y="8"/>
                  <a:pt x="27" y="12"/>
                  <a:pt x="27" y="17"/>
                </a:cubicBezTo>
                <a:cubicBezTo>
                  <a:pt x="27" y="23"/>
                  <a:pt x="23" y="27"/>
                  <a:pt x="18" y="27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0" name="Picture 127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084" y="3687828"/>
            <a:ext cx="353322" cy="2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" name="Freeform 1275"/>
          <p:cNvSpPr>
            <a:spLocks/>
          </p:cNvSpPr>
          <p:nvPr/>
        </p:nvSpPr>
        <p:spPr bwMode="auto">
          <a:xfrm>
            <a:off x="3113355" y="3700153"/>
            <a:ext cx="336888" cy="219800"/>
          </a:xfrm>
          <a:custGeom>
            <a:avLst/>
            <a:gdLst>
              <a:gd name="T0" fmla="*/ 55 w 111"/>
              <a:gd name="T1" fmla="*/ 0 h 73"/>
              <a:gd name="T2" fmla="*/ 4 w 111"/>
              <a:gd name="T3" fmla="*/ 73 h 73"/>
              <a:gd name="T4" fmla="*/ 55 w 111"/>
              <a:gd name="T5" fmla="*/ 73 h 73"/>
              <a:gd name="T6" fmla="*/ 107 w 111"/>
              <a:gd name="T7" fmla="*/ 73 h 73"/>
              <a:gd name="T8" fmla="*/ 55 w 111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73">
                <a:moveTo>
                  <a:pt x="55" y="0"/>
                </a:moveTo>
                <a:cubicBezTo>
                  <a:pt x="0" y="0"/>
                  <a:pt x="30" y="58"/>
                  <a:pt x="4" y="73"/>
                </a:cubicBezTo>
                <a:cubicBezTo>
                  <a:pt x="55" y="73"/>
                  <a:pt x="55" y="73"/>
                  <a:pt x="55" y="73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81" y="58"/>
                  <a:pt x="111" y="0"/>
                  <a:pt x="55" y="0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Freeform 1276"/>
          <p:cNvSpPr>
            <a:spLocks/>
          </p:cNvSpPr>
          <p:nvPr/>
        </p:nvSpPr>
        <p:spPr bwMode="auto">
          <a:xfrm>
            <a:off x="3113355" y="3882976"/>
            <a:ext cx="336888" cy="108873"/>
          </a:xfrm>
          <a:custGeom>
            <a:avLst/>
            <a:gdLst>
              <a:gd name="T0" fmla="*/ 105 w 111"/>
              <a:gd name="T1" fmla="*/ 11 h 36"/>
              <a:gd name="T2" fmla="*/ 55 w 111"/>
              <a:gd name="T3" fmla="*/ 0 h 36"/>
              <a:gd name="T4" fmla="*/ 6 w 111"/>
              <a:gd name="T5" fmla="*/ 11 h 36"/>
              <a:gd name="T6" fmla="*/ 0 w 111"/>
              <a:gd name="T7" fmla="*/ 18 h 36"/>
              <a:gd name="T8" fmla="*/ 55 w 111"/>
              <a:gd name="T9" fmla="*/ 36 h 36"/>
              <a:gd name="T10" fmla="*/ 111 w 111"/>
              <a:gd name="T11" fmla="*/ 18 h 36"/>
              <a:gd name="T12" fmla="*/ 105 w 111"/>
              <a:gd name="T13" fmla="*/ 1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6">
                <a:moveTo>
                  <a:pt x="105" y="11"/>
                </a:moveTo>
                <a:cubicBezTo>
                  <a:pt x="97" y="5"/>
                  <a:pt x="78" y="0"/>
                  <a:pt x="55" y="0"/>
                </a:cubicBezTo>
                <a:cubicBezTo>
                  <a:pt x="33" y="0"/>
                  <a:pt x="14" y="5"/>
                  <a:pt x="6" y="11"/>
                </a:cubicBezTo>
                <a:cubicBezTo>
                  <a:pt x="2" y="13"/>
                  <a:pt x="0" y="15"/>
                  <a:pt x="0" y="18"/>
                </a:cubicBezTo>
                <a:cubicBezTo>
                  <a:pt x="0" y="28"/>
                  <a:pt x="25" y="36"/>
                  <a:pt x="55" y="36"/>
                </a:cubicBezTo>
                <a:cubicBezTo>
                  <a:pt x="86" y="36"/>
                  <a:pt x="111" y="28"/>
                  <a:pt x="111" y="18"/>
                </a:cubicBezTo>
                <a:cubicBezTo>
                  <a:pt x="111" y="15"/>
                  <a:pt x="109" y="13"/>
                  <a:pt x="105" y="11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1277"/>
          <p:cNvSpPr>
            <a:spLocks/>
          </p:cNvSpPr>
          <p:nvPr/>
        </p:nvSpPr>
        <p:spPr bwMode="auto">
          <a:xfrm>
            <a:off x="3265366" y="3882976"/>
            <a:ext cx="24650" cy="49301"/>
          </a:xfrm>
          <a:custGeom>
            <a:avLst/>
            <a:gdLst>
              <a:gd name="T0" fmla="*/ 8 w 8"/>
              <a:gd name="T1" fmla="*/ 0 h 16"/>
              <a:gd name="T2" fmla="*/ 5 w 8"/>
              <a:gd name="T3" fmla="*/ 0 h 16"/>
              <a:gd name="T4" fmla="*/ 0 w 8"/>
              <a:gd name="T5" fmla="*/ 1 h 16"/>
              <a:gd name="T6" fmla="*/ 0 w 8"/>
              <a:gd name="T7" fmla="*/ 16 h 16"/>
              <a:gd name="T8" fmla="*/ 8 w 8"/>
              <a:gd name="T9" fmla="*/ 16 h 16"/>
              <a:gd name="T10" fmla="*/ 8 w 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16">
                <a:moveTo>
                  <a:pt x="8" y="0"/>
                </a:moveTo>
                <a:cubicBezTo>
                  <a:pt x="7" y="0"/>
                  <a:pt x="6" y="0"/>
                  <a:pt x="5" y="0"/>
                </a:cubicBezTo>
                <a:cubicBezTo>
                  <a:pt x="4" y="0"/>
                  <a:pt x="2" y="0"/>
                  <a:pt x="0" y="1"/>
                </a:cubicBezTo>
                <a:cubicBezTo>
                  <a:pt x="0" y="16"/>
                  <a:pt x="0" y="16"/>
                  <a:pt x="0" y="16"/>
                </a:cubicBezTo>
                <a:cubicBezTo>
                  <a:pt x="8" y="16"/>
                  <a:pt x="8" y="16"/>
                  <a:pt x="8" y="16"/>
                </a:cubicBezTo>
                <a:lnTo>
                  <a:pt x="8" y="0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Freeform 1278"/>
          <p:cNvSpPr>
            <a:spLocks/>
          </p:cNvSpPr>
          <p:nvPr/>
        </p:nvSpPr>
        <p:spPr bwMode="auto">
          <a:xfrm>
            <a:off x="3244824" y="3907626"/>
            <a:ext cx="65734" cy="65734"/>
          </a:xfrm>
          <a:custGeom>
            <a:avLst/>
            <a:gdLst>
              <a:gd name="T0" fmla="*/ 22 w 22"/>
              <a:gd name="T1" fmla="*/ 12 h 22"/>
              <a:gd name="T2" fmla="*/ 10 w 22"/>
              <a:gd name="T3" fmla="*/ 21 h 22"/>
              <a:gd name="T4" fmla="*/ 1 w 22"/>
              <a:gd name="T5" fmla="*/ 10 h 22"/>
              <a:gd name="T6" fmla="*/ 12 w 22"/>
              <a:gd name="T7" fmla="*/ 1 h 22"/>
              <a:gd name="T8" fmla="*/ 22 w 22"/>
              <a:gd name="T9" fmla="*/ 1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2">
                <a:moveTo>
                  <a:pt x="22" y="12"/>
                </a:moveTo>
                <a:cubicBezTo>
                  <a:pt x="21" y="18"/>
                  <a:pt x="16" y="22"/>
                  <a:pt x="10" y="21"/>
                </a:cubicBezTo>
                <a:cubicBezTo>
                  <a:pt x="5" y="21"/>
                  <a:pt x="0" y="16"/>
                  <a:pt x="1" y="10"/>
                </a:cubicBezTo>
                <a:cubicBezTo>
                  <a:pt x="1" y="4"/>
                  <a:pt x="6" y="0"/>
                  <a:pt x="12" y="1"/>
                </a:cubicBezTo>
                <a:cubicBezTo>
                  <a:pt x="18" y="1"/>
                  <a:pt x="22" y="6"/>
                  <a:pt x="22" y="12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Oval 1279"/>
          <p:cNvSpPr>
            <a:spLocks noChangeArrowheads="1"/>
          </p:cNvSpPr>
          <p:nvPr/>
        </p:nvSpPr>
        <p:spPr bwMode="auto">
          <a:xfrm>
            <a:off x="11307541" y="2769602"/>
            <a:ext cx="566958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Freeform 1280"/>
          <p:cNvSpPr>
            <a:spLocks/>
          </p:cNvSpPr>
          <p:nvPr/>
        </p:nvSpPr>
        <p:spPr bwMode="auto">
          <a:xfrm>
            <a:off x="11451335" y="2868203"/>
            <a:ext cx="316346" cy="357430"/>
          </a:xfrm>
          <a:custGeom>
            <a:avLst/>
            <a:gdLst>
              <a:gd name="T0" fmla="*/ 105 w 105"/>
              <a:gd name="T1" fmla="*/ 112 h 118"/>
              <a:gd name="T2" fmla="*/ 99 w 105"/>
              <a:gd name="T3" fmla="*/ 118 h 118"/>
              <a:gd name="T4" fmla="*/ 6 w 105"/>
              <a:gd name="T5" fmla="*/ 118 h 118"/>
              <a:gd name="T6" fmla="*/ 0 w 105"/>
              <a:gd name="T7" fmla="*/ 112 h 118"/>
              <a:gd name="T8" fmla="*/ 0 w 105"/>
              <a:gd name="T9" fmla="*/ 6 h 118"/>
              <a:gd name="T10" fmla="*/ 6 w 105"/>
              <a:gd name="T11" fmla="*/ 0 h 118"/>
              <a:gd name="T12" fmla="*/ 99 w 105"/>
              <a:gd name="T13" fmla="*/ 0 h 118"/>
              <a:gd name="T14" fmla="*/ 105 w 105"/>
              <a:gd name="T15" fmla="*/ 6 h 118"/>
              <a:gd name="T16" fmla="*/ 105 w 105"/>
              <a:gd name="T17" fmla="*/ 11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118">
                <a:moveTo>
                  <a:pt x="105" y="112"/>
                </a:moveTo>
                <a:cubicBezTo>
                  <a:pt x="105" y="115"/>
                  <a:pt x="102" y="118"/>
                  <a:pt x="99" y="118"/>
                </a:cubicBezTo>
                <a:cubicBezTo>
                  <a:pt x="6" y="118"/>
                  <a:pt x="6" y="118"/>
                  <a:pt x="6" y="118"/>
                </a:cubicBezTo>
                <a:cubicBezTo>
                  <a:pt x="3" y="118"/>
                  <a:pt x="0" y="115"/>
                  <a:pt x="0" y="11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2" y="0"/>
                  <a:pt x="105" y="3"/>
                  <a:pt x="105" y="6"/>
                </a:cubicBezTo>
                <a:lnTo>
                  <a:pt x="105" y="112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Freeform 1281"/>
          <p:cNvSpPr>
            <a:spLocks/>
          </p:cNvSpPr>
          <p:nvPr/>
        </p:nvSpPr>
        <p:spPr bwMode="auto">
          <a:xfrm>
            <a:off x="11439010" y="2876420"/>
            <a:ext cx="316346" cy="359485"/>
          </a:xfrm>
          <a:custGeom>
            <a:avLst/>
            <a:gdLst>
              <a:gd name="T0" fmla="*/ 105 w 105"/>
              <a:gd name="T1" fmla="*/ 112 h 119"/>
              <a:gd name="T2" fmla="*/ 99 w 105"/>
              <a:gd name="T3" fmla="*/ 119 h 119"/>
              <a:gd name="T4" fmla="*/ 7 w 105"/>
              <a:gd name="T5" fmla="*/ 119 h 119"/>
              <a:gd name="T6" fmla="*/ 0 w 105"/>
              <a:gd name="T7" fmla="*/ 112 h 119"/>
              <a:gd name="T8" fmla="*/ 0 w 105"/>
              <a:gd name="T9" fmla="*/ 7 h 119"/>
              <a:gd name="T10" fmla="*/ 7 w 105"/>
              <a:gd name="T11" fmla="*/ 0 h 119"/>
              <a:gd name="T12" fmla="*/ 99 w 105"/>
              <a:gd name="T13" fmla="*/ 0 h 119"/>
              <a:gd name="T14" fmla="*/ 105 w 105"/>
              <a:gd name="T15" fmla="*/ 7 h 119"/>
              <a:gd name="T16" fmla="*/ 105 w 105"/>
              <a:gd name="T17" fmla="*/ 11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119">
                <a:moveTo>
                  <a:pt x="105" y="112"/>
                </a:moveTo>
                <a:cubicBezTo>
                  <a:pt x="105" y="116"/>
                  <a:pt x="103" y="119"/>
                  <a:pt x="99" y="119"/>
                </a:cubicBezTo>
                <a:cubicBezTo>
                  <a:pt x="7" y="119"/>
                  <a:pt x="7" y="119"/>
                  <a:pt x="7" y="119"/>
                </a:cubicBezTo>
                <a:cubicBezTo>
                  <a:pt x="3" y="119"/>
                  <a:pt x="0" y="116"/>
                  <a:pt x="0" y="112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3" y="0"/>
                  <a:pt x="105" y="3"/>
                  <a:pt x="105" y="7"/>
                </a:cubicBezTo>
                <a:lnTo>
                  <a:pt x="105" y="112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Freeform 1282"/>
          <p:cNvSpPr>
            <a:spLocks/>
          </p:cNvSpPr>
          <p:nvPr/>
        </p:nvSpPr>
        <p:spPr bwMode="auto">
          <a:xfrm>
            <a:off x="11414359" y="2905179"/>
            <a:ext cx="71897" cy="39030"/>
          </a:xfrm>
          <a:custGeom>
            <a:avLst/>
            <a:gdLst>
              <a:gd name="T0" fmla="*/ 24 w 24"/>
              <a:gd name="T1" fmla="*/ 7 h 13"/>
              <a:gd name="T2" fmla="*/ 18 w 24"/>
              <a:gd name="T3" fmla="*/ 13 h 13"/>
              <a:gd name="T4" fmla="*/ 5 w 24"/>
              <a:gd name="T5" fmla="*/ 13 h 13"/>
              <a:gd name="T6" fmla="*/ 0 w 24"/>
              <a:gd name="T7" fmla="*/ 7 h 13"/>
              <a:gd name="T8" fmla="*/ 0 w 24"/>
              <a:gd name="T9" fmla="*/ 6 h 13"/>
              <a:gd name="T10" fmla="*/ 5 w 24"/>
              <a:gd name="T11" fmla="*/ 0 h 13"/>
              <a:gd name="T12" fmla="*/ 18 w 24"/>
              <a:gd name="T13" fmla="*/ 0 h 13"/>
              <a:gd name="T14" fmla="*/ 24 w 24"/>
              <a:gd name="T15" fmla="*/ 6 h 13"/>
              <a:gd name="T16" fmla="*/ 24 w 24"/>
              <a:gd name="T17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3">
                <a:moveTo>
                  <a:pt x="24" y="7"/>
                </a:moveTo>
                <a:cubicBezTo>
                  <a:pt x="24" y="10"/>
                  <a:pt x="21" y="13"/>
                  <a:pt x="18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4" y="3"/>
                  <a:pt x="24" y="6"/>
                </a:cubicBezTo>
                <a:lnTo>
                  <a:pt x="24" y="7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Freeform 1283"/>
          <p:cNvSpPr>
            <a:spLocks/>
          </p:cNvSpPr>
          <p:nvPr/>
        </p:nvSpPr>
        <p:spPr bwMode="auto">
          <a:xfrm>
            <a:off x="11414359" y="2991455"/>
            <a:ext cx="71897" cy="39030"/>
          </a:xfrm>
          <a:custGeom>
            <a:avLst/>
            <a:gdLst>
              <a:gd name="T0" fmla="*/ 24 w 24"/>
              <a:gd name="T1" fmla="*/ 7 h 13"/>
              <a:gd name="T2" fmla="*/ 18 w 24"/>
              <a:gd name="T3" fmla="*/ 13 h 13"/>
              <a:gd name="T4" fmla="*/ 5 w 24"/>
              <a:gd name="T5" fmla="*/ 13 h 13"/>
              <a:gd name="T6" fmla="*/ 0 w 24"/>
              <a:gd name="T7" fmla="*/ 7 h 13"/>
              <a:gd name="T8" fmla="*/ 0 w 24"/>
              <a:gd name="T9" fmla="*/ 6 h 13"/>
              <a:gd name="T10" fmla="*/ 5 w 24"/>
              <a:gd name="T11" fmla="*/ 0 h 13"/>
              <a:gd name="T12" fmla="*/ 18 w 24"/>
              <a:gd name="T13" fmla="*/ 0 h 13"/>
              <a:gd name="T14" fmla="*/ 24 w 24"/>
              <a:gd name="T15" fmla="*/ 6 h 13"/>
              <a:gd name="T16" fmla="*/ 24 w 24"/>
              <a:gd name="T17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3">
                <a:moveTo>
                  <a:pt x="24" y="7"/>
                </a:moveTo>
                <a:cubicBezTo>
                  <a:pt x="24" y="10"/>
                  <a:pt x="21" y="13"/>
                  <a:pt x="18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4" y="3"/>
                  <a:pt x="24" y="6"/>
                </a:cubicBezTo>
                <a:lnTo>
                  <a:pt x="24" y="7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Freeform 1284"/>
          <p:cNvSpPr>
            <a:spLocks/>
          </p:cNvSpPr>
          <p:nvPr/>
        </p:nvSpPr>
        <p:spPr bwMode="auto">
          <a:xfrm>
            <a:off x="11414359" y="3079786"/>
            <a:ext cx="71897" cy="39030"/>
          </a:xfrm>
          <a:custGeom>
            <a:avLst/>
            <a:gdLst>
              <a:gd name="T0" fmla="*/ 24 w 24"/>
              <a:gd name="T1" fmla="*/ 7 h 13"/>
              <a:gd name="T2" fmla="*/ 18 w 24"/>
              <a:gd name="T3" fmla="*/ 13 h 13"/>
              <a:gd name="T4" fmla="*/ 5 w 24"/>
              <a:gd name="T5" fmla="*/ 13 h 13"/>
              <a:gd name="T6" fmla="*/ 0 w 24"/>
              <a:gd name="T7" fmla="*/ 7 h 13"/>
              <a:gd name="T8" fmla="*/ 0 w 24"/>
              <a:gd name="T9" fmla="*/ 6 h 13"/>
              <a:gd name="T10" fmla="*/ 5 w 24"/>
              <a:gd name="T11" fmla="*/ 0 h 13"/>
              <a:gd name="T12" fmla="*/ 18 w 24"/>
              <a:gd name="T13" fmla="*/ 0 h 13"/>
              <a:gd name="T14" fmla="*/ 24 w 24"/>
              <a:gd name="T15" fmla="*/ 6 h 13"/>
              <a:gd name="T16" fmla="*/ 24 w 24"/>
              <a:gd name="T17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3">
                <a:moveTo>
                  <a:pt x="24" y="7"/>
                </a:moveTo>
                <a:cubicBezTo>
                  <a:pt x="24" y="10"/>
                  <a:pt x="21" y="13"/>
                  <a:pt x="18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4" y="3"/>
                  <a:pt x="24" y="6"/>
                </a:cubicBezTo>
                <a:lnTo>
                  <a:pt x="24" y="7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Freeform 1285"/>
          <p:cNvSpPr>
            <a:spLocks/>
          </p:cNvSpPr>
          <p:nvPr/>
        </p:nvSpPr>
        <p:spPr bwMode="auto">
          <a:xfrm>
            <a:off x="11414359" y="3168116"/>
            <a:ext cx="71897" cy="39030"/>
          </a:xfrm>
          <a:custGeom>
            <a:avLst/>
            <a:gdLst>
              <a:gd name="T0" fmla="*/ 24 w 24"/>
              <a:gd name="T1" fmla="*/ 7 h 13"/>
              <a:gd name="T2" fmla="*/ 18 w 24"/>
              <a:gd name="T3" fmla="*/ 13 h 13"/>
              <a:gd name="T4" fmla="*/ 5 w 24"/>
              <a:gd name="T5" fmla="*/ 13 h 13"/>
              <a:gd name="T6" fmla="*/ 0 w 24"/>
              <a:gd name="T7" fmla="*/ 7 h 13"/>
              <a:gd name="T8" fmla="*/ 0 w 24"/>
              <a:gd name="T9" fmla="*/ 6 h 13"/>
              <a:gd name="T10" fmla="*/ 5 w 24"/>
              <a:gd name="T11" fmla="*/ 0 h 13"/>
              <a:gd name="T12" fmla="*/ 18 w 24"/>
              <a:gd name="T13" fmla="*/ 0 h 13"/>
              <a:gd name="T14" fmla="*/ 24 w 24"/>
              <a:gd name="T15" fmla="*/ 6 h 13"/>
              <a:gd name="T16" fmla="*/ 24 w 24"/>
              <a:gd name="T17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3">
                <a:moveTo>
                  <a:pt x="24" y="7"/>
                </a:moveTo>
                <a:cubicBezTo>
                  <a:pt x="24" y="10"/>
                  <a:pt x="21" y="13"/>
                  <a:pt x="18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4" y="3"/>
                  <a:pt x="24" y="6"/>
                </a:cubicBezTo>
                <a:lnTo>
                  <a:pt x="24" y="7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Freeform 1286"/>
          <p:cNvSpPr>
            <a:spLocks/>
          </p:cNvSpPr>
          <p:nvPr/>
        </p:nvSpPr>
        <p:spPr bwMode="auto">
          <a:xfrm>
            <a:off x="11537611" y="3055136"/>
            <a:ext cx="141740" cy="129415"/>
          </a:xfrm>
          <a:custGeom>
            <a:avLst/>
            <a:gdLst>
              <a:gd name="T0" fmla="*/ 47 w 47"/>
              <a:gd name="T1" fmla="*/ 43 h 43"/>
              <a:gd name="T2" fmla="*/ 23 w 47"/>
              <a:gd name="T3" fmla="*/ 0 h 43"/>
              <a:gd name="T4" fmla="*/ 0 w 47"/>
              <a:gd name="T5" fmla="*/ 43 h 43"/>
              <a:gd name="T6" fmla="*/ 47 w 47"/>
              <a:gd name="T7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43">
                <a:moveTo>
                  <a:pt x="47" y="43"/>
                </a:moveTo>
                <a:cubicBezTo>
                  <a:pt x="46" y="25"/>
                  <a:pt x="41" y="0"/>
                  <a:pt x="23" y="0"/>
                </a:cubicBezTo>
                <a:cubicBezTo>
                  <a:pt x="6" y="0"/>
                  <a:pt x="1" y="25"/>
                  <a:pt x="0" y="43"/>
                </a:cubicBezTo>
                <a:lnTo>
                  <a:pt x="47" y="43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Oval 1287"/>
          <p:cNvSpPr>
            <a:spLocks noChangeArrowheads="1"/>
          </p:cNvSpPr>
          <p:nvPr/>
        </p:nvSpPr>
        <p:spPr bwMode="auto">
          <a:xfrm>
            <a:off x="11535557" y="2931884"/>
            <a:ext cx="147902" cy="145849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Oval 1288"/>
          <p:cNvSpPr>
            <a:spLocks noChangeArrowheads="1"/>
          </p:cNvSpPr>
          <p:nvPr/>
        </p:nvSpPr>
        <p:spPr bwMode="auto">
          <a:xfrm>
            <a:off x="11562261" y="2989402"/>
            <a:ext cx="20542" cy="20542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Oval 1289"/>
          <p:cNvSpPr>
            <a:spLocks noChangeArrowheads="1"/>
          </p:cNvSpPr>
          <p:nvPr/>
        </p:nvSpPr>
        <p:spPr bwMode="auto">
          <a:xfrm>
            <a:off x="11634159" y="2989402"/>
            <a:ext cx="24650" cy="20542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Freeform 1290"/>
          <p:cNvSpPr>
            <a:spLocks/>
          </p:cNvSpPr>
          <p:nvPr/>
        </p:nvSpPr>
        <p:spPr bwMode="auto">
          <a:xfrm>
            <a:off x="11580750" y="3022269"/>
            <a:ext cx="57517" cy="26705"/>
          </a:xfrm>
          <a:custGeom>
            <a:avLst/>
            <a:gdLst>
              <a:gd name="T0" fmla="*/ 19 w 19"/>
              <a:gd name="T1" fmla="*/ 0 h 9"/>
              <a:gd name="T2" fmla="*/ 9 w 19"/>
              <a:gd name="T3" fmla="*/ 9 h 9"/>
              <a:gd name="T4" fmla="*/ 0 w 19"/>
              <a:gd name="T5" fmla="*/ 0 h 9"/>
              <a:gd name="T6" fmla="*/ 19 w 19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9">
                <a:moveTo>
                  <a:pt x="19" y="0"/>
                </a:moveTo>
                <a:cubicBezTo>
                  <a:pt x="19" y="5"/>
                  <a:pt x="15" y="9"/>
                  <a:pt x="9" y="9"/>
                </a:cubicBezTo>
                <a:cubicBezTo>
                  <a:pt x="4" y="9"/>
                  <a:pt x="0" y="5"/>
                  <a:pt x="0" y="0"/>
                </a:cubicBezTo>
                <a:lnTo>
                  <a:pt x="19" y="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Oval 1291"/>
          <p:cNvSpPr>
            <a:spLocks noChangeArrowheads="1"/>
          </p:cNvSpPr>
          <p:nvPr/>
        </p:nvSpPr>
        <p:spPr bwMode="auto">
          <a:xfrm>
            <a:off x="10553652" y="2769602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Freeform 1292"/>
          <p:cNvSpPr>
            <a:spLocks/>
          </p:cNvSpPr>
          <p:nvPr/>
        </p:nvSpPr>
        <p:spPr bwMode="auto">
          <a:xfrm>
            <a:off x="10662524" y="2913396"/>
            <a:ext cx="353322" cy="322509"/>
          </a:xfrm>
          <a:custGeom>
            <a:avLst/>
            <a:gdLst>
              <a:gd name="T0" fmla="*/ 4 w 117"/>
              <a:gd name="T1" fmla="*/ 0 h 107"/>
              <a:gd name="T2" fmla="*/ 0 w 117"/>
              <a:gd name="T3" fmla="*/ 107 h 107"/>
              <a:gd name="T4" fmla="*/ 69 w 117"/>
              <a:gd name="T5" fmla="*/ 107 h 107"/>
              <a:gd name="T6" fmla="*/ 110 w 117"/>
              <a:gd name="T7" fmla="*/ 72 h 107"/>
              <a:gd name="T8" fmla="*/ 113 w 117"/>
              <a:gd name="T9" fmla="*/ 0 h 107"/>
              <a:gd name="T10" fmla="*/ 4 w 117"/>
              <a:gd name="T1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07">
                <a:moveTo>
                  <a:pt x="4" y="0"/>
                </a:moveTo>
                <a:cubicBezTo>
                  <a:pt x="6" y="40"/>
                  <a:pt x="6" y="67"/>
                  <a:pt x="0" y="107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87" y="98"/>
                  <a:pt x="99" y="89"/>
                  <a:pt x="110" y="72"/>
                </a:cubicBezTo>
                <a:cubicBezTo>
                  <a:pt x="117" y="56"/>
                  <a:pt x="115" y="28"/>
                  <a:pt x="113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Rectangle 1293"/>
          <p:cNvSpPr>
            <a:spLocks noChangeArrowheads="1"/>
          </p:cNvSpPr>
          <p:nvPr/>
        </p:nvSpPr>
        <p:spPr bwMode="auto">
          <a:xfrm>
            <a:off x="10715933" y="2964751"/>
            <a:ext cx="256775" cy="4108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Rectangle 1294"/>
          <p:cNvSpPr>
            <a:spLocks noChangeArrowheads="1"/>
          </p:cNvSpPr>
          <p:nvPr/>
        </p:nvSpPr>
        <p:spPr bwMode="auto">
          <a:xfrm>
            <a:off x="10715933" y="3022269"/>
            <a:ext cx="256775" cy="4108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Rectangle 1295"/>
          <p:cNvSpPr>
            <a:spLocks noChangeArrowheads="1"/>
          </p:cNvSpPr>
          <p:nvPr/>
        </p:nvSpPr>
        <p:spPr bwMode="auto">
          <a:xfrm>
            <a:off x="10715933" y="3077731"/>
            <a:ext cx="256775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Rectangle 1296"/>
          <p:cNvSpPr>
            <a:spLocks noChangeArrowheads="1"/>
          </p:cNvSpPr>
          <p:nvPr/>
        </p:nvSpPr>
        <p:spPr bwMode="auto">
          <a:xfrm>
            <a:off x="10707716" y="3131140"/>
            <a:ext cx="256775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Rectangle 1297"/>
          <p:cNvSpPr>
            <a:spLocks noChangeArrowheads="1"/>
          </p:cNvSpPr>
          <p:nvPr/>
        </p:nvSpPr>
        <p:spPr bwMode="auto">
          <a:xfrm>
            <a:off x="10697446" y="3188658"/>
            <a:ext cx="199258" cy="205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Freeform 1298"/>
          <p:cNvSpPr>
            <a:spLocks/>
          </p:cNvSpPr>
          <p:nvPr/>
        </p:nvSpPr>
        <p:spPr bwMode="auto">
          <a:xfrm>
            <a:off x="10861781" y="3112653"/>
            <a:ext cx="131469" cy="123252"/>
          </a:xfrm>
          <a:custGeom>
            <a:avLst/>
            <a:gdLst>
              <a:gd name="T0" fmla="*/ 44 w 44"/>
              <a:gd name="T1" fmla="*/ 6 h 41"/>
              <a:gd name="T2" fmla="*/ 1 w 44"/>
              <a:gd name="T3" fmla="*/ 0 h 41"/>
              <a:gd name="T4" fmla="*/ 3 w 44"/>
              <a:gd name="T5" fmla="*/ 41 h 41"/>
              <a:gd name="T6" fmla="*/ 44 w 44"/>
              <a:gd name="T7" fmla="*/ 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41">
                <a:moveTo>
                  <a:pt x="44" y="6"/>
                </a:moveTo>
                <a:cubicBezTo>
                  <a:pt x="35" y="12"/>
                  <a:pt x="8" y="9"/>
                  <a:pt x="1" y="0"/>
                </a:cubicBezTo>
                <a:cubicBezTo>
                  <a:pt x="1" y="12"/>
                  <a:pt x="0" y="28"/>
                  <a:pt x="3" y="41"/>
                </a:cubicBezTo>
                <a:cubicBezTo>
                  <a:pt x="21" y="32"/>
                  <a:pt x="33" y="23"/>
                  <a:pt x="44" y="6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Freeform 1299"/>
          <p:cNvSpPr>
            <a:spLocks/>
          </p:cNvSpPr>
          <p:nvPr/>
        </p:nvSpPr>
        <p:spPr bwMode="auto">
          <a:xfrm>
            <a:off x="10804264" y="2868203"/>
            <a:ext cx="63681" cy="96548"/>
          </a:xfrm>
          <a:custGeom>
            <a:avLst/>
            <a:gdLst>
              <a:gd name="T0" fmla="*/ 31 w 31"/>
              <a:gd name="T1" fmla="*/ 47 h 47"/>
              <a:gd name="T2" fmla="*/ 23 w 31"/>
              <a:gd name="T3" fmla="*/ 38 h 47"/>
              <a:gd name="T4" fmla="*/ 15 w 31"/>
              <a:gd name="T5" fmla="*/ 47 h 47"/>
              <a:gd name="T6" fmla="*/ 7 w 31"/>
              <a:gd name="T7" fmla="*/ 38 h 47"/>
              <a:gd name="T8" fmla="*/ 0 w 31"/>
              <a:gd name="T9" fmla="*/ 47 h 47"/>
              <a:gd name="T10" fmla="*/ 0 w 31"/>
              <a:gd name="T11" fmla="*/ 0 h 47"/>
              <a:gd name="T12" fmla="*/ 31 w 31"/>
              <a:gd name="T13" fmla="*/ 0 h 47"/>
              <a:gd name="T14" fmla="*/ 31 w 31"/>
              <a:gd name="T15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47">
                <a:moveTo>
                  <a:pt x="31" y="47"/>
                </a:moveTo>
                <a:lnTo>
                  <a:pt x="23" y="38"/>
                </a:lnTo>
                <a:lnTo>
                  <a:pt x="15" y="47"/>
                </a:lnTo>
                <a:lnTo>
                  <a:pt x="7" y="38"/>
                </a:lnTo>
                <a:lnTo>
                  <a:pt x="0" y="47"/>
                </a:lnTo>
                <a:lnTo>
                  <a:pt x="0" y="0"/>
                </a:lnTo>
                <a:lnTo>
                  <a:pt x="31" y="0"/>
                </a:lnTo>
                <a:lnTo>
                  <a:pt x="31" y="47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6" name="Oval 1300"/>
          <p:cNvSpPr>
            <a:spLocks noChangeArrowheads="1"/>
          </p:cNvSpPr>
          <p:nvPr/>
        </p:nvSpPr>
        <p:spPr bwMode="auto">
          <a:xfrm>
            <a:off x="9797708" y="2769602"/>
            <a:ext cx="564904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Freeform 1301"/>
          <p:cNvSpPr>
            <a:spLocks/>
          </p:cNvSpPr>
          <p:nvPr/>
        </p:nvSpPr>
        <p:spPr bwMode="auto">
          <a:xfrm>
            <a:off x="9908634" y="2868203"/>
            <a:ext cx="345105" cy="269100"/>
          </a:xfrm>
          <a:custGeom>
            <a:avLst/>
            <a:gdLst>
              <a:gd name="T0" fmla="*/ 113 w 114"/>
              <a:gd name="T1" fmla="*/ 20 h 89"/>
              <a:gd name="T2" fmla="*/ 104 w 114"/>
              <a:gd name="T3" fmla="*/ 21 h 89"/>
              <a:gd name="T4" fmla="*/ 112 w 114"/>
              <a:gd name="T5" fmla="*/ 0 h 89"/>
              <a:gd name="T6" fmla="*/ 50 w 114"/>
              <a:gd name="T7" fmla="*/ 7 h 89"/>
              <a:gd name="T8" fmla="*/ 5 w 114"/>
              <a:gd name="T9" fmla="*/ 43 h 89"/>
              <a:gd name="T10" fmla="*/ 3 w 114"/>
              <a:gd name="T11" fmla="*/ 37 h 89"/>
              <a:gd name="T12" fmla="*/ 4 w 114"/>
              <a:gd name="T13" fmla="*/ 45 h 89"/>
              <a:gd name="T14" fmla="*/ 0 w 114"/>
              <a:gd name="T15" fmla="*/ 46 h 89"/>
              <a:gd name="T16" fmla="*/ 4 w 114"/>
              <a:gd name="T17" fmla="*/ 48 h 89"/>
              <a:gd name="T18" fmla="*/ 9 w 114"/>
              <a:gd name="T19" fmla="*/ 77 h 89"/>
              <a:gd name="T20" fmla="*/ 19 w 114"/>
              <a:gd name="T21" fmla="*/ 89 h 89"/>
              <a:gd name="T22" fmla="*/ 88 w 114"/>
              <a:gd name="T23" fmla="*/ 87 h 89"/>
              <a:gd name="T24" fmla="*/ 97 w 114"/>
              <a:gd name="T25" fmla="*/ 74 h 89"/>
              <a:gd name="T26" fmla="*/ 101 w 114"/>
              <a:gd name="T27" fmla="*/ 37 h 89"/>
              <a:gd name="T28" fmla="*/ 113 w 114"/>
              <a:gd name="T29" fmla="*/ 2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89">
                <a:moveTo>
                  <a:pt x="113" y="20"/>
                </a:moveTo>
                <a:cubicBezTo>
                  <a:pt x="110" y="25"/>
                  <a:pt x="104" y="21"/>
                  <a:pt x="104" y="21"/>
                </a:cubicBezTo>
                <a:cubicBezTo>
                  <a:pt x="114" y="14"/>
                  <a:pt x="112" y="0"/>
                  <a:pt x="112" y="0"/>
                </a:cubicBezTo>
                <a:cubicBezTo>
                  <a:pt x="108" y="12"/>
                  <a:pt x="95" y="9"/>
                  <a:pt x="50" y="7"/>
                </a:cubicBezTo>
                <a:cubicBezTo>
                  <a:pt x="12" y="5"/>
                  <a:pt x="6" y="33"/>
                  <a:pt x="5" y="43"/>
                </a:cubicBezTo>
                <a:cubicBezTo>
                  <a:pt x="4" y="41"/>
                  <a:pt x="3" y="39"/>
                  <a:pt x="3" y="37"/>
                </a:cubicBezTo>
                <a:cubicBezTo>
                  <a:pt x="3" y="37"/>
                  <a:pt x="3" y="42"/>
                  <a:pt x="4" y="45"/>
                </a:cubicBezTo>
                <a:cubicBezTo>
                  <a:pt x="3" y="45"/>
                  <a:pt x="2" y="45"/>
                  <a:pt x="0" y="46"/>
                </a:cubicBezTo>
                <a:cubicBezTo>
                  <a:pt x="0" y="46"/>
                  <a:pt x="3" y="47"/>
                  <a:pt x="4" y="48"/>
                </a:cubicBezTo>
                <a:cubicBezTo>
                  <a:pt x="1" y="61"/>
                  <a:pt x="7" y="74"/>
                  <a:pt x="9" y="77"/>
                </a:cubicBezTo>
                <a:cubicBezTo>
                  <a:pt x="15" y="84"/>
                  <a:pt x="19" y="89"/>
                  <a:pt x="19" y="89"/>
                </a:cubicBezTo>
                <a:cubicBezTo>
                  <a:pt x="88" y="87"/>
                  <a:pt x="88" y="87"/>
                  <a:pt x="88" y="87"/>
                </a:cubicBezTo>
                <a:cubicBezTo>
                  <a:pt x="88" y="87"/>
                  <a:pt x="93" y="82"/>
                  <a:pt x="97" y="74"/>
                </a:cubicBezTo>
                <a:cubicBezTo>
                  <a:pt x="100" y="66"/>
                  <a:pt x="106" y="52"/>
                  <a:pt x="101" y="37"/>
                </a:cubicBezTo>
                <a:cubicBezTo>
                  <a:pt x="108" y="32"/>
                  <a:pt x="113" y="20"/>
                  <a:pt x="113" y="20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8" name="Freeform 1302"/>
          <p:cNvSpPr>
            <a:spLocks/>
          </p:cNvSpPr>
          <p:nvPr/>
        </p:nvSpPr>
        <p:spPr bwMode="auto">
          <a:xfrm>
            <a:off x="9918905" y="3073623"/>
            <a:ext cx="30814" cy="69843"/>
          </a:xfrm>
          <a:custGeom>
            <a:avLst/>
            <a:gdLst>
              <a:gd name="T0" fmla="*/ 0 w 10"/>
              <a:gd name="T1" fmla="*/ 12 h 23"/>
              <a:gd name="T2" fmla="*/ 10 w 10"/>
              <a:gd name="T3" fmla="*/ 22 h 23"/>
              <a:gd name="T4" fmla="*/ 10 w 10"/>
              <a:gd name="T5" fmla="*/ 1 h 23"/>
              <a:gd name="T6" fmla="*/ 0 w 10"/>
              <a:gd name="T7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3">
                <a:moveTo>
                  <a:pt x="0" y="12"/>
                </a:moveTo>
                <a:cubicBezTo>
                  <a:pt x="0" y="23"/>
                  <a:pt x="10" y="22"/>
                  <a:pt x="10" y="22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0" y="0"/>
                  <a:pt x="0" y="12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" name="Freeform 1303"/>
          <p:cNvSpPr>
            <a:spLocks/>
          </p:cNvSpPr>
          <p:nvPr/>
        </p:nvSpPr>
        <p:spPr bwMode="auto">
          <a:xfrm>
            <a:off x="10194167" y="3065406"/>
            <a:ext cx="32867" cy="65734"/>
          </a:xfrm>
          <a:custGeom>
            <a:avLst/>
            <a:gdLst>
              <a:gd name="T0" fmla="*/ 0 w 11"/>
              <a:gd name="T1" fmla="*/ 1 h 22"/>
              <a:gd name="T2" fmla="*/ 1 w 11"/>
              <a:gd name="T3" fmla="*/ 22 h 22"/>
              <a:gd name="T4" fmla="*/ 10 w 11"/>
              <a:gd name="T5" fmla="*/ 11 h 22"/>
              <a:gd name="T6" fmla="*/ 0 w 11"/>
              <a:gd name="T7" fmla="*/ 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22">
                <a:moveTo>
                  <a:pt x="0" y="1"/>
                </a:move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1" y="22"/>
                  <a:pt x="10" y="11"/>
                </a:cubicBezTo>
                <a:cubicBezTo>
                  <a:pt x="10" y="0"/>
                  <a:pt x="0" y="1"/>
                  <a:pt x="0" y="1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Freeform 1304"/>
          <p:cNvSpPr>
            <a:spLocks/>
          </p:cNvSpPr>
          <p:nvPr/>
        </p:nvSpPr>
        <p:spPr bwMode="auto">
          <a:xfrm>
            <a:off x="9943555" y="2970913"/>
            <a:ext cx="258829" cy="264992"/>
          </a:xfrm>
          <a:custGeom>
            <a:avLst/>
            <a:gdLst>
              <a:gd name="T0" fmla="*/ 22 w 86"/>
              <a:gd name="T1" fmla="*/ 0 h 88"/>
              <a:gd name="T2" fmla="*/ 1 w 86"/>
              <a:gd name="T3" fmla="*/ 18 h 88"/>
              <a:gd name="T4" fmla="*/ 4 w 86"/>
              <a:gd name="T5" fmla="*/ 74 h 88"/>
              <a:gd name="T6" fmla="*/ 43 w 86"/>
              <a:gd name="T7" fmla="*/ 88 h 88"/>
              <a:gd name="T8" fmla="*/ 83 w 86"/>
              <a:gd name="T9" fmla="*/ 70 h 88"/>
              <a:gd name="T10" fmla="*/ 81 w 86"/>
              <a:gd name="T11" fmla="*/ 9 h 88"/>
              <a:gd name="T12" fmla="*/ 22 w 86"/>
              <a:gd name="T13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8">
                <a:moveTo>
                  <a:pt x="22" y="0"/>
                </a:moveTo>
                <a:cubicBezTo>
                  <a:pt x="19" y="14"/>
                  <a:pt x="1" y="18"/>
                  <a:pt x="1" y="18"/>
                </a:cubicBezTo>
                <a:cubicBezTo>
                  <a:pt x="0" y="38"/>
                  <a:pt x="0" y="68"/>
                  <a:pt x="4" y="74"/>
                </a:cubicBezTo>
                <a:cubicBezTo>
                  <a:pt x="10" y="83"/>
                  <a:pt x="27" y="88"/>
                  <a:pt x="43" y="88"/>
                </a:cubicBezTo>
                <a:cubicBezTo>
                  <a:pt x="60" y="87"/>
                  <a:pt x="78" y="81"/>
                  <a:pt x="83" y="70"/>
                </a:cubicBezTo>
                <a:cubicBezTo>
                  <a:pt x="86" y="63"/>
                  <a:pt x="83" y="27"/>
                  <a:pt x="81" y="9"/>
                </a:cubicBezTo>
                <a:cubicBezTo>
                  <a:pt x="58" y="15"/>
                  <a:pt x="22" y="0"/>
                  <a:pt x="22" y="0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1305"/>
          <p:cNvSpPr>
            <a:spLocks/>
          </p:cNvSpPr>
          <p:nvPr/>
        </p:nvSpPr>
        <p:spPr bwMode="auto">
          <a:xfrm>
            <a:off x="10003127" y="3149629"/>
            <a:ext cx="133523" cy="59572"/>
          </a:xfrm>
          <a:custGeom>
            <a:avLst/>
            <a:gdLst>
              <a:gd name="T0" fmla="*/ 43 w 44"/>
              <a:gd name="T1" fmla="*/ 0 h 20"/>
              <a:gd name="T2" fmla="*/ 23 w 44"/>
              <a:gd name="T3" fmla="*/ 0 h 20"/>
              <a:gd name="T4" fmla="*/ 22 w 44"/>
              <a:gd name="T5" fmla="*/ 0 h 20"/>
              <a:gd name="T6" fmla="*/ 1 w 44"/>
              <a:gd name="T7" fmla="*/ 0 h 20"/>
              <a:gd name="T8" fmla="*/ 4 w 44"/>
              <a:gd name="T9" fmla="*/ 14 h 20"/>
              <a:gd name="T10" fmla="*/ 22 w 44"/>
              <a:gd name="T11" fmla="*/ 20 h 20"/>
              <a:gd name="T12" fmla="*/ 41 w 44"/>
              <a:gd name="T13" fmla="*/ 14 h 20"/>
              <a:gd name="T14" fmla="*/ 43 w 44"/>
              <a:gd name="T1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20">
                <a:moveTo>
                  <a:pt x="43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1"/>
                  <a:pt x="4" y="14"/>
                </a:cubicBezTo>
                <a:cubicBezTo>
                  <a:pt x="7" y="17"/>
                  <a:pt x="14" y="20"/>
                  <a:pt x="22" y="20"/>
                </a:cubicBezTo>
                <a:cubicBezTo>
                  <a:pt x="30" y="20"/>
                  <a:pt x="38" y="17"/>
                  <a:pt x="41" y="14"/>
                </a:cubicBezTo>
                <a:cubicBezTo>
                  <a:pt x="44" y="10"/>
                  <a:pt x="43" y="0"/>
                  <a:pt x="43" y="0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Freeform 1306"/>
          <p:cNvSpPr>
            <a:spLocks/>
          </p:cNvSpPr>
          <p:nvPr/>
        </p:nvSpPr>
        <p:spPr bwMode="auto">
          <a:xfrm>
            <a:off x="10009289" y="3149629"/>
            <a:ext cx="121198" cy="14380"/>
          </a:xfrm>
          <a:custGeom>
            <a:avLst/>
            <a:gdLst>
              <a:gd name="T0" fmla="*/ 40 w 40"/>
              <a:gd name="T1" fmla="*/ 0 h 5"/>
              <a:gd name="T2" fmla="*/ 21 w 40"/>
              <a:gd name="T3" fmla="*/ 0 h 5"/>
              <a:gd name="T4" fmla="*/ 20 w 40"/>
              <a:gd name="T5" fmla="*/ 0 h 5"/>
              <a:gd name="T6" fmla="*/ 0 w 40"/>
              <a:gd name="T7" fmla="*/ 0 h 5"/>
              <a:gd name="T8" fmla="*/ 0 w 40"/>
              <a:gd name="T9" fmla="*/ 3 h 5"/>
              <a:gd name="T10" fmla="*/ 3 w 40"/>
              <a:gd name="T11" fmla="*/ 5 h 5"/>
              <a:gd name="T12" fmla="*/ 38 w 40"/>
              <a:gd name="T13" fmla="*/ 5 h 5"/>
              <a:gd name="T14" fmla="*/ 40 w 40"/>
              <a:gd name="T15" fmla="*/ 3 h 5"/>
              <a:gd name="T16" fmla="*/ 40 w 40"/>
              <a:gd name="T1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5">
                <a:moveTo>
                  <a:pt x="40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5"/>
                  <a:pt x="3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40" y="4"/>
                  <a:pt x="40" y="3"/>
                </a:cubicBezTo>
                <a:lnTo>
                  <a:pt x="40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Freeform 1307"/>
          <p:cNvSpPr>
            <a:spLocks/>
          </p:cNvSpPr>
          <p:nvPr/>
        </p:nvSpPr>
        <p:spPr bwMode="auto">
          <a:xfrm>
            <a:off x="10017506" y="3194821"/>
            <a:ext cx="102710" cy="14380"/>
          </a:xfrm>
          <a:custGeom>
            <a:avLst/>
            <a:gdLst>
              <a:gd name="T0" fmla="*/ 0 w 34"/>
              <a:gd name="T1" fmla="*/ 0 h 5"/>
              <a:gd name="T2" fmla="*/ 17 w 34"/>
              <a:gd name="T3" fmla="*/ 5 h 5"/>
              <a:gd name="T4" fmla="*/ 34 w 34"/>
              <a:gd name="T5" fmla="*/ 0 h 5"/>
              <a:gd name="T6" fmla="*/ 0 w 34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5">
                <a:moveTo>
                  <a:pt x="0" y="0"/>
                </a:moveTo>
                <a:cubicBezTo>
                  <a:pt x="3" y="3"/>
                  <a:pt x="10" y="5"/>
                  <a:pt x="17" y="5"/>
                </a:cubicBezTo>
                <a:cubicBezTo>
                  <a:pt x="24" y="5"/>
                  <a:pt x="31" y="3"/>
                  <a:pt x="3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Freeform 1308"/>
          <p:cNvSpPr>
            <a:spLocks/>
          </p:cNvSpPr>
          <p:nvPr/>
        </p:nvSpPr>
        <p:spPr bwMode="auto">
          <a:xfrm>
            <a:off x="10017506" y="3194821"/>
            <a:ext cx="102710" cy="14380"/>
          </a:xfrm>
          <a:custGeom>
            <a:avLst/>
            <a:gdLst>
              <a:gd name="T0" fmla="*/ 0 w 34"/>
              <a:gd name="T1" fmla="*/ 0 h 5"/>
              <a:gd name="T2" fmla="*/ 17 w 34"/>
              <a:gd name="T3" fmla="*/ 5 h 5"/>
              <a:gd name="T4" fmla="*/ 34 w 34"/>
              <a:gd name="T5" fmla="*/ 0 h 5"/>
              <a:gd name="T6" fmla="*/ 0 w 34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5">
                <a:moveTo>
                  <a:pt x="0" y="0"/>
                </a:moveTo>
                <a:cubicBezTo>
                  <a:pt x="3" y="3"/>
                  <a:pt x="10" y="5"/>
                  <a:pt x="17" y="5"/>
                </a:cubicBezTo>
                <a:cubicBezTo>
                  <a:pt x="24" y="5"/>
                  <a:pt x="31" y="3"/>
                  <a:pt x="3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Freeform 1309"/>
          <p:cNvSpPr>
            <a:spLocks/>
          </p:cNvSpPr>
          <p:nvPr/>
        </p:nvSpPr>
        <p:spPr bwMode="auto">
          <a:xfrm>
            <a:off x="10017506" y="3194821"/>
            <a:ext cx="102710" cy="14380"/>
          </a:xfrm>
          <a:custGeom>
            <a:avLst/>
            <a:gdLst>
              <a:gd name="T0" fmla="*/ 17 w 34"/>
              <a:gd name="T1" fmla="*/ 4 h 5"/>
              <a:gd name="T2" fmla="*/ 1 w 34"/>
              <a:gd name="T3" fmla="*/ 0 h 5"/>
              <a:gd name="T4" fmla="*/ 0 w 34"/>
              <a:gd name="T5" fmla="*/ 0 h 5"/>
              <a:gd name="T6" fmla="*/ 17 w 34"/>
              <a:gd name="T7" fmla="*/ 5 h 5"/>
              <a:gd name="T8" fmla="*/ 34 w 34"/>
              <a:gd name="T9" fmla="*/ 0 h 5"/>
              <a:gd name="T10" fmla="*/ 33 w 34"/>
              <a:gd name="T11" fmla="*/ 0 h 5"/>
              <a:gd name="T12" fmla="*/ 17 w 34"/>
              <a:gd name="T13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5">
                <a:moveTo>
                  <a:pt x="17" y="4"/>
                </a:moveTo>
                <a:cubicBezTo>
                  <a:pt x="10" y="4"/>
                  <a:pt x="4" y="2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3"/>
                  <a:pt x="10" y="5"/>
                  <a:pt x="17" y="5"/>
                </a:cubicBezTo>
                <a:cubicBezTo>
                  <a:pt x="24" y="5"/>
                  <a:pt x="31" y="3"/>
                  <a:pt x="34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29" y="3"/>
                  <a:pt x="23" y="4"/>
                  <a:pt x="17" y="4"/>
                </a:cubicBezTo>
                <a:close/>
              </a:path>
            </a:pathLst>
          </a:custGeom>
          <a:solidFill>
            <a:srgbClr val="D8D9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" name="Freeform 1310"/>
          <p:cNvSpPr>
            <a:spLocks/>
          </p:cNvSpPr>
          <p:nvPr/>
        </p:nvSpPr>
        <p:spPr bwMode="auto">
          <a:xfrm>
            <a:off x="9964097" y="3065406"/>
            <a:ext cx="59572" cy="65734"/>
          </a:xfrm>
          <a:custGeom>
            <a:avLst/>
            <a:gdLst>
              <a:gd name="T0" fmla="*/ 20 w 20"/>
              <a:gd name="T1" fmla="*/ 11 h 22"/>
              <a:gd name="T2" fmla="*/ 11 w 20"/>
              <a:gd name="T3" fmla="*/ 22 h 22"/>
              <a:gd name="T4" fmla="*/ 0 w 20"/>
              <a:gd name="T5" fmla="*/ 11 h 22"/>
              <a:gd name="T6" fmla="*/ 10 w 20"/>
              <a:gd name="T7" fmla="*/ 0 h 22"/>
              <a:gd name="T8" fmla="*/ 20 w 20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2">
                <a:moveTo>
                  <a:pt x="20" y="11"/>
                </a:moveTo>
                <a:cubicBezTo>
                  <a:pt x="20" y="17"/>
                  <a:pt x="16" y="22"/>
                  <a:pt x="11" y="22"/>
                </a:cubicBezTo>
                <a:cubicBezTo>
                  <a:pt x="5" y="22"/>
                  <a:pt x="1" y="17"/>
                  <a:pt x="0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1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" name="Freeform 1311"/>
          <p:cNvSpPr>
            <a:spLocks/>
          </p:cNvSpPr>
          <p:nvPr/>
        </p:nvSpPr>
        <p:spPr bwMode="auto">
          <a:xfrm>
            <a:off x="9976422" y="3077731"/>
            <a:ext cx="39030" cy="41084"/>
          </a:xfrm>
          <a:custGeom>
            <a:avLst/>
            <a:gdLst>
              <a:gd name="T0" fmla="*/ 13 w 13"/>
              <a:gd name="T1" fmla="*/ 7 h 14"/>
              <a:gd name="T2" fmla="*/ 7 w 13"/>
              <a:gd name="T3" fmla="*/ 14 h 14"/>
              <a:gd name="T4" fmla="*/ 0 w 13"/>
              <a:gd name="T5" fmla="*/ 7 h 14"/>
              <a:gd name="T6" fmla="*/ 6 w 13"/>
              <a:gd name="T7" fmla="*/ 0 h 14"/>
              <a:gd name="T8" fmla="*/ 13 w 13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4">
                <a:moveTo>
                  <a:pt x="13" y="7"/>
                </a:moveTo>
                <a:cubicBezTo>
                  <a:pt x="13" y="11"/>
                  <a:pt x="10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2" y="0"/>
                  <a:pt x="6" y="0"/>
                </a:cubicBezTo>
                <a:cubicBezTo>
                  <a:pt x="10" y="0"/>
                  <a:pt x="13" y="3"/>
                  <a:pt x="13" y="7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8" name="Picture 13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639" y="3073623"/>
            <a:ext cx="36976" cy="3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9" name="Picture 13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747" y="3081840"/>
            <a:ext cx="26705" cy="3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0" name="Freeform 1314"/>
          <p:cNvSpPr>
            <a:spLocks/>
          </p:cNvSpPr>
          <p:nvPr/>
        </p:nvSpPr>
        <p:spPr bwMode="auto">
          <a:xfrm>
            <a:off x="10111999" y="3059244"/>
            <a:ext cx="59572" cy="65734"/>
          </a:xfrm>
          <a:custGeom>
            <a:avLst/>
            <a:gdLst>
              <a:gd name="T0" fmla="*/ 20 w 20"/>
              <a:gd name="T1" fmla="*/ 11 h 22"/>
              <a:gd name="T2" fmla="*/ 11 w 20"/>
              <a:gd name="T3" fmla="*/ 22 h 22"/>
              <a:gd name="T4" fmla="*/ 0 w 20"/>
              <a:gd name="T5" fmla="*/ 12 h 22"/>
              <a:gd name="T6" fmla="*/ 10 w 20"/>
              <a:gd name="T7" fmla="*/ 1 h 22"/>
              <a:gd name="T8" fmla="*/ 20 w 20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2">
                <a:moveTo>
                  <a:pt x="20" y="11"/>
                </a:moveTo>
                <a:cubicBezTo>
                  <a:pt x="20" y="17"/>
                  <a:pt x="16" y="22"/>
                  <a:pt x="11" y="22"/>
                </a:cubicBezTo>
                <a:cubicBezTo>
                  <a:pt x="5" y="22"/>
                  <a:pt x="1" y="18"/>
                  <a:pt x="0" y="12"/>
                </a:cubicBezTo>
                <a:cubicBezTo>
                  <a:pt x="0" y="6"/>
                  <a:pt x="4" y="1"/>
                  <a:pt x="10" y="1"/>
                </a:cubicBezTo>
                <a:cubicBezTo>
                  <a:pt x="15" y="0"/>
                  <a:pt x="20" y="5"/>
                  <a:pt x="20" y="11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" name="Freeform 1315"/>
          <p:cNvSpPr>
            <a:spLocks/>
          </p:cNvSpPr>
          <p:nvPr/>
        </p:nvSpPr>
        <p:spPr bwMode="auto">
          <a:xfrm>
            <a:off x="10120216" y="3071569"/>
            <a:ext cx="43139" cy="45192"/>
          </a:xfrm>
          <a:custGeom>
            <a:avLst/>
            <a:gdLst>
              <a:gd name="T0" fmla="*/ 14 w 14"/>
              <a:gd name="T1" fmla="*/ 7 h 15"/>
              <a:gd name="T2" fmla="*/ 7 w 14"/>
              <a:gd name="T3" fmla="*/ 15 h 15"/>
              <a:gd name="T4" fmla="*/ 1 w 14"/>
              <a:gd name="T5" fmla="*/ 8 h 15"/>
              <a:gd name="T6" fmla="*/ 7 w 14"/>
              <a:gd name="T7" fmla="*/ 0 h 15"/>
              <a:gd name="T8" fmla="*/ 14 w 14"/>
              <a:gd name="T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5">
                <a:moveTo>
                  <a:pt x="14" y="7"/>
                </a:moveTo>
                <a:cubicBezTo>
                  <a:pt x="14" y="11"/>
                  <a:pt x="11" y="15"/>
                  <a:pt x="7" y="15"/>
                </a:cubicBezTo>
                <a:cubicBezTo>
                  <a:pt x="4" y="15"/>
                  <a:pt x="1" y="12"/>
                  <a:pt x="1" y="8"/>
                </a:cubicBezTo>
                <a:cubicBezTo>
                  <a:pt x="0" y="4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2" name="Picture 13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41" y="3067461"/>
            <a:ext cx="34922" cy="3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3" name="Picture 13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650" y="3077731"/>
            <a:ext cx="26705" cy="3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4" name="Freeform 1318"/>
          <p:cNvSpPr>
            <a:spLocks/>
          </p:cNvSpPr>
          <p:nvPr/>
        </p:nvSpPr>
        <p:spPr bwMode="auto">
          <a:xfrm>
            <a:off x="9964097" y="3036647"/>
            <a:ext cx="57517" cy="34922"/>
          </a:xfrm>
          <a:custGeom>
            <a:avLst/>
            <a:gdLst>
              <a:gd name="T0" fmla="*/ 0 w 19"/>
              <a:gd name="T1" fmla="*/ 5 h 11"/>
              <a:gd name="T2" fmla="*/ 2 w 19"/>
              <a:gd name="T3" fmla="*/ 11 h 11"/>
              <a:gd name="T4" fmla="*/ 10 w 19"/>
              <a:gd name="T5" fmla="*/ 6 h 11"/>
              <a:gd name="T6" fmla="*/ 19 w 19"/>
              <a:gd name="T7" fmla="*/ 9 h 11"/>
              <a:gd name="T8" fmla="*/ 19 w 19"/>
              <a:gd name="T9" fmla="*/ 3 h 11"/>
              <a:gd name="T10" fmla="*/ 8 w 19"/>
              <a:gd name="T11" fmla="*/ 1 h 11"/>
              <a:gd name="T12" fmla="*/ 0 w 19"/>
              <a:gd name="T13" fmla="*/ 5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1">
                <a:moveTo>
                  <a:pt x="0" y="5"/>
                </a:move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4" y="6"/>
                  <a:pt x="10" y="6"/>
                </a:cubicBezTo>
                <a:cubicBezTo>
                  <a:pt x="15" y="6"/>
                  <a:pt x="19" y="9"/>
                  <a:pt x="19" y="9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3" y="0"/>
                  <a:pt x="8" y="1"/>
                </a:cubicBezTo>
                <a:cubicBezTo>
                  <a:pt x="2" y="1"/>
                  <a:pt x="0" y="5"/>
                  <a:pt x="0" y="5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Freeform 1319"/>
          <p:cNvSpPr>
            <a:spLocks/>
          </p:cNvSpPr>
          <p:nvPr/>
        </p:nvSpPr>
        <p:spPr bwMode="auto">
          <a:xfrm>
            <a:off x="10114054" y="3034594"/>
            <a:ext cx="57517" cy="30814"/>
          </a:xfrm>
          <a:custGeom>
            <a:avLst/>
            <a:gdLst>
              <a:gd name="T0" fmla="*/ 19 w 19"/>
              <a:gd name="T1" fmla="*/ 4 h 10"/>
              <a:gd name="T2" fmla="*/ 17 w 19"/>
              <a:gd name="T3" fmla="*/ 10 h 10"/>
              <a:gd name="T4" fmla="*/ 9 w 19"/>
              <a:gd name="T5" fmla="*/ 6 h 10"/>
              <a:gd name="T6" fmla="*/ 0 w 19"/>
              <a:gd name="T7" fmla="*/ 9 h 10"/>
              <a:gd name="T8" fmla="*/ 0 w 19"/>
              <a:gd name="T9" fmla="*/ 4 h 10"/>
              <a:gd name="T10" fmla="*/ 10 w 19"/>
              <a:gd name="T11" fmla="*/ 0 h 10"/>
              <a:gd name="T12" fmla="*/ 19 w 19"/>
              <a:gd name="T13" fmla="*/ 4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0">
                <a:moveTo>
                  <a:pt x="19" y="4"/>
                </a:move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4" y="5"/>
                  <a:pt x="9" y="6"/>
                </a:cubicBezTo>
                <a:cubicBezTo>
                  <a:pt x="4" y="6"/>
                  <a:pt x="0" y="9"/>
                  <a:pt x="0" y="9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19" y="4"/>
                  <a:pt x="19" y="4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Freeform 1320"/>
          <p:cNvSpPr>
            <a:spLocks/>
          </p:cNvSpPr>
          <p:nvPr/>
        </p:nvSpPr>
        <p:spPr bwMode="auto">
          <a:xfrm>
            <a:off x="10054482" y="3118815"/>
            <a:ext cx="26705" cy="14380"/>
          </a:xfrm>
          <a:custGeom>
            <a:avLst/>
            <a:gdLst>
              <a:gd name="T0" fmla="*/ 9 w 9"/>
              <a:gd name="T1" fmla="*/ 2 h 5"/>
              <a:gd name="T2" fmla="*/ 5 w 9"/>
              <a:gd name="T3" fmla="*/ 5 h 5"/>
              <a:gd name="T4" fmla="*/ 0 w 9"/>
              <a:gd name="T5" fmla="*/ 3 h 5"/>
              <a:gd name="T6" fmla="*/ 5 w 9"/>
              <a:gd name="T7" fmla="*/ 0 h 5"/>
              <a:gd name="T8" fmla="*/ 9 w 9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5">
                <a:moveTo>
                  <a:pt x="9" y="2"/>
                </a:moveTo>
                <a:cubicBezTo>
                  <a:pt x="9" y="4"/>
                  <a:pt x="7" y="5"/>
                  <a:pt x="5" y="5"/>
                </a:cubicBezTo>
                <a:cubicBezTo>
                  <a:pt x="2" y="5"/>
                  <a:pt x="0" y="4"/>
                  <a:pt x="0" y="3"/>
                </a:cubicBezTo>
                <a:cubicBezTo>
                  <a:pt x="0" y="1"/>
                  <a:pt x="2" y="0"/>
                  <a:pt x="5" y="0"/>
                </a:cubicBezTo>
                <a:cubicBezTo>
                  <a:pt x="7" y="0"/>
                  <a:pt x="9" y="1"/>
                  <a:pt x="9" y="2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Oval 1321"/>
          <p:cNvSpPr>
            <a:spLocks noChangeArrowheads="1"/>
          </p:cNvSpPr>
          <p:nvPr/>
        </p:nvSpPr>
        <p:spPr bwMode="auto">
          <a:xfrm>
            <a:off x="9041764" y="2769602"/>
            <a:ext cx="564904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Freeform 1322"/>
          <p:cNvSpPr>
            <a:spLocks/>
          </p:cNvSpPr>
          <p:nvPr/>
        </p:nvSpPr>
        <p:spPr bwMode="auto">
          <a:xfrm>
            <a:off x="9156799" y="3088003"/>
            <a:ext cx="160227" cy="34922"/>
          </a:xfrm>
          <a:custGeom>
            <a:avLst/>
            <a:gdLst>
              <a:gd name="T0" fmla="*/ 78 w 78"/>
              <a:gd name="T1" fmla="*/ 17 h 17"/>
              <a:gd name="T2" fmla="*/ 16 w 78"/>
              <a:gd name="T3" fmla="*/ 17 h 17"/>
              <a:gd name="T4" fmla="*/ 0 w 78"/>
              <a:gd name="T5" fmla="*/ 0 h 17"/>
              <a:gd name="T6" fmla="*/ 62 w 78"/>
              <a:gd name="T7" fmla="*/ 0 h 17"/>
              <a:gd name="T8" fmla="*/ 78 w 78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">
                <a:moveTo>
                  <a:pt x="78" y="17"/>
                </a:moveTo>
                <a:lnTo>
                  <a:pt x="16" y="17"/>
                </a:lnTo>
                <a:lnTo>
                  <a:pt x="0" y="0"/>
                </a:lnTo>
                <a:lnTo>
                  <a:pt x="62" y="0"/>
                </a:lnTo>
                <a:lnTo>
                  <a:pt x="78" y="17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9" name="Freeform 1323"/>
          <p:cNvSpPr>
            <a:spLocks/>
          </p:cNvSpPr>
          <p:nvPr/>
        </p:nvSpPr>
        <p:spPr bwMode="auto">
          <a:xfrm>
            <a:off x="9224587" y="3030486"/>
            <a:ext cx="267045" cy="205420"/>
          </a:xfrm>
          <a:custGeom>
            <a:avLst/>
            <a:gdLst>
              <a:gd name="T0" fmla="*/ 16 w 130"/>
              <a:gd name="T1" fmla="*/ 100 h 100"/>
              <a:gd name="T2" fmla="*/ 130 w 130"/>
              <a:gd name="T3" fmla="*/ 17 h 100"/>
              <a:gd name="T4" fmla="*/ 114 w 130"/>
              <a:gd name="T5" fmla="*/ 0 h 100"/>
              <a:gd name="T6" fmla="*/ 0 w 130"/>
              <a:gd name="T7" fmla="*/ 84 h 100"/>
              <a:gd name="T8" fmla="*/ 16 w 130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00">
                <a:moveTo>
                  <a:pt x="16" y="100"/>
                </a:moveTo>
                <a:lnTo>
                  <a:pt x="130" y="17"/>
                </a:lnTo>
                <a:lnTo>
                  <a:pt x="114" y="0"/>
                </a:lnTo>
                <a:lnTo>
                  <a:pt x="0" y="84"/>
                </a:lnTo>
                <a:lnTo>
                  <a:pt x="16" y="100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0" name="Freeform 1324"/>
          <p:cNvSpPr>
            <a:spLocks/>
          </p:cNvSpPr>
          <p:nvPr/>
        </p:nvSpPr>
        <p:spPr bwMode="auto">
          <a:xfrm>
            <a:off x="9337568" y="2868203"/>
            <a:ext cx="154065" cy="197203"/>
          </a:xfrm>
          <a:custGeom>
            <a:avLst/>
            <a:gdLst>
              <a:gd name="T0" fmla="*/ 17 w 75"/>
              <a:gd name="T1" fmla="*/ 96 h 96"/>
              <a:gd name="T2" fmla="*/ 75 w 75"/>
              <a:gd name="T3" fmla="*/ 16 h 96"/>
              <a:gd name="T4" fmla="*/ 59 w 75"/>
              <a:gd name="T5" fmla="*/ 0 h 96"/>
              <a:gd name="T6" fmla="*/ 0 w 75"/>
              <a:gd name="T7" fmla="*/ 79 h 96"/>
              <a:gd name="T8" fmla="*/ 17 w 75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96">
                <a:moveTo>
                  <a:pt x="17" y="96"/>
                </a:moveTo>
                <a:lnTo>
                  <a:pt x="75" y="16"/>
                </a:lnTo>
                <a:lnTo>
                  <a:pt x="59" y="0"/>
                </a:lnTo>
                <a:lnTo>
                  <a:pt x="0" y="79"/>
                </a:lnTo>
                <a:lnTo>
                  <a:pt x="17" y="96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" name="Freeform 1325"/>
          <p:cNvSpPr>
            <a:spLocks/>
          </p:cNvSpPr>
          <p:nvPr/>
        </p:nvSpPr>
        <p:spPr bwMode="auto">
          <a:xfrm>
            <a:off x="9156799" y="2868203"/>
            <a:ext cx="301967" cy="334835"/>
          </a:xfrm>
          <a:custGeom>
            <a:avLst/>
            <a:gdLst>
              <a:gd name="T0" fmla="*/ 63 w 147"/>
              <a:gd name="T1" fmla="*/ 0 h 163"/>
              <a:gd name="T2" fmla="*/ 147 w 147"/>
              <a:gd name="T3" fmla="*/ 0 h 163"/>
              <a:gd name="T4" fmla="*/ 88 w 147"/>
              <a:gd name="T5" fmla="*/ 79 h 163"/>
              <a:gd name="T6" fmla="*/ 147 w 147"/>
              <a:gd name="T7" fmla="*/ 79 h 163"/>
              <a:gd name="T8" fmla="*/ 33 w 147"/>
              <a:gd name="T9" fmla="*/ 163 h 163"/>
              <a:gd name="T10" fmla="*/ 62 w 147"/>
              <a:gd name="T11" fmla="*/ 107 h 163"/>
              <a:gd name="T12" fmla="*/ 0 w 147"/>
              <a:gd name="T13" fmla="*/ 107 h 163"/>
              <a:gd name="T14" fmla="*/ 63 w 147"/>
              <a:gd name="T15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163">
                <a:moveTo>
                  <a:pt x="63" y="0"/>
                </a:moveTo>
                <a:lnTo>
                  <a:pt x="147" y="0"/>
                </a:lnTo>
                <a:lnTo>
                  <a:pt x="88" y="79"/>
                </a:lnTo>
                <a:lnTo>
                  <a:pt x="147" y="79"/>
                </a:lnTo>
                <a:lnTo>
                  <a:pt x="33" y="163"/>
                </a:lnTo>
                <a:lnTo>
                  <a:pt x="62" y="107"/>
                </a:lnTo>
                <a:lnTo>
                  <a:pt x="0" y="107"/>
                </a:lnTo>
                <a:lnTo>
                  <a:pt x="63" y="0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" name="Oval 1326"/>
          <p:cNvSpPr>
            <a:spLocks noChangeArrowheads="1"/>
          </p:cNvSpPr>
          <p:nvPr/>
        </p:nvSpPr>
        <p:spPr bwMode="auto">
          <a:xfrm>
            <a:off x="8287873" y="2769602"/>
            <a:ext cx="564904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3" name="Freeform 1327"/>
          <p:cNvSpPr>
            <a:spLocks/>
          </p:cNvSpPr>
          <p:nvPr/>
        </p:nvSpPr>
        <p:spPr bwMode="auto">
          <a:xfrm>
            <a:off x="8386475" y="3026377"/>
            <a:ext cx="184878" cy="154065"/>
          </a:xfrm>
          <a:custGeom>
            <a:avLst/>
            <a:gdLst>
              <a:gd name="T0" fmla="*/ 0 w 90"/>
              <a:gd name="T1" fmla="*/ 0 h 75"/>
              <a:gd name="T2" fmla="*/ 12 w 90"/>
              <a:gd name="T3" fmla="*/ 0 h 75"/>
              <a:gd name="T4" fmla="*/ 16 w 90"/>
              <a:gd name="T5" fmla="*/ 48 h 75"/>
              <a:gd name="T6" fmla="*/ 40 w 90"/>
              <a:gd name="T7" fmla="*/ 0 h 75"/>
              <a:gd name="T8" fmla="*/ 50 w 90"/>
              <a:gd name="T9" fmla="*/ 0 h 75"/>
              <a:gd name="T10" fmla="*/ 59 w 90"/>
              <a:gd name="T11" fmla="*/ 47 h 75"/>
              <a:gd name="T12" fmla="*/ 77 w 90"/>
              <a:gd name="T13" fmla="*/ 0 h 75"/>
              <a:gd name="T14" fmla="*/ 90 w 90"/>
              <a:gd name="T15" fmla="*/ 0 h 75"/>
              <a:gd name="T16" fmla="*/ 63 w 90"/>
              <a:gd name="T17" fmla="*/ 75 h 75"/>
              <a:gd name="T18" fmla="*/ 52 w 90"/>
              <a:gd name="T19" fmla="*/ 75 h 75"/>
              <a:gd name="T20" fmla="*/ 43 w 90"/>
              <a:gd name="T21" fmla="*/ 25 h 75"/>
              <a:gd name="T22" fmla="*/ 19 w 90"/>
              <a:gd name="T23" fmla="*/ 75 h 75"/>
              <a:gd name="T24" fmla="*/ 6 w 90"/>
              <a:gd name="T25" fmla="*/ 75 h 75"/>
              <a:gd name="T26" fmla="*/ 0 w 90"/>
              <a:gd name="T2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75">
                <a:moveTo>
                  <a:pt x="0" y="0"/>
                </a:moveTo>
                <a:lnTo>
                  <a:pt x="12" y="0"/>
                </a:lnTo>
                <a:lnTo>
                  <a:pt x="16" y="48"/>
                </a:lnTo>
                <a:lnTo>
                  <a:pt x="40" y="0"/>
                </a:lnTo>
                <a:lnTo>
                  <a:pt x="50" y="0"/>
                </a:lnTo>
                <a:lnTo>
                  <a:pt x="59" y="47"/>
                </a:lnTo>
                <a:lnTo>
                  <a:pt x="77" y="0"/>
                </a:lnTo>
                <a:lnTo>
                  <a:pt x="90" y="0"/>
                </a:lnTo>
                <a:lnTo>
                  <a:pt x="63" y="75"/>
                </a:lnTo>
                <a:lnTo>
                  <a:pt x="52" y="75"/>
                </a:lnTo>
                <a:lnTo>
                  <a:pt x="43" y="25"/>
                </a:lnTo>
                <a:lnTo>
                  <a:pt x="19" y="75"/>
                </a:lnTo>
                <a:lnTo>
                  <a:pt x="6" y="75"/>
                </a:lnTo>
                <a:lnTo>
                  <a:pt x="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4" name="Freeform 1328"/>
          <p:cNvSpPr>
            <a:spLocks/>
          </p:cNvSpPr>
          <p:nvPr/>
        </p:nvSpPr>
        <p:spPr bwMode="auto">
          <a:xfrm>
            <a:off x="8561082" y="3026377"/>
            <a:ext cx="49301" cy="154065"/>
          </a:xfrm>
          <a:custGeom>
            <a:avLst/>
            <a:gdLst>
              <a:gd name="T0" fmla="*/ 11 w 24"/>
              <a:gd name="T1" fmla="*/ 0 h 75"/>
              <a:gd name="T2" fmla="*/ 24 w 24"/>
              <a:gd name="T3" fmla="*/ 0 h 75"/>
              <a:gd name="T4" fmla="*/ 14 w 24"/>
              <a:gd name="T5" fmla="*/ 75 h 75"/>
              <a:gd name="T6" fmla="*/ 0 w 24"/>
              <a:gd name="T7" fmla="*/ 75 h 75"/>
              <a:gd name="T8" fmla="*/ 11 w 24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5">
                <a:moveTo>
                  <a:pt x="11" y="0"/>
                </a:moveTo>
                <a:lnTo>
                  <a:pt x="24" y="0"/>
                </a:lnTo>
                <a:lnTo>
                  <a:pt x="14" y="75"/>
                </a:lnTo>
                <a:lnTo>
                  <a:pt x="0" y="75"/>
                </a:lnTo>
                <a:lnTo>
                  <a:pt x="11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5" name="Freeform 1329"/>
          <p:cNvSpPr>
            <a:spLocks/>
          </p:cNvSpPr>
          <p:nvPr/>
        </p:nvSpPr>
        <p:spPr bwMode="auto">
          <a:xfrm>
            <a:off x="8610383" y="3026377"/>
            <a:ext cx="96548" cy="154065"/>
          </a:xfrm>
          <a:custGeom>
            <a:avLst/>
            <a:gdLst>
              <a:gd name="T0" fmla="*/ 10 w 47"/>
              <a:gd name="T1" fmla="*/ 0 h 75"/>
              <a:gd name="T2" fmla="*/ 47 w 47"/>
              <a:gd name="T3" fmla="*/ 0 h 75"/>
              <a:gd name="T4" fmla="*/ 46 w 47"/>
              <a:gd name="T5" fmla="*/ 13 h 75"/>
              <a:gd name="T6" fmla="*/ 23 w 47"/>
              <a:gd name="T7" fmla="*/ 13 h 75"/>
              <a:gd name="T8" fmla="*/ 21 w 47"/>
              <a:gd name="T9" fmla="*/ 29 h 75"/>
              <a:gd name="T10" fmla="*/ 44 w 47"/>
              <a:gd name="T11" fmla="*/ 29 h 75"/>
              <a:gd name="T12" fmla="*/ 41 w 47"/>
              <a:gd name="T13" fmla="*/ 42 h 75"/>
              <a:gd name="T14" fmla="*/ 19 w 47"/>
              <a:gd name="T15" fmla="*/ 42 h 75"/>
              <a:gd name="T16" fmla="*/ 15 w 47"/>
              <a:gd name="T17" fmla="*/ 75 h 75"/>
              <a:gd name="T18" fmla="*/ 0 w 47"/>
              <a:gd name="T19" fmla="*/ 75 h 75"/>
              <a:gd name="T20" fmla="*/ 10 w 47"/>
              <a:gd name="T2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75">
                <a:moveTo>
                  <a:pt x="10" y="0"/>
                </a:moveTo>
                <a:lnTo>
                  <a:pt x="47" y="0"/>
                </a:lnTo>
                <a:lnTo>
                  <a:pt x="46" y="13"/>
                </a:lnTo>
                <a:lnTo>
                  <a:pt x="23" y="13"/>
                </a:lnTo>
                <a:lnTo>
                  <a:pt x="21" y="29"/>
                </a:lnTo>
                <a:lnTo>
                  <a:pt x="44" y="29"/>
                </a:lnTo>
                <a:lnTo>
                  <a:pt x="41" y="42"/>
                </a:lnTo>
                <a:lnTo>
                  <a:pt x="19" y="42"/>
                </a:lnTo>
                <a:lnTo>
                  <a:pt x="15" y="75"/>
                </a:lnTo>
                <a:lnTo>
                  <a:pt x="0" y="75"/>
                </a:lnTo>
                <a:lnTo>
                  <a:pt x="1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" name="Freeform 1330"/>
          <p:cNvSpPr>
            <a:spLocks/>
          </p:cNvSpPr>
          <p:nvPr/>
        </p:nvSpPr>
        <p:spPr bwMode="auto">
          <a:xfrm>
            <a:off x="8704876" y="3026377"/>
            <a:ext cx="47247" cy="154065"/>
          </a:xfrm>
          <a:custGeom>
            <a:avLst/>
            <a:gdLst>
              <a:gd name="T0" fmla="*/ 10 w 23"/>
              <a:gd name="T1" fmla="*/ 0 h 75"/>
              <a:gd name="T2" fmla="*/ 23 w 23"/>
              <a:gd name="T3" fmla="*/ 0 h 75"/>
              <a:gd name="T4" fmla="*/ 13 w 23"/>
              <a:gd name="T5" fmla="*/ 75 h 75"/>
              <a:gd name="T6" fmla="*/ 0 w 23"/>
              <a:gd name="T7" fmla="*/ 75 h 75"/>
              <a:gd name="T8" fmla="*/ 10 w 23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75">
                <a:moveTo>
                  <a:pt x="10" y="0"/>
                </a:moveTo>
                <a:lnTo>
                  <a:pt x="23" y="0"/>
                </a:lnTo>
                <a:lnTo>
                  <a:pt x="13" y="75"/>
                </a:lnTo>
                <a:lnTo>
                  <a:pt x="0" y="75"/>
                </a:lnTo>
                <a:lnTo>
                  <a:pt x="1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7" name="Freeform 1331"/>
          <p:cNvSpPr>
            <a:spLocks/>
          </p:cNvSpPr>
          <p:nvPr/>
        </p:nvSpPr>
        <p:spPr bwMode="auto">
          <a:xfrm>
            <a:off x="8522052" y="2923667"/>
            <a:ext cx="147902" cy="55464"/>
          </a:xfrm>
          <a:custGeom>
            <a:avLst/>
            <a:gdLst>
              <a:gd name="T0" fmla="*/ 24 w 49"/>
              <a:gd name="T1" fmla="*/ 0 h 19"/>
              <a:gd name="T2" fmla="*/ 0 w 49"/>
              <a:gd name="T3" fmla="*/ 13 h 19"/>
              <a:gd name="T4" fmla="*/ 5 w 49"/>
              <a:gd name="T5" fmla="*/ 19 h 19"/>
              <a:gd name="T6" fmla="*/ 24 w 49"/>
              <a:gd name="T7" fmla="*/ 7 h 19"/>
              <a:gd name="T8" fmla="*/ 44 w 49"/>
              <a:gd name="T9" fmla="*/ 19 h 19"/>
              <a:gd name="T10" fmla="*/ 49 w 49"/>
              <a:gd name="T11" fmla="*/ 13 h 19"/>
              <a:gd name="T12" fmla="*/ 24 w 49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19">
                <a:moveTo>
                  <a:pt x="24" y="0"/>
                </a:moveTo>
                <a:cubicBezTo>
                  <a:pt x="14" y="0"/>
                  <a:pt x="5" y="5"/>
                  <a:pt x="0" y="13"/>
                </a:cubicBezTo>
                <a:cubicBezTo>
                  <a:pt x="5" y="19"/>
                  <a:pt x="5" y="19"/>
                  <a:pt x="5" y="19"/>
                </a:cubicBezTo>
                <a:cubicBezTo>
                  <a:pt x="9" y="12"/>
                  <a:pt x="16" y="7"/>
                  <a:pt x="24" y="7"/>
                </a:cubicBezTo>
                <a:cubicBezTo>
                  <a:pt x="33" y="7"/>
                  <a:pt x="40" y="12"/>
                  <a:pt x="44" y="19"/>
                </a:cubicBezTo>
                <a:cubicBezTo>
                  <a:pt x="49" y="13"/>
                  <a:pt x="49" y="13"/>
                  <a:pt x="49" y="13"/>
                </a:cubicBezTo>
                <a:cubicBezTo>
                  <a:pt x="44" y="5"/>
                  <a:pt x="35" y="0"/>
                  <a:pt x="24" y="0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8" name="Freeform 1332"/>
          <p:cNvSpPr>
            <a:spLocks/>
          </p:cNvSpPr>
          <p:nvPr/>
        </p:nvSpPr>
        <p:spPr bwMode="auto">
          <a:xfrm>
            <a:off x="8552865" y="2968860"/>
            <a:ext cx="88331" cy="45192"/>
          </a:xfrm>
          <a:custGeom>
            <a:avLst/>
            <a:gdLst>
              <a:gd name="T0" fmla="*/ 14 w 29"/>
              <a:gd name="T1" fmla="*/ 0 h 15"/>
              <a:gd name="T2" fmla="*/ 0 w 29"/>
              <a:gd name="T3" fmla="*/ 9 h 15"/>
              <a:gd name="T4" fmla="*/ 6 w 29"/>
              <a:gd name="T5" fmla="*/ 15 h 15"/>
              <a:gd name="T6" fmla="*/ 14 w 29"/>
              <a:gd name="T7" fmla="*/ 7 h 15"/>
              <a:gd name="T8" fmla="*/ 23 w 29"/>
              <a:gd name="T9" fmla="*/ 15 h 15"/>
              <a:gd name="T10" fmla="*/ 29 w 29"/>
              <a:gd name="T11" fmla="*/ 9 h 15"/>
              <a:gd name="T12" fmla="*/ 14 w 29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5">
                <a:moveTo>
                  <a:pt x="14" y="0"/>
                </a:moveTo>
                <a:cubicBezTo>
                  <a:pt x="8" y="0"/>
                  <a:pt x="3" y="4"/>
                  <a:pt x="0" y="9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1"/>
                  <a:pt x="10" y="7"/>
                  <a:pt x="14" y="7"/>
                </a:cubicBezTo>
                <a:cubicBezTo>
                  <a:pt x="19" y="7"/>
                  <a:pt x="22" y="11"/>
                  <a:pt x="23" y="15"/>
                </a:cubicBezTo>
                <a:cubicBezTo>
                  <a:pt x="29" y="9"/>
                  <a:pt x="29" y="9"/>
                  <a:pt x="29" y="9"/>
                </a:cubicBezTo>
                <a:cubicBezTo>
                  <a:pt x="26" y="4"/>
                  <a:pt x="21" y="0"/>
                  <a:pt x="14" y="0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9" name="Oval 1333"/>
          <p:cNvSpPr>
            <a:spLocks noChangeArrowheads="1"/>
          </p:cNvSpPr>
          <p:nvPr/>
        </p:nvSpPr>
        <p:spPr bwMode="auto">
          <a:xfrm>
            <a:off x="7531929" y="2769602"/>
            <a:ext cx="564904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0" name="Freeform 1334"/>
          <p:cNvSpPr>
            <a:spLocks/>
          </p:cNvSpPr>
          <p:nvPr/>
        </p:nvSpPr>
        <p:spPr bwMode="auto">
          <a:xfrm>
            <a:off x="7909901" y="2940101"/>
            <a:ext cx="86276" cy="267045"/>
          </a:xfrm>
          <a:custGeom>
            <a:avLst/>
            <a:gdLst>
              <a:gd name="T0" fmla="*/ 29 w 29"/>
              <a:gd name="T1" fmla="*/ 84 h 88"/>
              <a:gd name="T2" fmla="*/ 25 w 29"/>
              <a:gd name="T3" fmla="*/ 88 h 88"/>
              <a:gd name="T4" fmla="*/ 5 w 29"/>
              <a:gd name="T5" fmla="*/ 88 h 88"/>
              <a:gd name="T6" fmla="*/ 0 w 29"/>
              <a:gd name="T7" fmla="*/ 84 h 88"/>
              <a:gd name="T8" fmla="*/ 0 w 29"/>
              <a:gd name="T9" fmla="*/ 4 h 88"/>
              <a:gd name="T10" fmla="*/ 5 w 29"/>
              <a:gd name="T11" fmla="*/ 0 h 88"/>
              <a:gd name="T12" fmla="*/ 25 w 29"/>
              <a:gd name="T13" fmla="*/ 0 h 88"/>
              <a:gd name="T14" fmla="*/ 29 w 29"/>
              <a:gd name="T15" fmla="*/ 4 h 88"/>
              <a:gd name="T16" fmla="*/ 29 w 29"/>
              <a:gd name="T17" fmla="*/ 8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88">
                <a:moveTo>
                  <a:pt x="29" y="84"/>
                </a:moveTo>
                <a:cubicBezTo>
                  <a:pt x="29" y="86"/>
                  <a:pt x="28" y="88"/>
                  <a:pt x="2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2" y="88"/>
                  <a:pt x="0" y="86"/>
                  <a:pt x="0" y="8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8" y="0"/>
                  <a:pt x="29" y="2"/>
                  <a:pt x="29" y="4"/>
                </a:cubicBezTo>
                <a:lnTo>
                  <a:pt x="29" y="84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1" name="Freeform 1335"/>
          <p:cNvSpPr>
            <a:spLocks/>
          </p:cNvSpPr>
          <p:nvPr/>
        </p:nvSpPr>
        <p:spPr bwMode="auto">
          <a:xfrm>
            <a:off x="7794867" y="2892854"/>
            <a:ext cx="104765" cy="320455"/>
          </a:xfrm>
          <a:custGeom>
            <a:avLst/>
            <a:gdLst>
              <a:gd name="T0" fmla="*/ 35 w 35"/>
              <a:gd name="T1" fmla="*/ 100 h 106"/>
              <a:gd name="T2" fmla="*/ 30 w 35"/>
              <a:gd name="T3" fmla="*/ 106 h 106"/>
              <a:gd name="T4" fmla="*/ 5 w 35"/>
              <a:gd name="T5" fmla="*/ 106 h 106"/>
              <a:gd name="T6" fmla="*/ 0 w 35"/>
              <a:gd name="T7" fmla="*/ 100 h 106"/>
              <a:gd name="T8" fmla="*/ 0 w 35"/>
              <a:gd name="T9" fmla="*/ 5 h 106"/>
              <a:gd name="T10" fmla="*/ 5 w 35"/>
              <a:gd name="T11" fmla="*/ 0 h 106"/>
              <a:gd name="T12" fmla="*/ 30 w 35"/>
              <a:gd name="T13" fmla="*/ 0 h 106"/>
              <a:gd name="T14" fmla="*/ 35 w 35"/>
              <a:gd name="T15" fmla="*/ 5 h 106"/>
              <a:gd name="T16" fmla="*/ 35 w 35"/>
              <a:gd name="T17" fmla="*/ 10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106">
                <a:moveTo>
                  <a:pt x="35" y="100"/>
                </a:moveTo>
                <a:cubicBezTo>
                  <a:pt x="35" y="103"/>
                  <a:pt x="33" y="106"/>
                  <a:pt x="30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3" y="106"/>
                  <a:pt x="0" y="103"/>
                  <a:pt x="0" y="100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5"/>
                </a:cubicBezTo>
                <a:lnTo>
                  <a:pt x="35" y="10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" name="Freeform 1336"/>
          <p:cNvSpPr>
            <a:spLocks/>
          </p:cNvSpPr>
          <p:nvPr/>
        </p:nvSpPr>
        <p:spPr bwMode="auto">
          <a:xfrm>
            <a:off x="7813355" y="2905179"/>
            <a:ext cx="67789" cy="8217"/>
          </a:xfrm>
          <a:custGeom>
            <a:avLst/>
            <a:gdLst>
              <a:gd name="T0" fmla="*/ 23 w 23"/>
              <a:gd name="T1" fmla="*/ 1 h 3"/>
              <a:gd name="T2" fmla="*/ 21 w 23"/>
              <a:gd name="T3" fmla="*/ 3 h 3"/>
              <a:gd name="T4" fmla="*/ 2 w 23"/>
              <a:gd name="T5" fmla="*/ 3 h 3"/>
              <a:gd name="T6" fmla="*/ 0 w 23"/>
              <a:gd name="T7" fmla="*/ 1 h 3"/>
              <a:gd name="T8" fmla="*/ 0 w 23"/>
              <a:gd name="T9" fmla="*/ 1 h 3"/>
              <a:gd name="T10" fmla="*/ 2 w 23"/>
              <a:gd name="T11" fmla="*/ 0 h 3"/>
              <a:gd name="T12" fmla="*/ 21 w 23"/>
              <a:gd name="T13" fmla="*/ 0 h 3"/>
              <a:gd name="T14" fmla="*/ 23 w 23"/>
              <a:gd name="T1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">
                <a:moveTo>
                  <a:pt x="23" y="1"/>
                </a:moveTo>
                <a:cubicBezTo>
                  <a:pt x="23" y="2"/>
                  <a:pt x="22" y="3"/>
                  <a:pt x="21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1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" name="Freeform 1337"/>
          <p:cNvSpPr>
            <a:spLocks/>
          </p:cNvSpPr>
          <p:nvPr/>
        </p:nvSpPr>
        <p:spPr bwMode="auto">
          <a:xfrm>
            <a:off x="7924282" y="2950371"/>
            <a:ext cx="59572" cy="6163"/>
          </a:xfrm>
          <a:custGeom>
            <a:avLst/>
            <a:gdLst>
              <a:gd name="T0" fmla="*/ 20 w 20"/>
              <a:gd name="T1" fmla="*/ 1 h 2"/>
              <a:gd name="T2" fmla="*/ 18 w 20"/>
              <a:gd name="T3" fmla="*/ 2 h 2"/>
              <a:gd name="T4" fmla="*/ 2 w 20"/>
              <a:gd name="T5" fmla="*/ 2 h 2"/>
              <a:gd name="T6" fmla="*/ 0 w 20"/>
              <a:gd name="T7" fmla="*/ 1 h 2"/>
              <a:gd name="T8" fmla="*/ 0 w 20"/>
              <a:gd name="T9" fmla="*/ 1 h 2"/>
              <a:gd name="T10" fmla="*/ 2 w 20"/>
              <a:gd name="T11" fmla="*/ 0 h 2"/>
              <a:gd name="T12" fmla="*/ 18 w 20"/>
              <a:gd name="T13" fmla="*/ 0 h 2"/>
              <a:gd name="T14" fmla="*/ 20 w 20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">
                <a:moveTo>
                  <a:pt x="20" y="1"/>
                </a:moveTo>
                <a:cubicBezTo>
                  <a:pt x="20" y="2"/>
                  <a:pt x="19" y="2"/>
                  <a:pt x="18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0"/>
                  <a:pt x="20" y="1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" name="Freeform 1338"/>
          <p:cNvSpPr>
            <a:spLocks/>
          </p:cNvSpPr>
          <p:nvPr/>
        </p:nvSpPr>
        <p:spPr bwMode="auto">
          <a:xfrm>
            <a:off x="7924282" y="2964751"/>
            <a:ext cx="59572" cy="10272"/>
          </a:xfrm>
          <a:custGeom>
            <a:avLst/>
            <a:gdLst>
              <a:gd name="T0" fmla="*/ 20 w 20"/>
              <a:gd name="T1" fmla="*/ 1 h 3"/>
              <a:gd name="T2" fmla="*/ 18 w 20"/>
              <a:gd name="T3" fmla="*/ 3 h 3"/>
              <a:gd name="T4" fmla="*/ 2 w 20"/>
              <a:gd name="T5" fmla="*/ 3 h 3"/>
              <a:gd name="T6" fmla="*/ 0 w 20"/>
              <a:gd name="T7" fmla="*/ 1 h 3"/>
              <a:gd name="T8" fmla="*/ 0 w 20"/>
              <a:gd name="T9" fmla="*/ 1 h 3"/>
              <a:gd name="T10" fmla="*/ 2 w 20"/>
              <a:gd name="T11" fmla="*/ 0 h 3"/>
              <a:gd name="T12" fmla="*/ 18 w 20"/>
              <a:gd name="T13" fmla="*/ 0 h 3"/>
              <a:gd name="T14" fmla="*/ 20 w 20"/>
              <a:gd name="T1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3">
                <a:moveTo>
                  <a:pt x="20" y="1"/>
                </a:moveTo>
                <a:cubicBezTo>
                  <a:pt x="20" y="2"/>
                  <a:pt x="19" y="3"/>
                  <a:pt x="18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1"/>
                  <a:pt x="20" y="1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" name="Freeform 1339"/>
          <p:cNvSpPr>
            <a:spLocks/>
          </p:cNvSpPr>
          <p:nvPr/>
        </p:nvSpPr>
        <p:spPr bwMode="auto">
          <a:xfrm>
            <a:off x="7924282" y="3176333"/>
            <a:ext cx="59572" cy="6163"/>
          </a:xfrm>
          <a:custGeom>
            <a:avLst/>
            <a:gdLst>
              <a:gd name="T0" fmla="*/ 20 w 20"/>
              <a:gd name="T1" fmla="*/ 1 h 2"/>
              <a:gd name="T2" fmla="*/ 18 w 20"/>
              <a:gd name="T3" fmla="*/ 2 h 2"/>
              <a:gd name="T4" fmla="*/ 2 w 20"/>
              <a:gd name="T5" fmla="*/ 2 h 2"/>
              <a:gd name="T6" fmla="*/ 0 w 20"/>
              <a:gd name="T7" fmla="*/ 1 h 2"/>
              <a:gd name="T8" fmla="*/ 0 w 20"/>
              <a:gd name="T9" fmla="*/ 1 h 2"/>
              <a:gd name="T10" fmla="*/ 2 w 20"/>
              <a:gd name="T11" fmla="*/ 0 h 2"/>
              <a:gd name="T12" fmla="*/ 18 w 20"/>
              <a:gd name="T13" fmla="*/ 0 h 2"/>
              <a:gd name="T14" fmla="*/ 20 w 20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">
                <a:moveTo>
                  <a:pt x="20" y="1"/>
                </a:moveTo>
                <a:cubicBezTo>
                  <a:pt x="20" y="2"/>
                  <a:pt x="19" y="2"/>
                  <a:pt x="18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0"/>
                  <a:pt x="20" y="1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" name="Freeform 1340"/>
          <p:cNvSpPr>
            <a:spLocks/>
          </p:cNvSpPr>
          <p:nvPr/>
        </p:nvSpPr>
        <p:spPr bwMode="auto">
          <a:xfrm>
            <a:off x="7924282" y="3190713"/>
            <a:ext cx="59572" cy="10272"/>
          </a:xfrm>
          <a:custGeom>
            <a:avLst/>
            <a:gdLst>
              <a:gd name="T0" fmla="*/ 20 w 20"/>
              <a:gd name="T1" fmla="*/ 1 h 3"/>
              <a:gd name="T2" fmla="*/ 18 w 20"/>
              <a:gd name="T3" fmla="*/ 3 h 3"/>
              <a:gd name="T4" fmla="*/ 2 w 20"/>
              <a:gd name="T5" fmla="*/ 3 h 3"/>
              <a:gd name="T6" fmla="*/ 0 w 20"/>
              <a:gd name="T7" fmla="*/ 1 h 3"/>
              <a:gd name="T8" fmla="*/ 0 w 20"/>
              <a:gd name="T9" fmla="*/ 1 h 3"/>
              <a:gd name="T10" fmla="*/ 2 w 20"/>
              <a:gd name="T11" fmla="*/ 0 h 3"/>
              <a:gd name="T12" fmla="*/ 18 w 20"/>
              <a:gd name="T13" fmla="*/ 0 h 3"/>
              <a:gd name="T14" fmla="*/ 20 w 20"/>
              <a:gd name="T1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3">
                <a:moveTo>
                  <a:pt x="20" y="1"/>
                </a:moveTo>
                <a:cubicBezTo>
                  <a:pt x="20" y="2"/>
                  <a:pt x="19" y="3"/>
                  <a:pt x="18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0"/>
                  <a:pt x="20" y="1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" name="Freeform 1341"/>
          <p:cNvSpPr>
            <a:spLocks/>
          </p:cNvSpPr>
          <p:nvPr/>
        </p:nvSpPr>
        <p:spPr bwMode="auto">
          <a:xfrm>
            <a:off x="7813355" y="2925721"/>
            <a:ext cx="67789" cy="8217"/>
          </a:xfrm>
          <a:custGeom>
            <a:avLst/>
            <a:gdLst>
              <a:gd name="T0" fmla="*/ 23 w 23"/>
              <a:gd name="T1" fmla="*/ 1 h 3"/>
              <a:gd name="T2" fmla="*/ 21 w 23"/>
              <a:gd name="T3" fmla="*/ 3 h 3"/>
              <a:gd name="T4" fmla="*/ 2 w 23"/>
              <a:gd name="T5" fmla="*/ 3 h 3"/>
              <a:gd name="T6" fmla="*/ 0 w 23"/>
              <a:gd name="T7" fmla="*/ 1 h 3"/>
              <a:gd name="T8" fmla="*/ 0 w 23"/>
              <a:gd name="T9" fmla="*/ 1 h 3"/>
              <a:gd name="T10" fmla="*/ 2 w 23"/>
              <a:gd name="T11" fmla="*/ 0 h 3"/>
              <a:gd name="T12" fmla="*/ 21 w 23"/>
              <a:gd name="T13" fmla="*/ 0 h 3"/>
              <a:gd name="T14" fmla="*/ 23 w 23"/>
              <a:gd name="T1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">
                <a:moveTo>
                  <a:pt x="23" y="1"/>
                </a:moveTo>
                <a:cubicBezTo>
                  <a:pt x="23" y="2"/>
                  <a:pt x="22" y="3"/>
                  <a:pt x="21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0"/>
                  <a:pt x="23" y="1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" name="Freeform 1342"/>
          <p:cNvSpPr>
            <a:spLocks/>
          </p:cNvSpPr>
          <p:nvPr/>
        </p:nvSpPr>
        <p:spPr bwMode="auto">
          <a:xfrm>
            <a:off x="7813355" y="3164008"/>
            <a:ext cx="67789" cy="10272"/>
          </a:xfrm>
          <a:custGeom>
            <a:avLst/>
            <a:gdLst>
              <a:gd name="T0" fmla="*/ 23 w 23"/>
              <a:gd name="T1" fmla="*/ 2 h 3"/>
              <a:gd name="T2" fmla="*/ 21 w 23"/>
              <a:gd name="T3" fmla="*/ 3 h 3"/>
              <a:gd name="T4" fmla="*/ 2 w 23"/>
              <a:gd name="T5" fmla="*/ 3 h 3"/>
              <a:gd name="T6" fmla="*/ 0 w 23"/>
              <a:gd name="T7" fmla="*/ 2 h 3"/>
              <a:gd name="T8" fmla="*/ 0 w 23"/>
              <a:gd name="T9" fmla="*/ 2 h 3"/>
              <a:gd name="T10" fmla="*/ 2 w 23"/>
              <a:gd name="T11" fmla="*/ 0 h 3"/>
              <a:gd name="T12" fmla="*/ 21 w 23"/>
              <a:gd name="T13" fmla="*/ 0 h 3"/>
              <a:gd name="T14" fmla="*/ 23 w 23"/>
              <a:gd name="T15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">
                <a:moveTo>
                  <a:pt x="23" y="2"/>
                </a:moveTo>
                <a:cubicBezTo>
                  <a:pt x="23" y="2"/>
                  <a:pt x="22" y="3"/>
                  <a:pt x="21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2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" name="Freeform 1343"/>
          <p:cNvSpPr>
            <a:spLocks/>
          </p:cNvSpPr>
          <p:nvPr/>
        </p:nvSpPr>
        <p:spPr bwMode="auto">
          <a:xfrm>
            <a:off x="7813355" y="3184550"/>
            <a:ext cx="67789" cy="10272"/>
          </a:xfrm>
          <a:custGeom>
            <a:avLst/>
            <a:gdLst>
              <a:gd name="T0" fmla="*/ 23 w 23"/>
              <a:gd name="T1" fmla="*/ 1 h 3"/>
              <a:gd name="T2" fmla="*/ 21 w 23"/>
              <a:gd name="T3" fmla="*/ 3 h 3"/>
              <a:gd name="T4" fmla="*/ 2 w 23"/>
              <a:gd name="T5" fmla="*/ 3 h 3"/>
              <a:gd name="T6" fmla="*/ 0 w 23"/>
              <a:gd name="T7" fmla="*/ 1 h 3"/>
              <a:gd name="T8" fmla="*/ 0 w 23"/>
              <a:gd name="T9" fmla="*/ 1 h 3"/>
              <a:gd name="T10" fmla="*/ 2 w 23"/>
              <a:gd name="T11" fmla="*/ 0 h 3"/>
              <a:gd name="T12" fmla="*/ 21 w 23"/>
              <a:gd name="T13" fmla="*/ 0 h 3"/>
              <a:gd name="T14" fmla="*/ 23 w 23"/>
              <a:gd name="T1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">
                <a:moveTo>
                  <a:pt x="23" y="1"/>
                </a:moveTo>
                <a:cubicBezTo>
                  <a:pt x="23" y="2"/>
                  <a:pt x="22" y="3"/>
                  <a:pt x="21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0"/>
                  <a:pt x="23" y="1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" name="Freeform 1344"/>
          <p:cNvSpPr>
            <a:spLocks/>
          </p:cNvSpPr>
          <p:nvPr/>
        </p:nvSpPr>
        <p:spPr bwMode="auto">
          <a:xfrm>
            <a:off x="7628477" y="2933938"/>
            <a:ext cx="168444" cy="279371"/>
          </a:xfrm>
          <a:custGeom>
            <a:avLst/>
            <a:gdLst>
              <a:gd name="T0" fmla="*/ 28 w 56"/>
              <a:gd name="T1" fmla="*/ 88 h 92"/>
              <a:gd name="T2" fmla="*/ 23 w 56"/>
              <a:gd name="T3" fmla="*/ 91 h 92"/>
              <a:gd name="T4" fmla="*/ 3 w 56"/>
              <a:gd name="T5" fmla="*/ 84 h 92"/>
              <a:gd name="T6" fmla="*/ 1 w 56"/>
              <a:gd name="T7" fmla="*/ 79 h 92"/>
              <a:gd name="T8" fmla="*/ 28 w 56"/>
              <a:gd name="T9" fmla="*/ 4 h 92"/>
              <a:gd name="T10" fmla="*/ 33 w 56"/>
              <a:gd name="T11" fmla="*/ 1 h 92"/>
              <a:gd name="T12" fmla="*/ 53 w 56"/>
              <a:gd name="T13" fmla="*/ 8 h 92"/>
              <a:gd name="T14" fmla="*/ 55 w 56"/>
              <a:gd name="T15" fmla="*/ 13 h 92"/>
              <a:gd name="T16" fmla="*/ 28 w 56"/>
              <a:gd name="T17" fmla="*/ 8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92">
                <a:moveTo>
                  <a:pt x="28" y="88"/>
                </a:moveTo>
                <a:cubicBezTo>
                  <a:pt x="27" y="91"/>
                  <a:pt x="25" y="92"/>
                  <a:pt x="23" y="91"/>
                </a:cubicBezTo>
                <a:cubicBezTo>
                  <a:pt x="3" y="84"/>
                  <a:pt x="3" y="84"/>
                  <a:pt x="3" y="84"/>
                </a:cubicBezTo>
                <a:cubicBezTo>
                  <a:pt x="1" y="84"/>
                  <a:pt x="0" y="81"/>
                  <a:pt x="1" y="79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1"/>
                  <a:pt x="31" y="0"/>
                  <a:pt x="33" y="1"/>
                </a:cubicBezTo>
                <a:cubicBezTo>
                  <a:pt x="53" y="8"/>
                  <a:pt x="53" y="8"/>
                  <a:pt x="53" y="8"/>
                </a:cubicBezTo>
                <a:cubicBezTo>
                  <a:pt x="55" y="8"/>
                  <a:pt x="56" y="11"/>
                  <a:pt x="55" y="13"/>
                </a:cubicBezTo>
                <a:lnTo>
                  <a:pt x="28" y="88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" name="Freeform 1345"/>
          <p:cNvSpPr>
            <a:spLocks/>
          </p:cNvSpPr>
          <p:nvPr/>
        </p:nvSpPr>
        <p:spPr bwMode="auto">
          <a:xfrm>
            <a:off x="7718862" y="2956534"/>
            <a:ext cx="59572" cy="26705"/>
          </a:xfrm>
          <a:custGeom>
            <a:avLst/>
            <a:gdLst>
              <a:gd name="T0" fmla="*/ 20 w 20"/>
              <a:gd name="T1" fmla="*/ 8 h 9"/>
              <a:gd name="T2" fmla="*/ 18 w 20"/>
              <a:gd name="T3" fmla="*/ 9 h 9"/>
              <a:gd name="T4" fmla="*/ 1 w 20"/>
              <a:gd name="T5" fmla="*/ 3 h 9"/>
              <a:gd name="T6" fmla="*/ 0 w 20"/>
              <a:gd name="T7" fmla="*/ 1 h 9"/>
              <a:gd name="T8" fmla="*/ 0 w 20"/>
              <a:gd name="T9" fmla="*/ 1 h 9"/>
              <a:gd name="T10" fmla="*/ 2 w 20"/>
              <a:gd name="T11" fmla="*/ 0 h 9"/>
              <a:gd name="T12" fmla="*/ 19 w 20"/>
              <a:gd name="T13" fmla="*/ 6 h 9"/>
              <a:gd name="T14" fmla="*/ 20 w 20"/>
              <a:gd name="T1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9">
                <a:moveTo>
                  <a:pt x="20" y="8"/>
                </a:moveTo>
                <a:cubicBezTo>
                  <a:pt x="20" y="9"/>
                  <a:pt x="19" y="9"/>
                  <a:pt x="18" y="9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cubicBezTo>
                  <a:pt x="19" y="6"/>
                  <a:pt x="19" y="6"/>
                  <a:pt x="19" y="6"/>
                </a:cubicBezTo>
                <a:cubicBezTo>
                  <a:pt x="20" y="7"/>
                  <a:pt x="20" y="7"/>
                  <a:pt x="20" y="8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" name="Freeform 1346"/>
          <p:cNvSpPr>
            <a:spLocks/>
          </p:cNvSpPr>
          <p:nvPr/>
        </p:nvSpPr>
        <p:spPr bwMode="auto">
          <a:xfrm>
            <a:off x="7712699" y="2975022"/>
            <a:ext cx="61626" cy="28759"/>
          </a:xfrm>
          <a:custGeom>
            <a:avLst/>
            <a:gdLst>
              <a:gd name="T0" fmla="*/ 20 w 20"/>
              <a:gd name="T1" fmla="*/ 9 h 10"/>
              <a:gd name="T2" fmla="*/ 18 w 20"/>
              <a:gd name="T3" fmla="*/ 10 h 10"/>
              <a:gd name="T4" fmla="*/ 1 w 20"/>
              <a:gd name="T5" fmla="*/ 4 h 10"/>
              <a:gd name="T6" fmla="*/ 0 w 20"/>
              <a:gd name="T7" fmla="*/ 2 h 10"/>
              <a:gd name="T8" fmla="*/ 0 w 20"/>
              <a:gd name="T9" fmla="*/ 2 h 10"/>
              <a:gd name="T10" fmla="*/ 2 w 20"/>
              <a:gd name="T11" fmla="*/ 1 h 10"/>
              <a:gd name="T12" fmla="*/ 19 w 20"/>
              <a:gd name="T13" fmla="*/ 7 h 10"/>
              <a:gd name="T14" fmla="*/ 20 w 20"/>
              <a:gd name="T15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10">
                <a:moveTo>
                  <a:pt x="20" y="9"/>
                </a:moveTo>
                <a:cubicBezTo>
                  <a:pt x="19" y="9"/>
                  <a:pt x="19" y="10"/>
                  <a:pt x="18" y="10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1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7"/>
                  <a:pt x="20" y="8"/>
                  <a:pt x="20" y="9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" name="Freeform 1347"/>
          <p:cNvSpPr>
            <a:spLocks/>
          </p:cNvSpPr>
          <p:nvPr/>
        </p:nvSpPr>
        <p:spPr bwMode="auto">
          <a:xfrm>
            <a:off x="7649019" y="3145520"/>
            <a:ext cx="63681" cy="30814"/>
          </a:xfrm>
          <a:custGeom>
            <a:avLst/>
            <a:gdLst>
              <a:gd name="T0" fmla="*/ 20 w 21"/>
              <a:gd name="T1" fmla="*/ 9 h 10"/>
              <a:gd name="T2" fmla="*/ 18 w 21"/>
              <a:gd name="T3" fmla="*/ 10 h 10"/>
              <a:gd name="T4" fmla="*/ 2 w 21"/>
              <a:gd name="T5" fmla="*/ 4 h 10"/>
              <a:gd name="T6" fmla="*/ 1 w 21"/>
              <a:gd name="T7" fmla="*/ 2 h 10"/>
              <a:gd name="T8" fmla="*/ 1 w 21"/>
              <a:gd name="T9" fmla="*/ 2 h 10"/>
              <a:gd name="T10" fmla="*/ 3 w 21"/>
              <a:gd name="T11" fmla="*/ 1 h 10"/>
              <a:gd name="T12" fmla="*/ 19 w 21"/>
              <a:gd name="T13" fmla="*/ 7 h 10"/>
              <a:gd name="T14" fmla="*/ 20 w 21"/>
              <a:gd name="T15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10">
                <a:moveTo>
                  <a:pt x="20" y="9"/>
                </a:moveTo>
                <a:cubicBezTo>
                  <a:pt x="20" y="9"/>
                  <a:pt x="19" y="10"/>
                  <a:pt x="18" y="10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0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2" y="0"/>
                  <a:pt x="3" y="1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7"/>
                  <a:pt x="21" y="8"/>
                  <a:pt x="20" y="9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" name="Freeform 1348"/>
          <p:cNvSpPr>
            <a:spLocks/>
          </p:cNvSpPr>
          <p:nvPr/>
        </p:nvSpPr>
        <p:spPr bwMode="auto">
          <a:xfrm>
            <a:off x="7642856" y="3168116"/>
            <a:ext cx="61626" cy="26705"/>
          </a:xfrm>
          <a:custGeom>
            <a:avLst/>
            <a:gdLst>
              <a:gd name="T0" fmla="*/ 20 w 20"/>
              <a:gd name="T1" fmla="*/ 8 h 9"/>
              <a:gd name="T2" fmla="*/ 18 w 20"/>
              <a:gd name="T3" fmla="*/ 9 h 9"/>
              <a:gd name="T4" fmla="*/ 1 w 20"/>
              <a:gd name="T5" fmla="*/ 3 h 9"/>
              <a:gd name="T6" fmla="*/ 0 w 20"/>
              <a:gd name="T7" fmla="*/ 1 h 9"/>
              <a:gd name="T8" fmla="*/ 0 w 20"/>
              <a:gd name="T9" fmla="*/ 1 h 9"/>
              <a:gd name="T10" fmla="*/ 2 w 20"/>
              <a:gd name="T11" fmla="*/ 0 h 9"/>
              <a:gd name="T12" fmla="*/ 19 w 20"/>
              <a:gd name="T13" fmla="*/ 6 h 9"/>
              <a:gd name="T14" fmla="*/ 20 w 20"/>
              <a:gd name="T1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9">
                <a:moveTo>
                  <a:pt x="20" y="8"/>
                </a:moveTo>
                <a:cubicBezTo>
                  <a:pt x="20" y="9"/>
                  <a:pt x="19" y="9"/>
                  <a:pt x="18" y="9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2" y="0"/>
                  <a:pt x="2" y="0"/>
                </a:cubicBezTo>
                <a:cubicBezTo>
                  <a:pt x="19" y="6"/>
                  <a:pt x="19" y="6"/>
                  <a:pt x="19" y="6"/>
                </a:cubicBezTo>
                <a:cubicBezTo>
                  <a:pt x="20" y="6"/>
                  <a:pt x="20" y="7"/>
                  <a:pt x="20" y="8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" name="Freeform 1349"/>
          <p:cNvSpPr>
            <a:spLocks/>
          </p:cNvSpPr>
          <p:nvPr/>
        </p:nvSpPr>
        <p:spPr bwMode="auto">
          <a:xfrm>
            <a:off x="7649019" y="2997618"/>
            <a:ext cx="127360" cy="147902"/>
          </a:xfrm>
          <a:custGeom>
            <a:avLst/>
            <a:gdLst>
              <a:gd name="T0" fmla="*/ 0 w 62"/>
              <a:gd name="T1" fmla="*/ 58 h 72"/>
              <a:gd name="T2" fmla="*/ 41 w 62"/>
              <a:gd name="T3" fmla="*/ 72 h 72"/>
              <a:gd name="T4" fmla="*/ 62 w 62"/>
              <a:gd name="T5" fmla="*/ 15 h 72"/>
              <a:gd name="T6" fmla="*/ 21 w 62"/>
              <a:gd name="T7" fmla="*/ 0 h 72"/>
              <a:gd name="T8" fmla="*/ 0 w 62"/>
              <a:gd name="T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72">
                <a:moveTo>
                  <a:pt x="0" y="58"/>
                </a:moveTo>
                <a:lnTo>
                  <a:pt x="41" y="72"/>
                </a:lnTo>
                <a:lnTo>
                  <a:pt x="62" y="15"/>
                </a:lnTo>
                <a:lnTo>
                  <a:pt x="21" y="0"/>
                </a:lnTo>
                <a:lnTo>
                  <a:pt x="0" y="58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" name="Freeform 1350"/>
          <p:cNvSpPr>
            <a:spLocks noEditPoints="1"/>
          </p:cNvSpPr>
          <p:nvPr/>
        </p:nvSpPr>
        <p:spPr bwMode="auto">
          <a:xfrm>
            <a:off x="7692157" y="3040756"/>
            <a:ext cx="51356" cy="45192"/>
          </a:xfrm>
          <a:custGeom>
            <a:avLst/>
            <a:gdLst>
              <a:gd name="T0" fmla="*/ 8 w 17"/>
              <a:gd name="T1" fmla="*/ 15 h 15"/>
              <a:gd name="T2" fmla="*/ 5 w 17"/>
              <a:gd name="T3" fmla="*/ 15 h 15"/>
              <a:gd name="T4" fmla="*/ 1 w 17"/>
              <a:gd name="T5" fmla="*/ 11 h 15"/>
              <a:gd name="T6" fmla="*/ 1 w 17"/>
              <a:gd name="T7" fmla="*/ 5 h 15"/>
              <a:gd name="T8" fmla="*/ 8 w 17"/>
              <a:gd name="T9" fmla="*/ 0 h 15"/>
              <a:gd name="T10" fmla="*/ 11 w 17"/>
              <a:gd name="T11" fmla="*/ 1 h 15"/>
              <a:gd name="T12" fmla="*/ 15 w 17"/>
              <a:gd name="T13" fmla="*/ 10 h 15"/>
              <a:gd name="T14" fmla="*/ 8 w 17"/>
              <a:gd name="T15" fmla="*/ 15 h 15"/>
              <a:gd name="T16" fmla="*/ 8 w 17"/>
              <a:gd name="T17" fmla="*/ 2 h 15"/>
              <a:gd name="T18" fmla="*/ 3 w 17"/>
              <a:gd name="T19" fmla="*/ 6 h 15"/>
              <a:gd name="T20" fmla="*/ 3 w 17"/>
              <a:gd name="T21" fmla="*/ 10 h 15"/>
              <a:gd name="T22" fmla="*/ 6 w 17"/>
              <a:gd name="T23" fmla="*/ 13 h 15"/>
              <a:gd name="T24" fmla="*/ 8 w 17"/>
              <a:gd name="T25" fmla="*/ 14 h 15"/>
              <a:gd name="T26" fmla="*/ 13 w 17"/>
              <a:gd name="T27" fmla="*/ 10 h 15"/>
              <a:gd name="T28" fmla="*/ 10 w 17"/>
              <a:gd name="T29" fmla="*/ 2 h 15"/>
              <a:gd name="T30" fmla="*/ 8 w 17"/>
              <a:gd name="T31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" h="15">
                <a:moveTo>
                  <a:pt x="8" y="15"/>
                </a:moveTo>
                <a:cubicBezTo>
                  <a:pt x="7" y="15"/>
                  <a:pt x="6" y="15"/>
                  <a:pt x="5" y="15"/>
                </a:cubicBezTo>
                <a:cubicBezTo>
                  <a:pt x="4" y="14"/>
                  <a:pt x="2" y="13"/>
                  <a:pt x="1" y="11"/>
                </a:cubicBezTo>
                <a:cubicBezTo>
                  <a:pt x="0" y="9"/>
                  <a:pt x="0" y="7"/>
                  <a:pt x="1" y="5"/>
                </a:cubicBezTo>
                <a:cubicBezTo>
                  <a:pt x="2" y="2"/>
                  <a:pt x="5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4" y="2"/>
                  <a:pt x="17" y="7"/>
                  <a:pt x="15" y="10"/>
                </a:cubicBezTo>
                <a:cubicBezTo>
                  <a:pt x="14" y="13"/>
                  <a:pt x="11" y="15"/>
                  <a:pt x="8" y="15"/>
                </a:cubicBezTo>
                <a:close/>
                <a:moveTo>
                  <a:pt x="8" y="2"/>
                </a:moveTo>
                <a:cubicBezTo>
                  <a:pt x="6" y="2"/>
                  <a:pt x="3" y="4"/>
                  <a:pt x="3" y="6"/>
                </a:cubicBezTo>
                <a:cubicBezTo>
                  <a:pt x="2" y="7"/>
                  <a:pt x="2" y="9"/>
                  <a:pt x="3" y="10"/>
                </a:cubicBezTo>
                <a:cubicBezTo>
                  <a:pt x="3" y="12"/>
                  <a:pt x="5" y="13"/>
                  <a:pt x="6" y="13"/>
                </a:cubicBezTo>
                <a:cubicBezTo>
                  <a:pt x="7" y="14"/>
                  <a:pt x="7" y="14"/>
                  <a:pt x="8" y="14"/>
                </a:cubicBezTo>
                <a:cubicBezTo>
                  <a:pt x="10" y="14"/>
                  <a:pt x="13" y="12"/>
                  <a:pt x="13" y="10"/>
                </a:cubicBezTo>
                <a:cubicBezTo>
                  <a:pt x="15" y="7"/>
                  <a:pt x="13" y="4"/>
                  <a:pt x="10" y="2"/>
                </a:cubicBezTo>
                <a:cubicBezTo>
                  <a:pt x="9" y="2"/>
                  <a:pt x="9" y="2"/>
                  <a:pt x="8" y="2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Rectangle 1351"/>
          <p:cNvSpPr>
            <a:spLocks noChangeArrowheads="1"/>
          </p:cNvSpPr>
          <p:nvPr/>
        </p:nvSpPr>
        <p:spPr bwMode="auto">
          <a:xfrm>
            <a:off x="7813355" y="2958588"/>
            <a:ext cx="71897" cy="174607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" name="Rectangle 1352"/>
          <p:cNvSpPr>
            <a:spLocks noChangeArrowheads="1"/>
          </p:cNvSpPr>
          <p:nvPr/>
        </p:nvSpPr>
        <p:spPr bwMode="auto">
          <a:xfrm>
            <a:off x="7909901" y="3001727"/>
            <a:ext cx="86276" cy="147902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Oval 1353"/>
          <p:cNvSpPr>
            <a:spLocks noChangeArrowheads="1"/>
          </p:cNvSpPr>
          <p:nvPr/>
        </p:nvSpPr>
        <p:spPr bwMode="auto">
          <a:xfrm>
            <a:off x="6775986" y="2769602"/>
            <a:ext cx="564904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Freeform 1354"/>
          <p:cNvSpPr>
            <a:spLocks/>
          </p:cNvSpPr>
          <p:nvPr/>
        </p:nvSpPr>
        <p:spPr bwMode="auto">
          <a:xfrm>
            <a:off x="7186825" y="2950371"/>
            <a:ext cx="69843" cy="201311"/>
          </a:xfrm>
          <a:custGeom>
            <a:avLst/>
            <a:gdLst>
              <a:gd name="T0" fmla="*/ 0 w 23"/>
              <a:gd name="T1" fmla="*/ 5 h 67"/>
              <a:gd name="T2" fmla="*/ 5 w 23"/>
              <a:gd name="T3" fmla="*/ 0 h 67"/>
              <a:gd name="T4" fmla="*/ 5 w 23"/>
              <a:gd name="T5" fmla="*/ 67 h 67"/>
              <a:gd name="T6" fmla="*/ 0 w 23"/>
              <a:gd name="T7" fmla="*/ 62 h 67"/>
              <a:gd name="T8" fmla="*/ 0 w 23"/>
              <a:gd name="T9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67">
                <a:moveTo>
                  <a:pt x="0" y="5"/>
                </a:moveTo>
                <a:cubicBezTo>
                  <a:pt x="5" y="0"/>
                  <a:pt x="5" y="0"/>
                  <a:pt x="5" y="0"/>
                </a:cubicBezTo>
                <a:cubicBezTo>
                  <a:pt x="23" y="19"/>
                  <a:pt x="23" y="49"/>
                  <a:pt x="5" y="67"/>
                </a:cubicBezTo>
                <a:cubicBezTo>
                  <a:pt x="0" y="62"/>
                  <a:pt x="0" y="62"/>
                  <a:pt x="0" y="62"/>
                </a:cubicBezTo>
                <a:cubicBezTo>
                  <a:pt x="16" y="47"/>
                  <a:pt x="16" y="21"/>
                  <a:pt x="0" y="5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" name="Freeform 1355"/>
          <p:cNvSpPr>
            <a:spLocks/>
          </p:cNvSpPr>
          <p:nvPr/>
        </p:nvSpPr>
        <p:spPr bwMode="auto">
          <a:xfrm>
            <a:off x="7160121" y="2977076"/>
            <a:ext cx="53409" cy="147902"/>
          </a:xfrm>
          <a:custGeom>
            <a:avLst/>
            <a:gdLst>
              <a:gd name="T0" fmla="*/ 0 w 18"/>
              <a:gd name="T1" fmla="*/ 5 h 49"/>
              <a:gd name="T2" fmla="*/ 5 w 18"/>
              <a:gd name="T3" fmla="*/ 0 h 49"/>
              <a:gd name="T4" fmla="*/ 5 w 18"/>
              <a:gd name="T5" fmla="*/ 49 h 49"/>
              <a:gd name="T6" fmla="*/ 0 w 18"/>
              <a:gd name="T7" fmla="*/ 44 h 49"/>
              <a:gd name="T8" fmla="*/ 0 w 18"/>
              <a:gd name="T9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9">
                <a:moveTo>
                  <a:pt x="0" y="5"/>
                </a:moveTo>
                <a:cubicBezTo>
                  <a:pt x="5" y="0"/>
                  <a:pt x="5" y="0"/>
                  <a:pt x="5" y="0"/>
                </a:cubicBezTo>
                <a:cubicBezTo>
                  <a:pt x="18" y="14"/>
                  <a:pt x="18" y="36"/>
                  <a:pt x="5" y="49"/>
                </a:cubicBezTo>
                <a:cubicBezTo>
                  <a:pt x="0" y="44"/>
                  <a:pt x="0" y="44"/>
                  <a:pt x="0" y="44"/>
                </a:cubicBezTo>
                <a:cubicBezTo>
                  <a:pt x="11" y="34"/>
                  <a:pt x="11" y="16"/>
                  <a:pt x="0" y="5"/>
                </a:cubicBez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" name="Oval 1356"/>
          <p:cNvSpPr>
            <a:spLocks noChangeArrowheads="1"/>
          </p:cNvSpPr>
          <p:nvPr/>
        </p:nvSpPr>
        <p:spPr bwMode="auto">
          <a:xfrm>
            <a:off x="6876642" y="3003780"/>
            <a:ext cx="92439" cy="94493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" name="Freeform 1357"/>
          <p:cNvSpPr>
            <a:spLocks/>
          </p:cNvSpPr>
          <p:nvPr/>
        </p:nvSpPr>
        <p:spPr bwMode="auto">
          <a:xfrm>
            <a:off x="6927996" y="2968860"/>
            <a:ext cx="125307" cy="168444"/>
          </a:xfrm>
          <a:custGeom>
            <a:avLst/>
            <a:gdLst>
              <a:gd name="T0" fmla="*/ 42 w 42"/>
              <a:gd name="T1" fmla="*/ 47 h 56"/>
              <a:gd name="T2" fmla="*/ 34 w 42"/>
              <a:gd name="T3" fmla="*/ 56 h 56"/>
              <a:gd name="T4" fmla="*/ 8 w 42"/>
              <a:gd name="T5" fmla="*/ 56 h 56"/>
              <a:gd name="T6" fmla="*/ 0 w 42"/>
              <a:gd name="T7" fmla="*/ 47 h 56"/>
              <a:gd name="T8" fmla="*/ 0 w 42"/>
              <a:gd name="T9" fmla="*/ 8 h 56"/>
              <a:gd name="T10" fmla="*/ 8 w 42"/>
              <a:gd name="T11" fmla="*/ 0 h 56"/>
              <a:gd name="T12" fmla="*/ 34 w 42"/>
              <a:gd name="T13" fmla="*/ 0 h 56"/>
              <a:gd name="T14" fmla="*/ 42 w 42"/>
              <a:gd name="T15" fmla="*/ 8 h 56"/>
              <a:gd name="T16" fmla="*/ 42 w 42"/>
              <a:gd name="T17" fmla="*/ 4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56">
                <a:moveTo>
                  <a:pt x="42" y="47"/>
                </a:moveTo>
                <a:cubicBezTo>
                  <a:pt x="42" y="52"/>
                  <a:pt x="39" y="56"/>
                  <a:pt x="34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3" y="56"/>
                  <a:pt x="0" y="52"/>
                  <a:pt x="0" y="47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3"/>
                  <a:pt x="42" y="8"/>
                </a:cubicBezTo>
                <a:lnTo>
                  <a:pt x="42" y="47"/>
                </a:lnTo>
                <a:close/>
              </a:path>
            </a:pathLst>
          </a:custGeom>
          <a:solidFill>
            <a:srgbClr val="475E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" name="Freeform 1358"/>
          <p:cNvSpPr>
            <a:spLocks/>
          </p:cNvSpPr>
          <p:nvPr/>
        </p:nvSpPr>
        <p:spPr bwMode="auto">
          <a:xfrm>
            <a:off x="7026597" y="2911342"/>
            <a:ext cx="102710" cy="279371"/>
          </a:xfrm>
          <a:custGeom>
            <a:avLst/>
            <a:gdLst>
              <a:gd name="T0" fmla="*/ 34 w 34"/>
              <a:gd name="T1" fmla="*/ 89 h 93"/>
              <a:gd name="T2" fmla="*/ 31 w 34"/>
              <a:gd name="T3" fmla="*/ 93 h 93"/>
              <a:gd name="T4" fmla="*/ 27 w 34"/>
              <a:gd name="T5" fmla="*/ 92 h 93"/>
              <a:gd name="T6" fmla="*/ 0 w 34"/>
              <a:gd name="T7" fmla="*/ 74 h 93"/>
              <a:gd name="T8" fmla="*/ 0 w 34"/>
              <a:gd name="T9" fmla="*/ 19 h 93"/>
              <a:gd name="T10" fmla="*/ 27 w 34"/>
              <a:gd name="T11" fmla="*/ 1 h 93"/>
              <a:gd name="T12" fmla="*/ 31 w 34"/>
              <a:gd name="T13" fmla="*/ 1 h 93"/>
              <a:gd name="T14" fmla="*/ 34 w 34"/>
              <a:gd name="T15" fmla="*/ 4 h 93"/>
              <a:gd name="T16" fmla="*/ 34 w 34"/>
              <a:gd name="T17" fmla="*/ 8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93">
                <a:moveTo>
                  <a:pt x="34" y="89"/>
                </a:moveTo>
                <a:cubicBezTo>
                  <a:pt x="34" y="90"/>
                  <a:pt x="33" y="92"/>
                  <a:pt x="31" y="93"/>
                </a:cubicBezTo>
                <a:cubicBezTo>
                  <a:pt x="30" y="93"/>
                  <a:pt x="28" y="93"/>
                  <a:pt x="27" y="9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19"/>
                  <a:pt x="0" y="19"/>
                  <a:pt x="0" y="19"/>
                </a:cubicBezTo>
                <a:cubicBezTo>
                  <a:pt x="27" y="1"/>
                  <a:pt x="27" y="1"/>
                  <a:pt x="27" y="1"/>
                </a:cubicBezTo>
                <a:cubicBezTo>
                  <a:pt x="28" y="0"/>
                  <a:pt x="30" y="0"/>
                  <a:pt x="31" y="1"/>
                </a:cubicBezTo>
                <a:cubicBezTo>
                  <a:pt x="33" y="1"/>
                  <a:pt x="34" y="3"/>
                  <a:pt x="34" y="4"/>
                </a:cubicBezTo>
                <a:lnTo>
                  <a:pt x="34" y="89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" name="Rectangle 1359"/>
          <p:cNvSpPr>
            <a:spLocks noChangeArrowheads="1"/>
          </p:cNvSpPr>
          <p:nvPr/>
        </p:nvSpPr>
        <p:spPr bwMode="auto">
          <a:xfrm>
            <a:off x="7014272" y="2968860"/>
            <a:ext cx="16434" cy="168444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Oval 1360"/>
          <p:cNvSpPr>
            <a:spLocks noChangeArrowheads="1"/>
          </p:cNvSpPr>
          <p:nvPr/>
        </p:nvSpPr>
        <p:spPr bwMode="auto">
          <a:xfrm>
            <a:off x="6020042" y="2769602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Freeform 1361"/>
          <p:cNvSpPr>
            <a:spLocks/>
          </p:cNvSpPr>
          <p:nvPr/>
        </p:nvSpPr>
        <p:spPr bwMode="auto">
          <a:xfrm>
            <a:off x="6385688" y="2946263"/>
            <a:ext cx="49301" cy="45192"/>
          </a:xfrm>
          <a:custGeom>
            <a:avLst/>
            <a:gdLst>
              <a:gd name="T0" fmla="*/ 16 w 16"/>
              <a:gd name="T1" fmla="*/ 2 h 15"/>
              <a:gd name="T2" fmla="*/ 14 w 16"/>
              <a:gd name="T3" fmla="*/ 0 h 15"/>
              <a:gd name="T4" fmla="*/ 4 w 16"/>
              <a:gd name="T5" fmla="*/ 10 h 15"/>
              <a:gd name="T6" fmla="*/ 4 w 16"/>
              <a:gd name="T7" fmla="*/ 9 h 15"/>
              <a:gd name="T8" fmla="*/ 0 w 16"/>
              <a:gd name="T9" fmla="*/ 9 h 15"/>
              <a:gd name="T10" fmla="*/ 2 w 16"/>
              <a:gd name="T11" fmla="*/ 13 h 15"/>
              <a:gd name="T12" fmla="*/ 2 w 16"/>
              <a:gd name="T13" fmla="*/ 13 h 15"/>
              <a:gd name="T14" fmla="*/ 11 w 16"/>
              <a:gd name="T15" fmla="*/ 10 h 15"/>
              <a:gd name="T16" fmla="*/ 16 w 16"/>
              <a:gd name="T17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5">
                <a:moveTo>
                  <a:pt x="16" y="2"/>
                </a:moveTo>
                <a:cubicBezTo>
                  <a:pt x="15" y="2"/>
                  <a:pt x="14" y="1"/>
                  <a:pt x="14" y="0"/>
                </a:cubicBezTo>
                <a:cubicBezTo>
                  <a:pt x="9" y="6"/>
                  <a:pt x="6" y="10"/>
                  <a:pt x="4" y="10"/>
                </a:cubicBezTo>
                <a:cubicBezTo>
                  <a:pt x="4" y="10"/>
                  <a:pt x="4" y="9"/>
                  <a:pt x="4" y="9"/>
                </a:cubicBezTo>
                <a:cubicBezTo>
                  <a:pt x="3" y="9"/>
                  <a:pt x="2" y="9"/>
                  <a:pt x="0" y="9"/>
                </a:cubicBezTo>
                <a:cubicBezTo>
                  <a:pt x="0" y="10"/>
                  <a:pt x="1" y="12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4" y="15"/>
                  <a:pt x="7" y="13"/>
                  <a:pt x="11" y="10"/>
                </a:cubicBezTo>
                <a:cubicBezTo>
                  <a:pt x="12" y="8"/>
                  <a:pt x="14" y="5"/>
                  <a:pt x="16" y="2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Freeform 1362"/>
          <p:cNvSpPr>
            <a:spLocks noEditPoints="1"/>
          </p:cNvSpPr>
          <p:nvPr/>
        </p:nvSpPr>
        <p:spPr bwMode="auto">
          <a:xfrm>
            <a:off x="6139185" y="2933938"/>
            <a:ext cx="301967" cy="301967"/>
          </a:xfrm>
          <a:custGeom>
            <a:avLst/>
            <a:gdLst>
              <a:gd name="T0" fmla="*/ 99 w 100"/>
              <a:gd name="T1" fmla="*/ 37 h 100"/>
              <a:gd name="T2" fmla="*/ 94 w 100"/>
              <a:gd name="T3" fmla="*/ 12 h 100"/>
              <a:gd name="T4" fmla="*/ 88 w 100"/>
              <a:gd name="T5" fmla="*/ 6 h 100"/>
              <a:gd name="T6" fmla="*/ 63 w 100"/>
              <a:gd name="T7" fmla="*/ 1 h 100"/>
              <a:gd name="T8" fmla="*/ 56 w 100"/>
              <a:gd name="T9" fmla="*/ 3 h 100"/>
              <a:gd name="T10" fmla="*/ 3 w 100"/>
              <a:gd name="T11" fmla="*/ 56 h 100"/>
              <a:gd name="T12" fmla="*/ 3 w 100"/>
              <a:gd name="T13" fmla="*/ 67 h 100"/>
              <a:gd name="T14" fmla="*/ 33 w 100"/>
              <a:gd name="T15" fmla="*/ 97 h 100"/>
              <a:gd name="T16" fmla="*/ 44 w 100"/>
              <a:gd name="T17" fmla="*/ 97 h 100"/>
              <a:gd name="T18" fmla="*/ 97 w 100"/>
              <a:gd name="T19" fmla="*/ 44 h 100"/>
              <a:gd name="T20" fmla="*/ 99 w 100"/>
              <a:gd name="T21" fmla="*/ 37 h 100"/>
              <a:gd name="T22" fmla="*/ 81 w 100"/>
              <a:gd name="T23" fmla="*/ 19 h 100"/>
              <a:gd name="T24" fmla="*/ 81 w 100"/>
              <a:gd name="T25" fmla="*/ 12 h 100"/>
              <a:gd name="T26" fmla="*/ 88 w 100"/>
              <a:gd name="T27" fmla="*/ 12 h 100"/>
              <a:gd name="T28" fmla="*/ 88 w 100"/>
              <a:gd name="T29" fmla="*/ 19 h 100"/>
              <a:gd name="T30" fmla="*/ 81 w 100"/>
              <a:gd name="T31" fmla="*/ 1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100">
                <a:moveTo>
                  <a:pt x="99" y="37"/>
                </a:moveTo>
                <a:cubicBezTo>
                  <a:pt x="94" y="12"/>
                  <a:pt x="94" y="12"/>
                  <a:pt x="94" y="12"/>
                </a:cubicBezTo>
                <a:cubicBezTo>
                  <a:pt x="94" y="9"/>
                  <a:pt x="92" y="6"/>
                  <a:pt x="88" y="6"/>
                </a:cubicBezTo>
                <a:cubicBezTo>
                  <a:pt x="63" y="1"/>
                  <a:pt x="63" y="1"/>
                  <a:pt x="63" y="1"/>
                </a:cubicBezTo>
                <a:cubicBezTo>
                  <a:pt x="60" y="0"/>
                  <a:pt x="58" y="1"/>
                  <a:pt x="56" y="3"/>
                </a:cubicBezTo>
                <a:cubicBezTo>
                  <a:pt x="3" y="56"/>
                  <a:pt x="3" y="56"/>
                  <a:pt x="3" y="56"/>
                </a:cubicBezTo>
                <a:cubicBezTo>
                  <a:pt x="0" y="59"/>
                  <a:pt x="0" y="64"/>
                  <a:pt x="3" y="67"/>
                </a:cubicBezTo>
                <a:cubicBezTo>
                  <a:pt x="33" y="97"/>
                  <a:pt x="33" y="97"/>
                  <a:pt x="33" y="97"/>
                </a:cubicBezTo>
                <a:cubicBezTo>
                  <a:pt x="36" y="100"/>
                  <a:pt x="41" y="100"/>
                  <a:pt x="44" y="97"/>
                </a:cubicBezTo>
                <a:cubicBezTo>
                  <a:pt x="97" y="44"/>
                  <a:pt x="97" y="44"/>
                  <a:pt x="97" y="44"/>
                </a:cubicBezTo>
                <a:cubicBezTo>
                  <a:pt x="99" y="42"/>
                  <a:pt x="100" y="40"/>
                  <a:pt x="99" y="37"/>
                </a:cubicBezTo>
                <a:close/>
                <a:moveTo>
                  <a:pt x="81" y="19"/>
                </a:moveTo>
                <a:cubicBezTo>
                  <a:pt x="79" y="17"/>
                  <a:pt x="79" y="14"/>
                  <a:pt x="81" y="12"/>
                </a:cubicBezTo>
                <a:cubicBezTo>
                  <a:pt x="83" y="10"/>
                  <a:pt x="86" y="10"/>
                  <a:pt x="88" y="12"/>
                </a:cubicBezTo>
                <a:cubicBezTo>
                  <a:pt x="90" y="14"/>
                  <a:pt x="90" y="17"/>
                  <a:pt x="88" y="19"/>
                </a:cubicBezTo>
                <a:cubicBezTo>
                  <a:pt x="86" y="21"/>
                  <a:pt x="83" y="21"/>
                  <a:pt x="81" y="19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" name="Freeform 1363"/>
          <p:cNvSpPr>
            <a:spLocks/>
          </p:cNvSpPr>
          <p:nvPr/>
        </p:nvSpPr>
        <p:spPr bwMode="auto">
          <a:xfrm>
            <a:off x="6377472" y="2866150"/>
            <a:ext cx="100656" cy="123252"/>
          </a:xfrm>
          <a:custGeom>
            <a:avLst/>
            <a:gdLst>
              <a:gd name="T0" fmla="*/ 9 w 33"/>
              <a:gd name="T1" fmla="*/ 36 h 41"/>
              <a:gd name="T2" fmla="*/ 7 w 33"/>
              <a:gd name="T3" fmla="*/ 37 h 41"/>
              <a:gd name="T4" fmla="*/ 14 w 33"/>
              <a:gd name="T5" fmla="*/ 19 h 41"/>
              <a:gd name="T6" fmla="*/ 26 w 33"/>
              <a:gd name="T7" fmla="*/ 4 h 41"/>
              <a:gd name="T8" fmla="*/ 19 w 33"/>
              <a:gd name="T9" fmla="*/ 22 h 41"/>
              <a:gd name="T10" fmla="*/ 15 w 33"/>
              <a:gd name="T11" fmla="*/ 30 h 41"/>
              <a:gd name="T12" fmla="*/ 17 w 33"/>
              <a:gd name="T13" fmla="*/ 32 h 41"/>
              <a:gd name="T14" fmla="*/ 22 w 33"/>
              <a:gd name="T15" fmla="*/ 24 h 41"/>
              <a:gd name="T16" fmla="*/ 28 w 33"/>
              <a:gd name="T17" fmla="*/ 2 h 41"/>
              <a:gd name="T18" fmla="*/ 28 w 33"/>
              <a:gd name="T19" fmla="*/ 1 h 41"/>
              <a:gd name="T20" fmla="*/ 19 w 33"/>
              <a:gd name="T21" fmla="*/ 5 h 41"/>
              <a:gd name="T22" fmla="*/ 10 w 33"/>
              <a:gd name="T23" fmla="*/ 17 h 41"/>
              <a:gd name="T24" fmla="*/ 5 w 33"/>
              <a:gd name="T25" fmla="*/ 40 h 41"/>
              <a:gd name="T26" fmla="*/ 5 w 33"/>
              <a:gd name="T27" fmla="*/ 40 h 41"/>
              <a:gd name="T28" fmla="*/ 8 w 33"/>
              <a:gd name="T29" fmla="*/ 41 h 41"/>
              <a:gd name="T30" fmla="*/ 9 w 33"/>
              <a:gd name="T31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" h="41">
                <a:moveTo>
                  <a:pt x="9" y="36"/>
                </a:moveTo>
                <a:cubicBezTo>
                  <a:pt x="8" y="37"/>
                  <a:pt x="8" y="37"/>
                  <a:pt x="7" y="37"/>
                </a:cubicBezTo>
                <a:cubicBezTo>
                  <a:pt x="7" y="35"/>
                  <a:pt x="8" y="28"/>
                  <a:pt x="14" y="19"/>
                </a:cubicBezTo>
                <a:cubicBezTo>
                  <a:pt x="19" y="10"/>
                  <a:pt x="24" y="5"/>
                  <a:pt x="26" y="4"/>
                </a:cubicBezTo>
                <a:cubicBezTo>
                  <a:pt x="26" y="6"/>
                  <a:pt x="25" y="13"/>
                  <a:pt x="19" y="22"/>
                </a:cubicBezTo>
                <a:cubicBezTo>
                  <a:pt x="18" y="25"/>
                  <a:pt x="16" y="28"/>
                  <a:pt x="15" y="30"/>
                </a:cubicBezTo>
                <a:cubicBezTo>
                  <a:pt x="16" y="31"/>
                  <a:pt x="16" y="31"/>
                  <a:pt x="17" y="32"/>
                </a:cubicBezTo>
                <a:cubicBezTo>
                  <a:pt x="19" y="30"/>
                  <a:pt x="21" y="27"/>
                  <a:pt x="22" y="24"/>
                </a:cubicBezTo>
                <a:cubicBezTo>
                  <a:pt x="24" y="22"/>
                  <a:pt x="33" y="6"/>
                  <a:pt x="28" y="2"/>
                </a:cubicBezTo>
                <a:cubicBezTo>
                  <a:pt x="28" y="1"/>
                  <a:pt x="28" y="1"/>
                  <a:pt x="28" y="1"/>
                </a:cubicBezTo>
                <a:cubicBezTo>
                  <a:pt x="26" y="0"/>
                  <a:pt x="23" y="1"/>
                  <a:pt x="19" y="5"/>
                </a:cubicBezTo>
                <a:cubicBezTo>
                  <a:pt x="16" y="8"/>
                  <a:pt x="13" y="12"/>
                  <a:pt x="10" y="17"/>
                </a:cubicBezTo>
                <a:cubicBezTo>
                  <a:pt x="9" y="19"/>
                  <a:pt x="0" y="36"/>
                  <a:pt x="5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1"/>
                  <a:pt x="7" y="41"/>
                  <a:pt x="8" y="41"/>
                </a:cubicBezTo>
                <a:cubicBezTo>
                  <a:pt x="8" y="39"/>
                  <a:pt x="9" y="38"/>
                  <a:pt x="9" y="36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" name="Freeform 1364"/>
          <p:cNvSpPr>
            <a:spLocks/>
          </p:cNvSpPr>
          <p:nvPr/>
        </p:nvSpPr>
        <p:spPr bwMode="auto">
          <a:xfrm>
            <a:off x="6180269" y="3104437"/>
            <a:ext cx="57517" cy="59572"/>
          </a:xfrm>
          <a:custGeom>
            <a:avLst/>
            <a:gdLst>
              <a:gd name="T0" fmla="*/ 6 w 19"/>
              <a:gd name="T1" fmla="*/ 0 h 20"/>
              <a:gd name="T2" fmla="*/ 9 w 19"/>
              <a:gd name="T3" fmla="*/ 0 h 20"/>
              <a:gd name="T4" fmla="*/ 9 w 19"/>
              <a:gd name="T5" fmla="*/ 3 h 20"/>
              <a:gd name="T6" fmla="*/ 5 w 19"/>
              <a:gd name="T7" fmla="*/ 5 h 20"/>
              <a:gd name="T8" fmla="*/ 4 w 19"/>
              <a:gd name="T9" fmla="*/ 8 h 20"/>
              <a:gd name="T10" fmla="*/ 5 w 19"/>
              <a:gd name="T11" fmla="*/ 9 h 20"/>
              <a:gd name="T12" fmla="*/ 9 w 19"/>
              <a:gd name="T13" fmla="*/ 8 h 20"/>
              <a:gd name="T14" fmla="*/ 13 w 19"/>
              <a:gd name="T15" fmla="*/ 6 h 20"/>
              <a:gd name="T16" fmla="*/ 18 w 19"/>
              <a:gd name="T17" fmla="*/ 8 h 20"/>
              <a:gd name="T18" fmla="*/ 19 w 19"/>
              <a:gd name="T19" fmla="*/ 12 h 20"/>
              <a:gd name="T20" fmla="*/ 17 w 19"/>
              <a:gd name="T21" fmla="*/ 17 h 20"/>
              <a:gd name="T22" fmla="*/ 13 w 19"/>
              <a:gd name="T23" fmla="*/ 20 h 20"/>
              <a:gd name="T24" fmla="*/ 9 w 19"/>
              <a:gd name="T25" fmla="*/ 20 h 20"/>
              <a:gd name="T26" fmla="*/ 9 w 19"/>
              <a:gd name="T27" fmla="*/ 17 h 20"/>
              <a:gd name="T28" fmla="*/ 13 w 19"/>
              <a:gd name="T29" fmla="*/ 15 h 20"/>
              <a:gd name="T30" fmla="*/ 15 w 19"/>
              <a:gd name="T31" fmla="*/ 12 h 20"/>
              <a:gd name="T32" fmla="*/ 13 w 19"/>
              <a:gd name="T33" fmla="*/ 10 h 20"/>
              <a:gd name="T34" fmla="*/ 10 w 19"/>
              <a:gd name="T35" fmla="*/ 11 h 20"/>
              <a:gd name="T36" fmla="*/ 6 w 19"/>
              <a:gd name="T37" fmla="*/ 13 h 20"/>
              <a:gd name="T38" fmla="*/ 2 w 19"/>
              <a:gd name="T39" fmla="*/ 12 h 20"/>
              <a:gd name="T40" fmla="*/ 0 w 19"/>
              <a:gd name="T41" fmla="*/ 7 h 20"/>
              <a:gd name="T42" fmla="*/ 2 w 19"/>
              <a:gd name="T43" fmla="*/ 3 h 20"/>
              <a:gd name="T44" fmla="*/ 6 w 19"/>
              <a:gd name="T4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" h="20">
                <a:moveTo>
                  <a:pt x="6" y="0"/>
                </a:moveTo>
                <a:cubicBezTo>
                  <a:pt x="7" y="0"/>
                  <a:pt x="8" y="0"/>
                  <a:pt x="9" y="0"/>
                </a:cubicBezTo>
                <a:cubicBezTo>
                  <a:pt x="9" y="3"/>
                  <a:pt x="9" y="3"/>
                  <a:pt x="9" y="3"/>
                </a:cubicBezTo>
                <a:cubicBezTo>
                  <a:pt x="8" y="3"/>
                  <a:pt x="7" y="4"/>
                  <a:pt x="5" y="5"/>
                </a:cubicBezTo>
                <a:cubicBezTo>
                  <a:pt x="4" y="6"/>
                  <a:pt x="4" y="7"/>
                  <a:pt x="4" y="8"/>
                </a:cubicBezTo>
                <a:cubicBezTo>
                  <a:pt x="4" y="9"/>
                  <a:pt x="5" y="9"/>
                  <a:pt x="5" y="9"/>
                </a:cubicBezTo>
                <a:cubicBezTo>
                  <a:pt x="6" y="9"/>
                  <a:pt x="7" y="9"/>
                  <a:pt x="9" y="8"/>
                </a:cubicBezTo>
                <a:cubicBezTo>
                  <a:pt x="10" y="7"/>
                  <a:pt x="11" y="6"/>
                  <a:pt x="13" y="6"/>
                </a:cubicBezTo>
                <a:cubicBezTo>
                  <a:pt x="15" y="5"/>
                  <a:pt x="16" y="6"/>
                  <a:pt x="18" y="8"/>
                </a:cubicBezTo>
                <a:cubicBezTo>
                  <a:pt x="19" y="9"/>
                  <a:pt x="19" y="10"/>
                  <a:pt x="19" y="12"/>
                </a:cubicBezTo>
                <a:cubicBezTo>
                  <a:pt x="19" y="14"/>
                  <a:pt x="18" y="15"/>
                  <a:pt x="17" y="17"/>
                </a:cubicBezTo>
                <a:cubicBezTo>
                  <a:pt x="15" y="18"/>
                  <a:pt x="14" y="19"/>
                  <a:pt x="13" y="20"/>
                </a:cubicBezTo>
                <a:cubicBezTo>
                  <a:pt x="11" y="20"/>
                  <a:pt x="10" y="20"/>
                  <a:pt x="9" y="20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2" y="16"/>
                  <a:pt x="13" y="15"/>
                </a:cubicBezTo>
                <a:cubicBezTo>
                  <a:pt x="15" y="13"/>
                  <a:pt x="15" y="12"/>
                  <a:pt x="15" y="12"/>
                </a:cubicBezTo>
                <a:cubicBezTo>
                  <a:pt x="15" y="11"/>
                  <a:pt x="14" y="10"/>
                  <a:pt x="13" y="10"/>
                </a:cubicBezTo>
                <a:cubicBezTo>
                  <a:pt x="13" y="10"/>
                  <a:pt x="11" y="10"/>
                  <a:pt x="10" y="11"/>
                </a:cubicBezTo>
                <a:cubicBezTo>
                  <a:pt x="9" y="12"/>
                  <a:pt x="7" y="13"/>
                  <a:pt x="6" y="13"/>
                </a:cubicBezTo>
                <a:cubicBezTo>
                  <a:pt x="4" y="14"/>
                  <a:pt x="3" y="13"/>
                  <a:pt x="2" y="12"/>
                </a:cubicBezTo>
                <a:cubicBezTo>
                  <a:pt x="0" y="11"/>
                  <a:pt x="0" y="9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1"/>
                  <a:pt x="5" y="1"/>
                  <a:pt x="6" y="0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" name="Freeform 1365"/>
          <p:cNvSpPr>
            <a:spLocks noEditPoints="1"/>
          </p:cNvSpPr>
          <p:nvPr/>
        </p:nvSpPr>
        <p:spPr bwMode="auto">
          <a:xfrm>
            <a:off x="6225461" y="3065406"/>
            <a:ext cx="69843" cy="67789"/>
          </a:xfrm>
          <a:custGeom>
            <a:avLst/>
            <a:gdLst>
              <a:gd name="T0" fmla="*/ 14 w 34"/>
              <a:gd name="T1" fmla="*/ 33 h 33"/>
              <a:gd name="T2" fmla="*/ 0 w 34"/>
              <a:gd name="T3" fmla="*/ 4 h 33"/>
              <a:gd name="T4" fmla="*/ 5 w 34"/>
              <a:gd name="T5" fmla="*/ 0 h 33"/>
              <a:gd name="T6" fmla="*/ 34 w 34"/>
              <a:gd name="T7" fmla="*/ 13 h 33"/>
              <a:gd name="T8" fmla="*/ 30 w 34"/>
              <a:gd name="T9" fmla="*/ 17 h 33"/>
              <a:gd name="T10" fmla="*/ 25 w 34"/>
              <a:gd name="T11" fmla="*/ 14 h 33"/>
              <a:gd name="T12" fmla="*/ 15 w 34"/>
              <a:gd name="T13" fmla="*/ 25 h 33"/>
              <a:gd name="T14" fmla="*/ 18 w 34"/>
              <a:gd name="T15" fmla="*/ 29 h 33"/>
              <a:gd name="T16" fmla="*/ 14 w 34"/>
              <a:gd name="T17" fmla="*/ 33 h 33"/>
              <a:gd name="T18" fmla="*/ 8 w 34"/>
              <a:gd name="T19" fmla="*/ 7 h 33"/>
              <a:gd name="T20" fmla="*/ 14 w 34"/>
              <a:gd name="T21" fmla="*/ 19 h 33"/>
              <a:gd name="T22" fmla="*/ 20 w 34"/>
              <a:gd name="T23" fmla="*/ 13 h 33"/>
              <a:gd name="T24" fmla="*/ 8 w 34"/>
              <a:gd name="T25" fmla="*/ 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33">
                <a:moveTo>
                  <a:pt x="14" y="33"/>
                </a:moveTo>
                <a:lnTo>
                  <a:pt x="0" y="4"/>
                </a:lnTo>
                <a:lnTo>
                  <a:pt x="5" y="0"/>
                </a:lnTo>
                <a:lnTo>
                  <a:pt x="34" y="13"/>
                </a:lnTo>
                <a:lnTo>
                  <a:pt x="30" y="17"/>
                </a:lnTo>
                <a:lnTo>
                  <a:pt x="25" y="14"/>
                </a:lnTo>
                <a:lnTo>
                  <a:pt x="15" y="25"/>
                </a:lnTo>
                <a:lnTo>
                  <a:pt x="18" y="29"/>
                </a:lnTo>
                <a:lnTo>
                  <a:pt x="14" y="33"/>
                </a:lnTo>
                <a:close/>
                <a:moveTo>
                  <a:pt x="8" y="7"/>
                </a:moveTo>
                <a:lnTo>
                  <a:pt x="14" y="19"/>
                </a:lnTo>
                <a:lnTo>
                  <a:pt x="20" y="13"/>
                </a:lnTo>
                <a:lnTo>
                  <a:pt x="8" y="7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" name="Freeform 1366"/>
          <p:cNvSpPr>
            <a:spLocks/>
          </p:cNvSpPr>
          <p:nvPr/>
        </p:nvSpPr>
        <p:spPr bwMode="auto">
          <a:xfrm>
            <a:off x="6260383" y="3034594"/>
            <a:ext cx="71897" cy="51356"/>
          </a:xfrm>
          <a:custGeom>
            <a:avLst/>
            <a:gdLst>
              <a:gd name="T0" fmla="*/ 4 w 35"/>
              <a:gd name="T1" fmla="*/ 0 h 25"/>
              <a:gd name="T2" fmla="*/ 20 w 35"/>
              <a:gd name="T3" fmla="*/ 16 h 25"/>
              <a:gd name="T4" fmla="*/ 32 w 35"/>
              <a:gd name="T5" fmla="*/ 6 h 25"/>
              <a:gd name="T6" fmla="*/ 35 w 35"/>
              <a:gd name="T7" fmla="*/ 9 h 25"/>
              <a:gd name="T8" fmla="*/ 20 w 35"/>
              <a:gd name="T9" fmla="*/ 25 h 25"/>
              <a:gd name="T10" fmla="*/ 0 w 35"/>
              <a:gd name="T11" fmla="*/ 3 h 25"/>
              <a:gd name="T12" fmla="*/ 4 w 35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25">
                <a:moveTo>
                  <a:pt x="4" y="0"/>
                </a:moveTo>
                <a:lnTo>
                  <a:pt x="20" y="16"/>
                </a:lnTo>
                <a:lnTo>
                  <a:pt x="32" y="6"/>
                </a:lnTo>
                <a:lnTo>
                  <a:pt x="35" y="9"/>
                </a:lnTo>
                <a:lnTo>
                  <a:pt x="20" y="25"/>
                </a:lnTo>
                <a:lnTo>
                  <a:pt x="0" y="3"/>
                </a:lnTo>
                <a:lnTo>
                  <a:pt x="4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" name="Freeform 1367"/>
          <p:cNvSpPr>
            <a:spLocks/>
          </p:cNvSpPr>
          <p:nvPr/>
        </p:nvSpPr>
        <p:spPr bwMode="auto">
          <a:xfrm>
            <a:off x="6295304" y="2970913"/>
            <a:ext cx="76006" cy="76006"/>
          </a:xfrm>
          <a:custGeom>
            <a:avLst/>
            <a:gdLst>
              <a:gd name="T0" fmla="*/ 22 w 37"/>
              <a:gd name="T1" fmla="*/ 37 h 37"/>
              <a:gd name="T2" fmla="*/ 0 w 37"/>
              <a:gd name="T3" fmla="*/ 16 h 37"/>
              <a:gd name="T4" fmla="*/ 16 w 37"/>
              <a:gd name="T5" fmla="*/ 0 h 37"/>
              <a:gd name="T6" fmla="*/ 19 w 37"/>
              <a:gd name="T7" fmla="*/ 4 h 37"/>
              <a:gd name="T8" fmla="*/ 9 w 37"/>
              <a:gd name="T9" fmla="*/ 15 h 37"/>
              <a:gd name="T10" fmla="*/ 14 w 37"/>
              <a:gd name="T11" fmla="*/ 19 h 37"/>
              <a:gd name="T12" fmla="*/ 22 w 37"/>
              <a:gd name="T13" fmla="*/ 12 h 37"/>
              <a:gd name="T14" fmla="*/ 25 w 37"/>
              <a:gd name="T15" fmla="*/ 15 h 37"/>
              <a:gd name="T16" fmla="*/ 18 w 37"/>
              <a:gd name="T17" fmla="*/ 24 h 37"/>
              <a:gd name="T18" fmla="*/ 22 w 37"/>
              <a:gd name="T19" fmla="*/ 28 h 37"/>
              <a:gd name="T20" fmla="*/ 33 w 37"/>
              <a:gd name="T21" fmla="*/ 18 h 37"/>
              <a:gd name="T22" fmla="*/ 37 w 37"/>
              <a:gd name="T23" fmla="*/ 21 h 37"/>
              <a:gd name="T24" fmla="*/ 22 w 37"/>
              <a:gd name="T25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" h="37">
                <a:moveTo>
                  <a:pt x="22" y="37"/>
                </a:moveTo>
                <a:lnTo>
                  <a:pt x="0" y="16"/>
                </a:lnTo>
                <a:lnTo>
                  <a:pt x="16" y="0"/>
                </a:lnTo>
                <a:lnTo>
                  <a:pt x="19" y="4"/>
                </a:lnTo>
                <a:lnTo>
                  <a:pt x="9" y="15"/>
                </a:lnTo>
                <a:lnTo>
                  <a:pt x="14" y="19"/>
                </a:lnTo>
                <a:lnTo>
                  <a:pt x="22" y="12"/>
                </a:lnTo>
                <a:lnTo>
                  <a:pt x="25" y="15"/>
                </a:lnTo>
                <a:lnTo>
                  <a:pt x="18" y="24"/>
                </a:lnTo>
                <a:lnTo>
                  <a:pt x="22" y="28"/>
                </a:lnTo>
                <a:lnTo>
                  <a:pt x="33" y="18"/>
                </a:lnTo>
                <a:lnTo>
                  <a:pt x="37" y="21"/>
                </a:lnTo>
                <a:lnTo>
                  <a:pt x="22" y="37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" name="Freeform 1368"/>
          <p:cNvSpPr>
            <a:spLocks/>
          </p:cNvSpPr>
          <p:nvPr/>
        </p:nvSpPr>
        <p:spPr bwMode="auto">
          <a:xfrm>
            <a:off x="6219299" y="3001727"/>
            <a:ext cx="221853" cy="234178"/>
          </a:xfrm>
          <a:custGeom>
            <a:avLst/>
            <a:gdLst>
              <a:gd name="T0" fmla="*/ 0 w 73"/>
              <a:gd name="T1" fmla="*/ 70 h 78"/>
              <a:gd name="T2" fmla="*/ 6 w 73"/>
              <a:gd name="T3" fmla="*/ 75 h 78"/>
              <a:gd name="T4" fmla="*/ 17 w 73"/>
              <a:gd name="T5" fmla="*/ 75 h 78"/>
              <a:gd name="T6" fmla="*/ 70 w 73"/>
              <a:gd name="T7" fmla="*/ 22 h 78"/>
              <a:gd name="T8" fmla="*/ 72 w 73"/>
              <a:gd name="T9" fmla="*/ 15 h 78"/>
              <a:gd name="T10" fmla="*/ 69 w 73"/>
              <a:gd name="T11" fmla="*/ 0 h 78"/>
              <a:gd name="T12" fmla="*/ 0 w 73"/>
              <a:gd name="T13" fmla="*/ 7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78">
                <a:moveTo>
                  <a:pt x="0" y="70"/>
                </a:moveTo>
                <a:cubicBezTo>
                  <a:pt x="6" y="75"/>
                  <a:pt x="6" y="75"/>
                  <a:pt x="6" y="75"/>
                </a:cubicBezTo>
                <a:cubicBezTo>
                  <a:pt x="9" y="78"/>
                  <a:pt x="14" y="78"/>
                  <a:pt x="17" y="75"/>
                </a:cubicBezTo>
                <a:cubicBezTo>
                  <a:pt x="70" y="22"/>
                  <a:pt x="70" y="22"/>
                  <a:pt x="70" y="22"/>
                </a:cubicBezTo>
                <a:cubicBezTo>
                  <a:pt x="72" y="20"/>
                  <a:pt x="73" y="18"/>
                  <a:pt x="72" y="15"/>
                </a:cubicBezTo>
                <a:cubicBezTo>
                  <a:pt x="69" y="0"/>
                  <a:pt x="69" y="0"/>
                  <a:pt x="69" y="0"/>
                </a:cubicBezTo>
                <a:lnTo>
                  <a:pt x="0" y="70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" name="Oval 1369"/>
          <p:cNvSpPr>
            <a:spLocks noChangeArrowheads="1"/>
          </p:cNvSpPr>
          <p:nvPr/>
        </p:nvSpPr>
        <p:spPr bwMode="auto">
          <a:xfrm>
            <a:off x="5266152" y="2769602"/>
            <a:ext cx="564904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6" name="Freeform 1370"/>
          <p:cNvSpPr>
            <a:spLocks/>
          </p:cNvSpPr>
          <p:nvPr/>
        </p:nvSpPr>
        <p:spPr bwMode="auto">
          <a:xfrm>
            <a:off x="5387349" y="2882583"/>
            <a:ext cx="158174" cy="203366"/>
          </a:xfrm>
          <a:custGeom>
            <a:avLst/>
            <a:gdLst>
              <a:gd name="T0" fmla="*/ 11 w 53"/>
              <a:gd name="T1" fmla="*/ 40 h 67"/>
              <a:gd name="T2" fmla="*/ 11 w 53"/>
              <a:gd name="T3" fmla="*/ 27 h 67"/>
              <a:gd name="T4" fmla="*/ 26 w 53"/>
              <a:gd name="T5" fmla="*/ 12 h 67"/>
              <a:gd name="T6" fmla="*/ 26 w 53"/>
              <a:gd name="T7" fmla="*/ 12 h 67"/>
              <a:gd name="T8" fmla="*/ 41 w 53"/>
              <a:gd name="T9" fmla="*/ 27 h 67"/>
              <a:gd name="T10" fmla="*/ 41 w 53"/>
              <a:gd name="T11" fmla="*/ 27 h 67"/>
              <a:gd name="T12" fmla="*/ 41 w 53"/>
              <a:gd name="T13" fmla="*/ 67 h 67"/>
              <a:gd name="T14" fmla="*/ 41 w 53"/>
              <a:gd name="T15" fmla="*/ 67 h 67"/>
              <a:gd name="T16" fmla="*/ 53 w 53"/>
              <a:gd name="T17" fmla="*/ 67 h 67"/>
              <a:gd name="T18" fmla="*/ 53 w 53"/>
              <a:gd name="T19" fmla="*/ 27 h 67"/>
              <a:gd name="T20" fmla="*/ 26 w 53"/>
              <a:gd name="T21" fmla="*/ 0 h 67"/>
              <a:gd name="T22" fmla="*/ 26 w 53"/>
              <a:gd name="T23" fmla="*/ 0 h 67"/>
              <a:gd name="T24" fmla="*/ 0 w 53"/>
              <a:gd name="T25" fmla="*/ 27 h 67"/>
              <a:gd name="T26" fmla="*/ 0 w 53"/>
              <a:gd name="T27" fmla="*/ 27 h 67"/>
              <a:gd name="T28" fmla="*/ 0 w 53"/>
              <a:gd name="T29" fmla="*/ 40 h 67"/>
              <a:gd name="T30" fmla="*/ 11 w 53"/>
              <a:gd name="T31" fmla="*/ 4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67">
                <a:moveTo>
                  <a:pt x="11" y="40"/>
                </a:moveTo>
                <a:cubicBezTo>
                  <a:pt x="11" y="27"/>
                  <a:pt x="11" y="27"/>
                  <a:pt x="11" y="27"/>
                </a:cubicBezTo>
                <a:cubicBezTo>
                  <a:pt x="11" y="18"/>
                  <a:pt x="18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35" y="12"/>
                  <a:pt x="41" y="18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67"/>
                  <a:pt x="41" y="67"/>
                  <a:pt x="41" y="67"/>
                </a:cubicBezTo>
                <a:cubicBezTo>
                  <a:pt x="41" y="67"/>
                  <a:pt x="41" y="67"/>
                  <a:pt x="41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12"/>
                  <a:pt x="41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40"/>
                  <a:pt x="0" y="40"/>
                  <a:pt x="0" y="40"/>
                </a:cubicBezTo>
                <a:cubicBezTo>
                  <a:pt x="11" y="40"/>
                  <a:pt x="11" y="40"/>
                  <a:pt x="11" y="40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Freeform 1371"/>
          <p:cNvSpPr>
            <a:spLocks/>
          </p:cNvSpPr>
          <p:nvPr/>
        </p:nvSpPr>
        <p:spPr bwMode="auto">
          <a:xfrm>
            <a:off x="5364754" y="2991455"/>
            <a:ext cx="209528" cy="228016"/>
          </a:xfrm>
          <a:custGeom>
            <a:avLst/>
            <a:gdLst>
              <a:gd name="T0" fmla="*/ 60 w 69"/>
              <a:gd name="T1" fmla="*/ 0 h 75"/>
              <a:gd name="T2" fmla="*/ 9 w 69"/>
              <a:gd name="T3" fmla="*/ 0 h 75"/>
              <a:gd name="T4" fmla="*/ 0 w 69"/>
              <a:gd name="T5" fmla="*/ 9 h 75"/>
              <a:gd name="T6" fmla="*/ 0 w 69"/>
              <a:gd name="T7" fmla="*/ 56 h 75"/>
              <a:gd name="T8" fmla="*/ 0 w 69"/>
              <a:gd name="T9" fmla="*/ 66 h 75"/>
              <a:gd name="T10" fmla="*/ 9 w 69"/>
              <a:gd name="T11" fmla="*/ 75 h 75"/>
              <a:gd name="T12" fmla="*/ 60 w 69"/>
              <a:gd name="T13" fmla="*/ 75 h 75"/>
              <a:gd name="T14" fmla="*/ 69 w 69"/>
              <a:gd name="T15" fmla="*/ 66 h 75"/>
              <a:gd name="T16" fmla="*/ 69 w 69"/>
              <a:gd name="T17" fmla="*/ 56 h 75"/>
              <a:gd name="T18" fmla="*/ 69 w 69"/>
              <a:gd name="T19" fmla="*/ 9 h 75"/>
              <a:gd name="T20" fmla="*/ 60 w 69"/>
              <a:gd name="T2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75">
                <a:moveTo>
                  <a:pt x="60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1"/>
                  <a:pt x="4" y="75"/>
                  <a:pt x="9" y="75"/>
                </a:cubicBezTo>
                <a:cubicBezTo>
                  <a:pt x="60" y="75"/>
                  <a:pt x="60" y="75"/>
                  <a:pt x="60" y="75"/>
                </a:cubicBezTo>
                <a:cubicBezTo>
                  <a:pt x="65" y="75"/>
                  <a:pt x="69" y="71"/>
                  <a:pt x="69" y="6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4"/>
                  <a:pt x="65" y="0"/>
                  <a:pt x="60" y="0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" name="Freeform 1372"/>
          <p:cNvSpPr>
            <a:spLocks/>
          </p:cNvSpPr>
          <p:nvPr/>
        </p:nvSpPr>
        <p:spPr bwMode="auto">
          <a:xfrm>
            <a:off x="5434596" y="3053081"/>
            <a:ext cx="69843" cy="96548"/>
          </a:xfrm>
          <a:custGeom>
            <a:avLst/>
            <a:gdLst>
              <a:gd name="T0" fmla="*/ 12 w 23"/>
              <a:gd name="T1" fmla="*/ 32 h 32"/>
              <a:gd name="T2" fmla="*/ 5 w 23"/>
              <a:gd name="T3" fmla="*/ 25 h 32"/>
              <a:gd name="T4" fmla="*/ 5 w 23"/>
              <a:gd name="T5" fmla="*/ 21 h 32"/>
              <a:gd name="T6" fmla="*/ 0 w 23"/>
              <a:gd name="T7" fmla="*/ 12 h 32"/>
              <a:gd name="T8" fmla="*/ 12 w 23"/>
              <a:gd name="T9" fmla="*/ 0 h 32"/>
              <a:gd name="T10" fmla="*/ 23 w 23"/>
              <a:gd name="T11" fmla="*/ 12 h 32"/>
              <a:gd name="T12" fmla="*/ 19 w 23"/>
              <a:gd name="T13" fmla="*/ 21 h 32"/>
              <a:gd name="T14" fmla="*/ 19 w 23"/>
              <a:gd name="T15" fmla="*/ 25 h 32"/>
              <a:gd name="T16" fmla="*/ 12 w 23"/>
              <a:gd name="T1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32">
                <a:moveTo>
                  <a:pt x="12" y="32"/>
                </a:moveTo>
                <a:cubicBezTo>
                  <a:pt x="8" y="32"/>
                  <a:pt x="5" y="29"/>
                  <a:pt x="5" y="25"/>
                </a:cubicBezTo>
                <a:cubicBezTo>
                  <a:pt x="5" y="21"/>
                  <a:pt x="5" y="21"/>
                  <a:pt x="5" y="21"/>
                </a:cubicBezTo>
                <a:cubicBezTo>
                  <a:pt x="2" y="19"/>
                  <a:pt x="0" y="15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5"/>
                  <a:pt x="21" y="19"/>
                  <a:pt x="19" y="21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9"/>
                  <a:pt x="15" y="32"/>
                  <a:pt x="12" y="32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" name="Freeform 1373"/>
          <p:cNvSpPr>
            <a:spLocks/>
          </p:cNvSpPr>
          <p:nvPr/>
        </p:nvSpPr>
        <p:spPr bwMode="auto">
          <a:xfrm>
            <a:off x="5448975" y="3067461"/>
            <a:ext cx="43139" cy="65734"/>
          </a:xfrm>
          <a:custGeom>
            <a:avLst/>
            <a:gdLst>
              <a:gd name="T0" fmla="*/ 14 w 14"/>
              <a:gd name="T1" fmla="*/ 7 h 22"/>
              <a:gd name="T2" fmla="*/ 7 w 14"/>
              <a:gd name="T3" fmla="*/ 0 h 22"/>
              <a:gd name="T4" fmla="*/ 0 w 14"/>
              <a:gd name="T5" fmla="*/ 7 h 22"/>
              <a:gd name="T6" fmla="*/ 4 w 14"/>
              <a:gd name="T7" fmla="*/ 13 h 22"/>
              <a:gd name="T8" fmla="*/ 4 w 14"/>
              <a:gd name="T9" fmla="*/ 20 h 22"/>
              <a:gd name="T10" fmla="*/ 7 w 14"/>
              <a:gd name="T11" fmla="*/ 22 h 22"/>
              <a:gd name="T12" fmla="*/ 9 w 14"/>
              <a:gd name="T13" fmla="*/ 20 h 22"/>
              <a:gd name="T14" fmla="*/ 9 w 14"/>
              <a:gd name="T15" fmla="*/ 13 h 22"/>
              <a:gd name="T16" fmla="*/ 14 w 14"/>
              <a:gd name="T17" fmla="*/ 7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22">
                <a:moveTo>
                  <a:pt x="14" y="7"/>
                </a:moveTo>
                <a:cubicBezTo>
                  <a:pt x="14" y="3"/>
                  <a:pt x="11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0"/>
                  <a:pt x="2" y="12"/>
                  <a:pt x="4" y="13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5" y="22"/>
                  <a:pt x="7" y="22"/>
                </a:cubicBezTo>
                <a:cubicBezTo>
                  <a:pt x="8" y="22"/>
                  <a:pt x="9" y="21"/>
                  <a:pt x="9" y="20"/>
                </a:cubicBezTo>
                <a:cubicBezTo>
                  <a:pt x="9" y="13"/>
                  <a:pt x="9" y="13"/>
                  <a:pt x="9" y="13"/>
                </a:cubicBezTo>
                <a:cubicBezTo>
                  <a:pt x="12" y="12"/>
                  <a:pt x="14" y="10"/>
                  <a:pt x="14" y="7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Freeform 1374"/>
          <p:cNvSpPr>
            <a:spLocks/>
          </p:cNvSpPr>
          <p:nvPr/>
        </p:nvSpPr>
        <p:spPr bwMode="auto">
          <a:xfrm>
            <a:off x="5574282" y="2964751"/>
            <a:ext cx="156119" cy="36976"/>
          </a:xfrm>
          <a:custGeom>
            <a:avLst/>
            <a:gdLst>
              <a:gd name="T0" fmla="*/ 52 w 52"/>
              <a:gd name="T1" fmla="*/ 10 h 12"/>
              <a:gd name="T2" fmla="*/ 52 w 52"/>
              <a:gd name="T3" fmla="*/ 3 h 12"/>
              <a:gd name="T4" fmla="*/ 50 w 52"/>
              <a:gd name="T5" fmla="*/ 0 h 12"/>
              <a:gd name="T6" fmla="*/ 0 w 52"/>
              <a:gd name="T7" fmla="*/ 0 h 12"/>
              <a:gd name="T8" fmla="*/ 0 w 52"/>
              <a:gd name="T9" fmla="*/ 2 h 12"/>
              <a:gd name="T10" fmla="*/ 0 w 52"/>
              <a:gd name="T11" fmla="*/ 5 h 12"/>
              <a:gd name="T12" fmla="*/ 8 w 52"/>
              <a:gd name="T13" fmla="*/ 12 h 12"/>
              <a:gd name="T14" fmla="*/ 50 w 52"/>
              <a:gd name="T15" fmla="*/ 12 h 12"/>
              <a:gd name="T16" fmla="*/ 52 w 52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12">
                <a:moveTo>
                  <a:pt x="52" y="10"/>
                </a:moveTo>
                <a:cubicBezTo>
                  <a:pt x="52" y="3"/>
                  <a:pt x="52" y="3"/>
                  <a:pt x="52" y="3"/>
                </a:cubicBezTo>
                <a:cubicBezTo>
                  <a:pt x="52" y="1"/>
                  <a:pt x="51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2"/>
                </a:cubicBezTo>
                <a:cubicBezTo>
                  <a:pt x="0" y="5"/>
                  <a:pt x="0" y="5"/>
                  <a:pt x="0" y="5"/>
                </a:cubicBezTo>
                <a:cubicBezTo>
                  <a:pt x="4" y="7"/>
                  <a:pt x="7" y="8"/>
                  <a:pt x="8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1" y="12"/>
                  <a:pt x="52" y="11"/>
                  <a:pt x="52" y="10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1" name="Freeform 1375"/>
          <p:cNvSpPr>
            <a:spLocks/>
          </p:cNvSpPr>
          <p:nvPr/>
        </p:nvSpPr>
        <p:spPr bwMode="auto">
          <a:xfrm>
            <a:off x="5600986" y="3034594"/>
            <a:ext cx="129415" cy="36976"/>
          </a:xfrm>
          <a:custGeom>
            <a:avLst/>
            <a:gdLst>
              <a:gd name="T0" fmla="*/ 41 w 43"/>
              <a:gd name="T1" fmla="*/ 12 h 12"/>
              <a:gd name="T2" fmla="*/ 43 w 43"/>
              <a:gd name="T3" fmla="*/ 10 h 12"/>
              <a:gd name="T4" fmla="*/ 43 w 43"/>
              <a:gd name="T5" fmla="*/ 3 h 12"/>
              <a:gd name="T6" fmla="*/ 41 w 43"/>
              <a:gd name="T7" fmla="*/ 0 h 12"/>
              <a:gd name="T8" fmla="*/ 0 w 43"/>
              <a:gd name="T9" fmla="*/ 0 h 12"/>
              <a:gd name="T10" fmla="*/ 0 w 43"/>
              <a:gd name="T11" fmla="*/ 12 h 12"/>
              <a:gd name="T12" fmla="*/ 41 w 4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12">
                <a:moveTo>
                  <a:pt x="41" y="12"/>
                </a:moveTo>
                <a:cubicBezTo>
                  <a:pt x="42" y="12"/>
                  <a:pt x="43" y="11"/>
                  <a:pt x="43" y="10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2"/>
                  <a:pt x="42" y="0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lnTo>
                  <a:pt x="41" y="12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2" name="Freeform 1376"/>
          <p:cNvSpPr>
            <a:spLocks/>
          </p:cNvSpPr>
          <p:nvPr/>
        </p:nvSpPr>
        <p:spPr bwMode="auto">
          <a:xfrm>
            <a:off x="5600986" y="3106490"/>
            <a:ext cx="129415" cy="36976"/>
          </a:xfrm>
          <a:custGeom>
            <a:avLst/>
            <a:gdLst>
              <a:gd name="T0" fmla="*/ 41 w 43"/>
              <a:gd name="T1" fmla="*/ 12 h 12"/>
              <a:gd name="T2" fmla="*/ 43 w 43"/>
              <a:gd name="T3" fmla="*/ 9 h 12"/>
              <a:gd name="T4" fmla="*/ 43 w 43"/>
              <a:gd name="T5" fmla="*/ 2 h 12"/>
              <a:gd name="T6" fmla="*/ 41 w 43"/>
              <a:gd name="T7" fmla="*/ 0 h 12"/>
              <a:gd name="T8" fmla="*/ 0 w 43"/>
              <a:gd name="T9" fmla="*/ 0 h 12"/>
              <a:gd name="T10" fmla="*/ 0 w 43"/>
              <a:gd name="T11" fmla="*/ 12 h 12"/>
              <a:gd name="T12" fmla="*/ 41 w 4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12">
                <a:moveTo>
                  <a:pt x="41" y="12"/>
                </a:moveTo>
                <a:cubicBezTo>
                  <a:pt x="42" y="12"/>
                  <a:pt x="43" y="10"/>
                  <a:pt x="43" y="9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1"/>
                  <a:pt x="42" y="0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lnTo>
                  <a:pt x="41" y="12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" name="Freeform 1377"/>
          <p:cNvSpPr>
            <a:spLocks/>
          </p:cNvSpPr>
          <p:nvPr/>
        </p:nvSpPr>
        <p:spPr bwMode="auto">
          <a:xfrm>
            <a:off x="5596877" y="3174279"/>
            <a:ext cx="133523" cy="34922"/>
          </a:xfrm>
          <a:custGeom>
            <a:avLst/>
            <a:gdLst>
              <a:gd name="T0" fmla="*/ 0 w 44"/>
              <a:gd name="T1" fmla="*/ 12 h 12"/>
              <a:gd name="T2" fmla="*/ 42 w 44"/>
              <a:gd name="T3" fmla="*/ 12 h 12"/>
              <a:gd name="T4" fmla="*/ 44 w 44"/>
              <a:gd name="T5" fmla="*/ 9 h 12"/>
              <a:gd name="T6" fmla="*/ 44 w 44"/>
              <a:gd name="T7" fmla="*/ 2 h 12"/>
              <a:gd name="T8" fmla="*/ 42 w 44"/>
              <a:gd name="T9" fmla="*/ 0 h 12"/>
              <a:gd name="T10" fmla="*/ 1 w 44"/>
              <a:gd name="T11" fmla="*/ 0 h 12"/>
              <a:gd name="T12" fmla="*/ 1 w 44"/>
              <a:gd name="T13" fmla="*/ 6 h 12"/>
              <a:gd name="T14" fmla="*/ 0 w 44"/>
              <a:gd name="T1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2">
                <a:moveTo>
                  <a:pt x="0" y="12"/>
                </a:moveTo>
                <a:cubicBezTo>
                  <a:pt x="42" y="12"/>
                  <a:pt x="42" y="12"/>
                  <a:pt x="42" y="12"/>
                </a:cubicBezTo>
                <a:cubicBezTo>
                  <a:pt x="43" y="12"/>
                  <a:pt x="44" y="10"/>
                  <a:pt x="44" y="9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6"/>
                  <a:pt x="1" y="6"/>
                  <a:pt x="1" y="6"/>
                </a:cubicBezTo>
                <a:cubicBezTo>
                  <a:pt x="1" y="8"/>
                  <a:pt x="1" y="10"/>
                  <a:pt x="0" y="12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4" name="Oval 1378"/>
          <p:cNvSpPr>
            <a:spLocks noChangeArrowheads="1"/>
          </p:cNvSpPr>
          <p:nvPr/>
        </p:nvSpPr>
        <p:spPr bwMode="auto">
          <a:xfrm>
            <a:off x="4510208" y="2769602"/>
            <a:ext cx="564904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5" name="Freeform 1379"/>
          <p:cNvSpPr>
            <a:spLocks noEditPoints="1"/>
          </p:cNvSpPr>
          <p:nvPr/>
        </p:nvSpPr>
        <p:spPr bwMode="auto">
          <a:xfrm>
            <a:off x="4612918" y="2868203"/>
            <a:ext cx="359485" cy="367702"/>
          </a:xfrm>
          <a:custGeom>
            <a:avLst/>
            <a:gdLst>
              <a:gd name="T0" fmla="*/ 119 w 119"/>
              <a:gd name="T1" fmla="*/ 115 h 122"/>
              <a:gd name="T2" fmla="*/ 119 w 119"/>
              <a:gd name="T3" fmla="*/ 33 h 122"/>
              <a:gd name="T4" fmla="*/ 114 w 119"/>
              <a:gd name="T5" fmla="*/ 21 h 122"/>
              <a:gd name="T6" fmla="*/ 101 w 119"/>
              <a:gd name="T7" fmla="*/ 5 h 122"/>
              <a:gd name="T8" fmla="*/ 89 w 119"/>
              <a:gd name="T9" fmla="*/ 0 h 122"/>
              <a:gd name="T10" fmla="*/ 7 w 119"/>
              <a:gd name="T11" fmla="*/ 0 h 122"/>
              <a:gd name="T12" fmla="*/ 0 w 119"/>
              <a:gd name="T13" fmla="*/ 6 h 122"/>
              <a:gd name="T14" fmla="*/ 0 w 119"/>
              <a:gd name="T15" fmla="*/ 115 h 122"/>
              <a:gd name="T16" fmla="*/ 7 w 119"/>
              <a:gd name="T17" fmla="*/ 122 h 122"/>
              <a:gd name="T18" fmla="*/ 115 w 119"/>
              <a:gd name="T19" fmla="*/ 122 h 122"/>
              <a:gd name="T20" fmla="*/ 119 w 119"/>
              <a:gd name="T21" fmla="*/ 115 h 122"/>
              <a:gd name="T22" fmla="*/ 13 w 119"/>
              <a:gd name="T23" fmla="*/ 12 h 122"/>
              <a:gd name="T24" fmla="*/ 11 w 119"/>
              <a:gd name="T25" fmla="*/ 13 h 122"/>
              <a:gd name="T26" fmla="*/ 8 w 119"/>
              <a:gd name="T27" fmla="*/ 13 h 122"/>
              <a:gd name="T28" fmla="*/ 7 w 119"/>
              <a:gd name="T29" fmla="*/ 12 h 122"/>
              <a:gd name="T30" fmla="*/ 7 w 119"/>
              <a:gd name="T31" fmla="*/ 9 h 122"/>
              <a:gd name="T32" fmla="*/ 8 w 119"/>
              <a:gd name="T33" fmla="*/ 7 h 122"/>
              <a:gd name="T34" fmla="*/ 11 w 119"/>
              <a:gd name="T35" fmla="*/ 7 h 122"/>
              <a:gd name="T36" fmla="*/ 13 w 119"/>
              <a:gd name="T37" fmla="*/ 9 h 122"/>
              <a:gd name="T38" fmla="*/ 13 w 119"/>
              <a:gd name="T39" fmla="*/ 1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" h="122">
                <a:moveTo>
                  <a:pt x="119" y="115"/>
                </a:moveTo>
                <a:cubicBezTo>
                  <a:pt x="119" y="33"/>
                  <a:pt x="119" y="33"/>
                  <a:pt x="119" y="33"/>
                </a:cubicBezTo>
                <a:cubicBezTo>
                  <a:pt x="119" y="29"/>
                  <a:pt x="116" y="24"/>
                  <a:pt x="114" y="21"/>
                </a:cubicBezTo>
                <a:cubicBezTo>
                  <a:pt x="101" y="5"/>
                  <a:pt x="101" y="5"/>
                  <a:pt x="101" y="5"/>
                </a:cubicBezTo>
                <a:cubicBezTo>
                  <a:pt x="98" y="2"/>
                  <a:pt x="93" y="0"/>
                  <a:pt x="89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9"/>
                  <a:pt x="3" y="122"/>
                  <a:pt x="7" y="122"/>
                </a:cubicBezTo>
                <a:cubicBezTo>
                  <a:pt x="115" y="122"/>
                  <a:pt x="115" y="122"/>
                  <a:pt x="115" y="122"/>
                </a:cubicBezTo>
                <a:cubicBezTo>
                  <a:pt x="119" y="122"/>
                  <a:pt x="119" y="119"/>
                  <a:pt x="119" y="115"/>
                </a:cubicBezTo>
                <a:close/>
                <a:moveTo>
                  <a:pt x="13" y="12"/>
                </a:moveTo>
                <a:cubicBezTo>
                  <a:pt x="13" y="13"/>
                  <a:pt x="12" y="13"/>
                  <a:pt x="11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7" y="13"/>
                  <a:pt x="7" y="13"/>
                  <a:pt x="7" y="12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7" y="7"/>
                  <a:pt x="8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7"/>
                  <a:pt x="13" y="8"/>
                  <a:pt x="13" y="9"/>
                </a:cubicBezTo>
                <a:lnTo>
                  <a:pt x="13" y="12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" name="Freeform 1380"/>
          <p:cNvSpPr>
            <a:spLocks/>
          </p:cNvSpPr>
          <p:nvPr/>
        </p:nvSpPr>
        <p:spPr bwMode="auto">
          <a:xfrm>
            <a:off x="4781362" y="2888745"/>
            <a:ext cx="76006" cy="115035"/>
          </a:xfrm>
          <a:custGeom>
            <a:avLst/>
            <a:gdLst>
              <a:gd name="T0" fmla="*/ 25 w 25"/>
              <a:gd name="T1" fmla="*/ 31 h 38"/>
              <a:gd name="T2" fmla="*/ 19 w 25"/>
              <a:gd name="T3" fmla="*/ 38 h 38"/>
              <a:gd name="T4" fmla="*/ 7 w 25"/>
              <a:gd name="T5" fmla="*/ 38 h 38"/>
              <a:gd name="T6" fmla="*/ 0 w 25"/>
              <a:gd name="T7" fmla="*/ 31 h 38"/>
              <a:gd name="T8" fmla="*/ 0 w 25"/>
              <a:gd name="T9" fmla="*/ 7 h 38"/>
              <a:gd name="T10" fmla="*/ 7 w 25"/>
              <a:gd name="T11" fmla="*/ 0 h 38"/>
              <a:gd name="T12" fmla="*/ 19 w 25"/>
              <a:gd name="T13" fmla="*/ 0 h 38"/>
              <a:gd name="T14" fmla="*/ 25 w 25"/>
              <a:gd name="T15" fmla="*/ 7 h 38"/>
              <a:gd name="T16" fmla="*/ 25 w 25"/>
              <a:gd name="T17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38">
                <a:moveTo>
                  <a:pt x="25" y="31"/>
                </a:moveTo>
                <a:cubicBezTo>
                  <a:pt x="25" y="34"/>
                  <a:pt x="22" y="38"/>
                  <a:pt x="19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3" y="38"/>
                  <a:pt x="0" y="34"/>
                  <a:pt x="0" y="3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2" y="0"/>
                  <a:pt x="25" y="3"/>
                  <a:pt x="25" y="7"/>
                </a:cubicBezTo>
                <a:lnTo>
                  <a:pt x="25" y="31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7" name="Picture 13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56" y="2855878"/>
            <a:ext cx="254720" cy="19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8" name="Freeform 1382"/>
          <p:cNvSpPr>
            <a:spLocks noEditPoints="1"/>
          </p:cNvSpPr>
          <p:nvPr/>
        </p:nvSpPr>
        <p:spPr bwMode="auto">
          <a:xfrm>
            <a:off x="4666327" y="2868203"/>
            <a:ext cx="234178" cy="166390"/>
          </a:xfrm>
          <a:custGeom>
            <a:avLst/>
            <a:gdLst>
              <a:gd name="T0" fmla="*/ 77 w 77"/>
              <a:gd name="T1" fmla="*/ 1 h 55"/>
              <a:gd name="T2" fmla="*/ 71 w 77"/>
              <a:gd name="T3" fmla="*/ 0 h 55"/>
              <a:gd name="T4" fmla="*/ 1 w 77"/>
              <a:gd name="T5" fmla="*/ 0 h 55"/>
              <a:gd name="T6" fmla="*/ 0 w 77"/>
              <a:gd name="T7" fmla="*/ 5 h 55"/>
              <a:gd name="T8" fmla="*/ 0 w 77"/>
              <a:gd name="T9" fmla="*/ 42 h 55"/>
              <a:gd name="T10" fmla="*/ 14 w 77"/>
              <a:gd name="T11" fmla="*/ 55 h 55"/>
              <a:gd name="T12" fmla="*/ 64 w 77"/>
              <a:gd name="T13" fmla="*/ 55 h 55"/>
              <a:gd name="T14" fmla="*/ 77 w 77"/>
              <a:gd name="T15" fmla="*/ 42 h 55"/>
              <a:gd name="T16" fmla="*/ 77 w 77"/>
              <a:gd name="T17" fmla="*/ 5 h 55"/>
              <a:gd name="T18" fmla="*/ 77 w 77"/>
              <a:gd name="T19" fmla="*/ 1 h 55"/>
              <a:gd name="T20" fmla="*/ 63 w 77"/>
              <a:gd name="T21" fmla="*/ 38 h 55"/>
              <a:gd name="T22" fmla="*/ 57 w 77"/>
              <a:gd name="T23" fmla="*/ 45 h 55"/>
              <a:gd name="T24" fmla="*/ 45 w 77"/>
              <a:gd name="T25" fmla="*/ 45 h 55"/>
              <a:gd name="T26" fmla="*/ 38 w 77"/>
              <a:gd name="T27" fmla="*/ 38 h 55"/>
              <a:gd name="T28" fmla="*/ 38 w 77"/>
              <a:gd name="T29" fmla="*/ 14 h 55"/>
              <a:gd name="T30" fmla="*/ 45 w 77"/>
              <a:gd name="T31" fmla="*/ 7 h 55"/>
              <a:gd name="T32" fmla="*/ 57 w 77"/>
              <a:gd name="T33" fmla="*/ 7 h 55"/>
              <a:gd name="T34" fmla="*/ 63 w 77"/>
              <a:gd name="T35" fmla="*/ 14 h 55"/>
              <a:gd name="T36" fmla="*/ 63 w 77"/>
              <a:gd name="T37" fmla="*/ 3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" h="55">
                <a:moveTo>
                  <a:pt x="77" y="1"/>
                </a:moveTo>
                <a:cubicBezTo>
                  <a:pt x="75" y="0"/>
                  <a:pt x="73" y="0"/>
                  <a:pt x="7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3"/>
                  <a:pt x="0" y="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9"/>
                  <a:pt x="6" y="55"/>
                  <a:pt x="1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71" y="55"/>
                  <a:pt x="77" y="49"/>
                  <a:pt x="77" y="42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3"/>
                  <a:pt x="77" y="2"/>
                  <a:pt x="77" y="1"/>
                </a:cubicBezTo>
                <a:close/>
                <a:moveTo>
                  <a:pt x="63" y="38"/>
                </a:moveTo>
                <a:cubicBezTo>
                  <a:pt x="63" y="41"/>
                  <a:pt x="60" y="45"/>
                  <a:pt x="57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1" y="45"/>
                  <a:pt x="38" y="41"/>
                  <a:pt x="38" y="38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0"/>
                  <a:pt x="41" y="7"/>
                  <a:pt x="45" y="7"/>
                </a:cubicBezTo>
                <a:cubicBezTo>
                  <a:pt x="57" y="7"/>
                  <a:pt x="57" y="7"/>
                  <a:pt x="57" y="7"/>
                </a:cubicBezTo>
                <a:cubicBezTo>
                  <a:pt x="60" y="7"/>
                  <a:pt x="63" y="10"/>
                  <a:pt x="63" y="14"/>
                </a:cubicBezTo>
                <a:lnTo>
                  <a:pt x="63" y="38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9" name="Freeform 1383"/>
          <p:cNvSpPr>
            <a:spLocks/>
          </p:cNvSpPr>
          <p:nvPr/>
        </p:nvSpPr>
        <p:spPr bwMode="auto">
          <a:xfrm>
            <a:off x="4651947" y="3048973"/>
            <a:ext cx="287587" cy="172552"/>
          </a:xfrm>
          <a:custGeom>
            <a:avLst/>
            <a:gdLst>
              <a:gd name="T0" fmla="*/ 95 w 95"/>
              <a:gd name="T1" fmla="*/ 49 h 57"/>
              <a:gd name="T2" fmla="*/ 88 w 95"/>
              <a:gd name="T3" fmla="*/ 57 h 57"/>
              <a:gd name="T4" fmla="*/ 7 w 95"/>
              <a:gd name="T5" fmla="*/ 57 h 57"/>
              <a:gd name="T6" fmla="*/ 0 w 95"/>
              <a:gd name="T7" fmla="*/ 49 h 57"/>
              <a:gd name="T8" fmla="*/ 0 w 95"/>
              <a:gd name="T9" fmla="*/ 8 h 57"/>
              <a:gd name="T10" fmla="*/ 7 w 95"/>
              <a:gd name="T11" fmla="*/ 0 h 57"/>
              <a:gd name="T12" fmla="*/ 88 w 95"/>
              <a:gd name="T13" fmla="*/ 0 h 57"/>
              <a:gd name="T14" fmla="*/ 95 w 95"/>
              <a:gd name="T15" fmla="*/ 8 h 57"/>
              <a:gd name="T16" fmla="*/ 95 w 95"/>
              <a:gd name="T17" fmla="*/ 4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57">
                <a:moveTo>
                  <a:pt x="95" y="49"/>
                </a:moveTo>
                <a:cubicBezTo>
                  <a:pt x="95" y="54"/>
                  <a:pt x="92" y="57"/>
                  <a:pt x="88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3" y="57"/>
                  <a:pt x="0" y="54"/>
                  <a:pt x="0" y="49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2" y="0"/>
                  <a:pt x="95" y="4"/>
                  <a:pt x="95" y="8"/>
                </a:cubicBezTo>
                <a:lnTo>
                  <a:pt x="95" y="49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" name="Rectangle 1384"/>
          <p:cNvSpPr>
            <a:spLocks noChangeArrowheads="1"/>
          </p:cNvSpPr>
          <p:nvPr/>
        </p:nvSpPr>
        <p:spPr bwMode="auto">
          <a:xfrm>
            <a:off x="4678652" y="3085948"/>
            <a:ext cx="242395" cy="6163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" name="Rectangle 1385"/>
          <p:cNvSpPr>
            <a:spLocks noChangeArrowheads="1"/>
          </p:cNvSpPr>
          <p:nvPr/>
        </p:nvSpPr>
        <p:spPr bwMode="auto">
          <a:xfrm>
            <a:off x="4678652" y="3133195"/>
            <a:ext cx="242395" cy="6163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2" name="Rectangle 1386"/>
          <p:cNvSpPr>
            <a:spLocks noChangeArrowheads="1"/>
          </p:cNvSpPr>
          <p:nvPr/>
        </p:nvSpPr>
        <p:spPr bwMode="auto">
          <a:xfrm>
            <a:off x="4678652" y="3182496"/>
            <a:ext cx="242395" cy="6163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" name="Oval 1387"/>
          <p:cNvSpPr>
            <a:spLocks noChangeArrowheads="1"/>
          </p:cNvSpPr>
          <p:nvPr/>
        </p:nvSpPr>
        <p:spPr bwMode="auto">
          <a:xfrm>
            <a:off x="3754264" y="2769602"/>
            <a:ext cx="564904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4" name="Freeform 1388"/>
          <p:cNvSpPr>
            <a:spLocks/>
          </p:cNvSpPr>
          <p:nvPr/>
        </p:nvSpPr>
        <p:spPr bwMode="auto">
          <a:xfrm>
            <a:off x="3953521" y="2905179"/>
            <a:ext cx="267045" cy="291696"/>
          </a:xfrm>
          <a:custGeom>
            <a:avLst/>
            <a:gdLst>
              <a:gd name="T0" fmla="*/ 130 w 130"/>
              <a:gd name="T1" fmla="*/ 0 h 142"/>
              <a:gd name="T2" fmla="*/ 0 w 130"/>
              <a:gd name="T3" fmla="*/ 72 h 142"/>
              <a:gd name="T4" fmla="*/ 31 w 130"/>
              <a:gd name="T5" fmla="*/ 142 h 142"/>
              <a:gd name="T6" fmla="*/ 108 w 130"/>
              <a:gd name="T7" fmla="*/ 35 h 142"/>
              <a:gd name="T8" fmla="*/ 130 w 130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42">
                <a:moveTo>
                  <a:pt x="130" y="0"/>
                </a:moveTo>
                <a:lnTo>
                  <a:pt x="0" y="72"/>
                </a:lnTo>
                <a:lnTo>
                  <a:pt x="31" y="142"/>
                </a:lnTo>
                <a:lnTo>
                  <a:pt x="108" y="35"/>
                </a:lnTo>
                <a:lnTo>
                  <a:pt x="13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5" name="Freeform 1389"/>
          <p:cNvSpPr>
            <a:spLocks/>
          </p:cNvSpPr>
          <p:nvPr/>
        </p:nvSpPr>
        <p:spPr bwMode="auto">
          <a:xfrm>
            <a:off x="4017201" y="2940101"/>
            <a:ext cx="193094" cy="256775"/>
          </a:xfrm>
          <a:custGeom>
            <a:avLst/>
            <a:gdLst>
              <a:gd name="T0" fmla="*/ 13 w 94"/>
              <a:gd name="T1" fmla="*/ 74 h 125"/>
              <a:gd name="T2" fmla="*/ 0 w 94"/>
              <a:gd name="T3" fmla="*/ 125 h 125"/>
              <a:gd name="T4" fmla="*/ 94 w 94"/>
              <a:gd name="T5" fmla="*/ 0 h 125"/>
              <a:gd name="T6" fmla="*/ 13 w 94"/>
              <a:gd name="T7" fmla="*/ 7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25">
                <a:moveTo>
                  <a:pt x="13" y="74"/>
                </a:moveTo>
                <a:lnTo>
                  <a:pt x="0" y="125"/>
                </a:lnTo>
                <a:lnTo>
                  <a:pt x="94" y="0"/>
                </a:lnTo>
                <a:lnTo>
                  <a:pt x="13" y="74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6" name="Freeform 1390"/>
          <p:cNvSpPr>
            <a:spLocks/>
          </p:cNvSpPr>
          <p:nvPr/>
        </p:nvSpPr>
        <p:spPr bwMode="auto">
          <a:xfrm>
            <a:off x="3854919" y="2905179"/>
            <a:ext cx="365647" cy="147902"/>
          </a:xfrm>
          <a:custGeom>
            <a:avLst/>
            <a:gdLst>
              <a:gd name="T0" fmla="*/ 48 w 178"/>
              <a:gd name="T1" fmla="*/ 72 h 72"/>
              <a:gd name="T2" fmla="*/ 0 w 178"/>
              <a:gd name="T3" fmla="*/ 54 h 72"/>
              <a:gd name="T4" fmla="*/ 178 w 178"/>
              <a:gd name="T5" fmla="*/ 0 h 72"/>
              <a:gd name="T6" fmla="*/ 48 w 178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" h="72">
                <a:moveTo>
                  <a:pt x="48" y="72"/>
                </a:moveTo>
                <a:lnTo>
                  <a:pt x="0" y="54"/>
                </a:lnTo>
                <a:lnTo>
                  <a:pt x="178" y="0"/>
                </a:lnTo>
                <a:lnTo>
                  <a:pt x="48" y="72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7" name="Freeform 1391"/>
          <p:cNvSpPr>
            <a:spLocks/>
          </p:cNvSpPr>
          <p:nvPr/>
        </p:nvSpPr>
        <p:spPr bwMode="auto">
          <a:xfrm>
            <a:off x="4043905" y="2905179"/>
            <a:ext cx="176661" cy="252667"/>
          </a:xfrm>
          <a:custGeom>
            <a:avLst/>
            <a:gdLst>
              <a:gd name="T0" fmla="*/ 86 w 86"/>
              <a:gd name="T1" fmla="*/ 0 h 123"/>
              <a:gd name="T2" fmla="*/ 77 w 86"/>
              <a:gd name="T3" fmla="*/ 123 h 123"/>
              <a:gd name="T4" fmla="*/ 0 w 86"/>
              <a:gd name="T5" fmla="*/ 91 h 123"/>
              <a:gd name="T6" fmla="*/ 86 w 86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123">
                <a:moveTo>
                  <a:pt x="86" y="0"/>
                </a:moveTo>
                <a:lnTo>
                  <a:pt x="77" y="123"/>
                </a:lnTo>
                <a:lnTo>
                  <a:pt x="0" y="91"/>
                </a:lnTo>
                <a:lnTo>
                  <a:pt x="86" y="0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Oval 1392"/>
          <p:cNvSpPr>
            <a:spLocks noChangeArrowheads="1"/>
          </p:cNvSpPr>
          <p:nvPr/>
        </p:nvSpPr>
        <p:spPr bwMode="auto">
          <a:xfrm>
            <a:off x="3000374" y="2769602"/>
            <a:ext cx="564904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9" name="Freeform 1393"/>
          <p:cNvSpPr>
            <a:spLocks/>
          </p:cNvSpPr>
          <p:nvPr/>
        </p:nvSpPr>
        <p:spPr bwMode="auto">
          <a:xfrm>
            <a:off x="3162656" y="2931884"/>
            <a:ext cx="250612" cy="250612"/>
          </a:xfrm>
          <a:custGeom>
            <a:avLst/>
            <a:gdLst>
              <a:gd name="T0" fmla="*/ 81 w 83"/>
              <a:gd name="T1" fmla="*/ 69 h 83"/>
              <a:gd name="T2" fmla="*/ 81 w 83"/>
              <a:gd name="T3" fmla="*/ 73 h 83"/>
              <a:gd name="T4" fmla="*/ 73 w 83"/>
              <a:gd name="T5" fmla="*/ 82 h 83"/>
              <a:gd name="T6" fmla="*/ 69 w 83"/>
              <a:gd name="T7" fmla="*/ 82 h 83"/>
              <a:gd name="T8" fmla="*/ 1 w 83"/>
              <a:gd name="T9" fmla="*/ 14 h 83"/>
              <a:gd name="T10" fmla="*/ 1 w 83"/>
              <a:gd name="T11" fmla="*/ 10 h 83"/>
              <a:gd name="T12" fmla="*/ 10 w 83"/>
              <a:gd name="T13" fmla="*/ 1 h 83"/>
              <a:gd name="T14" fmla="*/ 13 w 83"/>
              <a:gd name="T15" fmla="*/ 1 h 83"/>
              <a:gd name="T16" fmla="*/ 81 w 83"/>
              <a:gd name="T17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3">
                <a:moveTo>
                  <a:pt x="81" y="69"/>
                </a:moveTo>
                <a:cubicBezTo>
                  <a:pt x="83" y="71"/>
                  <a:pt x="83" y="72"/>
                  <a:pt x="81" y="73"/>
                </a:cubicBezTo>
                <a:cubicBezTo>
                  <a:pt x="73" y="82"/>
                  <a:pt x="73" y="82"/>
                  <a:pt x="73" y="82"/>
                </a:cubicBezTo>
                <a:cubicBezTo>
                  <a:pt x="72" y="83"/>
                  <a:pt x="70" y="83"/>
                  <a:pt x="69" y="82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1"/>
                  <a:pt x="1" y="10"/>
                </a:cubicBezTo>
                <a:cubicBezTo>
                  <a:pt x="10" y="1"/>
                  <a:pt x="10" y="1"/>
                  <a:pt x="10" y="1"/>
                </a:cubicBezTo>
                <a:cubicBezTo>
                  <a:pt x="11" y="0"/>
                  <a:pt x="12" y="0"/>
                  <a:pt x="13" y="1"/>
                </a:cubicBezTo>
                <a:lnTo>
                  <a:pt x="81" y="69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0" name="Freeform 1394"/>
          <p:cNvSpPr>
            <a:spLocks/>
          </p:cNvSpPr>
          <p:nvPr/>
        </p:nvSpPr>
        <p:spPr bwMode="auto">
          <a:xfrm>
            <a:off x="3096922" y="2868203"/>
            <a:ext cx="129415" cy="127360"/>
          </a:xfrm>
          <a:custGeom>
            <a:avLst/>
            <a:gdLst>
              <a:gd name="T0" fmla="*/ 18 w 43"/>
              <a:gd name="T1" fmla="*/ 1 h 42"/>
              <a:gd name="T2" fmla="*/ 29 w 43"/>
              <a:gd name="T3" fmla="*/ 13 h 42"/>
              <a:gd name="T4" fmla="*/ 29 w 43"/>
              <a:gd name="T5" fmla="*/ 17 h 42"/>
              <a:gd name="T6" fmla="*/ 24 w 43"/>
              <a:gd name="T7" fmla="*/ 21 h 42"/>
              <a:gd name="T8" fmla="*/ 20 w 43"/>
              <a:gd name="T9" fmla="*/ 21 h 42"/>
              <a:gd name="T10" fmla="*/ 7 w 43"/>
              <a:gd name="T11" fmla="*/ 8 h 42"/>
              <a:gd name="T12" fmla="*/ 7 w 43"/>
              <a:gd name="T13" fmla="*/ 34 h 42"/>
              <a:gd name="T14" fmla="*/ 35 w 43"/>
              <a:gd name="T15" fmla="*/ 34 h 42"/>
              <a:gd name="T16" fmla="*/ 35 w 43"/>
              <a:gd name="T17" fmla="*/ 7 h 42"/>
              <a:gd name="T18" fmla="*/ 18 w 43"/>
              <a:gd name="T19" fmla="*/ 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2">
                <a:moveTo>
                  <a:pt x="18" y="1"/>
                </a:move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0" y="15"/>
                  <a:pt x="29" y="17"/>
                </a:cubicBezTo>
                <a:cubicBezTo>
                  <a:pt x="24" y="21"/>
                  <a:pt x="24" y="21"/>
                  <a:pt x="24" y="21"/>
                </a:cubicBezTo>
                <a:cubicBezTo>
                  <a:pt x="23" y="23"/>
                  <a:pt x="21" y="23"/>
                  <a:pt x="20" y="21"/>
                </a:cubicBezTo>
                <a:cubicBezTo>
                  <a:pt x="7" y="8"/>
                  <a:pt x="7" y="8"/>
                  <a:pt x="7" y="8"/>
                </a:cubicBezTo>
                <a:cubicBezTo>
                  <a:pt x="0" y="15"/>
                  <a:pt x="0" y="27"/>
                  <a:pt x="7" y="34"/>
                </a:cubicBezTo>
                <a:cubicBezTo>
                  <a:pt x="15" y="42"/>
                  <a:pt x="28" y="42"/>
                  <a:pt x="35" y="34"/>
                </a:cubicBezTo>
                <a:cubicBezTo>
                  <a:pt x="43" y="27"/>
                  <a:pt x="43" y="14"/>
                  <a:pt x="35" y="7"/>
                </a:cubicBezTo>
                <a:cubicBezTo>
                  <a:pt x="31" y="2"/>
                  <a:pt x="24" y="0"/>
                  <a:pt x="18" y="1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" name="Freeform 1395"/>
          <p:cNvSpPr>
            <a:spLocks/>
          </p:cNvSpPr>
          <p:nvPr/>
        </p:nvSpPr>
        <p:spPr bwMode="auto">
          <a:xfrm>
            <a:off x="3337262" y="3106490"/>
            <a:ext cx="127360" cy="129415"/>
          </a:xfrm>
          <a:custGeom>
            <a:avLst/>
            <a:gdLst>
              <a:gd name="T0" fmla="*/ 41 w 42"/>
              <a:gd name="T1" fmla="*/ 25 h 43"/>
              <a:gd name="T2" fmla="*/ 29 w 42"/>
              <a:gd name="T3" fmla="*/ 14 h 43"/>
              <a:gd name="T4" fmla="*/ 26 w 42"/>
              <a:gd name="T5" fmla="*/ 14 h 43"/>
              <a:gd name="T6" fmla="*/ 21 w 42"/>
              <a:gd name="T7" fmla="*/ 19 h 43"/>
              <a:gd name="T8" fmla="*/ 21 w 42"/>
              <a:gd name="T9" fmla="*/ 23 h 43"/>
              <a:gd name="T10" fmla="*/ 34 w 42"/>
              <a:gd name="T11" fmla="*/ 37 h 43"/>
              <a:gd name="T12" fmla="*/ 8 w 42"/>
              <a:gd name="T13" fmla="*/ 36 h 43"/>
              <a:gd name="T14" fmla="*/ 8 w 42"/>
              <a:gd name="T15" fmla="*/ 8 h 43"/>
              <a:gd name="T16" fmla="*/ 35 w 42"/>
              <a:gd name="T17" fmla="*/ 8 h 43"/>
              <a:gd name="T18" fmla="*/ 41 w 42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" h="43">
                <a:moveTo>
                  <a:pt x="41" y="25"/>
                </a:moveTo>
                <a:cubicBezTo>
                  <a:pt x="29" y="14"/>
                  <a:pt x="29" y="14"/>
                  <a:pt x="29" y="14"/>
                </a:cubicBezTo>
                <a:cubicBezTo>
                  <a:pt x="28" y="13"/>
                  <a:pt x="27" y="13"/>
                  <a:pt x="26" y="14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20"/>
                  <a:pt x="20" y="22"/>
                  <a:pt x="21" y="23"/>
                </a:cubicBezTo>
                <a:cubicBezTo>
                  <a:pt x="34" y="37"/>
                  <a:pt x="34" y="37"/>
                  <a:pt x="34" y="37"/>
                </a:cubicBezTo>
                <a:cubicBezTo>
                  <a:pt x="27" y="43"/>
                  <a:pt x="15" y="43"/>
                  <a:pt x="8" y="36"/>
                </a:cubicBezTo>
                <a:cubicBezTo>
                  <a:pt x="0" y="28"/>
                  <a:pt x="0" y="16"/>
                  <a:pt x="8" y="8"/>
                </a:cubicBezTo>
                <a:cubicBezTo>
                  <a:pt x="15" y="0"/>
                  <a:pt x="28" y="0"/>
                  <a:pt x="35" y="8"/>
                </a:cubicBezTo>
                <a:cubicBezTo>
                  <a:pt x="40" y="13"/>
                  <a:pt x="42" y="19"/>
                  <a:pt x="41" y="25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2" name="Freeform 1396"/>
          <p:cNvSpPr>
            <a:spLocks/>
          </p:cNvSpPr>
          <p:nvPr/>
        </p:nvSpPr>
        <p:spPr bwMode="auto">
          <a:xfrm>
            <a:off x="3105139" y="2946263"/>
            <a:ext cx="289642" cy="289642"/>
          </a:xfrm>
          <a:custGeom>
            <a:avLst/>
            <a:gdLst>
              <a:gd name="T0" fmla="*/ 15 w 96"/>
              <a:gd name="T1" fmla="*/ 94 h 96"/>
              <a:gd name="T2" fmla="*/ 5 w 96"/>
              <a:gd name="T3" fmla="*/ 94 h 96"/>
              <a:gd name="T4" fmla="*/ 2 w 96"/>
              <a:gd name="T5" fmla="*/ 91 h 96"/>
              <a:gd name="T6" fmla="*/ 2 w 96"/>
              <a:gd name="T7" fmla="*/ 81 h 96"/>
              <a:gd name="T8" fmla="*/ 81 w 96"/>
              <a:gd name="T9" fmla="*/ 3 h 96"/>
              <a:gd name="T10" fmla="*/ 90 w 96"/>
              <a:gd name="T11" fmla="*/ 3 h 96"/>
              <a:gd name="T12" fmla="*/ 93 w 96"/>
              <a:gd name="T13" fmla="*/ 5 h 96"/>
              <a:gd name="T14" fmla="*/ 93 w 96"/>
              <a:gd name="T15" fmla="*/ 15 h 96"/>
              <a:gd name="T16" fmla="*/ 15 w 96"/>
              <a:gd name="T17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96">
                <a:moveTo>
                  <a:pt x="15" y="94"/>
                </a:moveTo>
                <a:cubicBezTo>
                  <a:pt x="12" y="96"/>
                  <a:pt x="8" y="96"/>
                  <a:pt x="5" y="94"/>
                </a:cubicBezTo>
                <a:cubicBezTo>
                  <a:pt x="2" y="91"/>
                  <a:pt x="2" y="91"/>
                  <a:pt x="2" y="91"/>
                </a:cubicBezTo>
                <a:cubicBezTo>
                  <a:pt x="0" y="88"/>
                  <a:pt x="0" y="84"/>
                  <a:pt x="2" y="81"/>
                </a:cubicBezTo>
                <a:cubicBezTo>
                  <a:pt x="81" y="3"/>
                  <a:pt x="81" y="3"/>
                  <a:pt x="81" y="3"/>
                </a:cubicBezTo>
                <a:cubicBezTo>
                  <a:pt x="83" y="0"/>
                  <a:pt x="88" y="0"/>
                  <a:pt x="90" y="3"/>
                </a:cubicBezTo>
                <a:cubicBezTo>
                  <a:pt x="93" y="5"/>
                  <a:pt x="93" y="5"/>
                  <a:pt x="93" y="5"/>
                </a:cubicBezTo>
                <a:cubicBezTo>
                  <a:pt x="96" y="8"/>
                  <a:pt x="96" y="13"/>
                  <a:pt x="93" y="15"/>
                </a:cubicBezTo>
                <a:lnTo>
                  <a:pt x="15" y="94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" name="Freeform 1397"/>
          <p:cNvSpPr>
            <a:spLocks/>
          </p:cNvSpPr>
          <p:nvPr/>
        </p:nvSpPr>
        <p:spPr bwMode="auto">
          <a:xfrm>
            <a:off x="3292070" y="2866150"/>
            <a:ext cx="73951" cy="67789"/>
          </a:xfrm>
          <a:custGeom>
            <a:avLst/>
            <a:gdLst>
              <a:gd name="T0" fmla="*/ 5 w 24"/>
              <a:gd name="T1" fmla="*/ 22 h 23"/>
              <a:gd name="T2" fmla="*/ 1 w 24"/>
              <a:gd name="T3" fmla="*/ 22 h 23"/>
              <a:gd name="T4" fmla="*/ 1 w 24"/>
              <a:gd name="T5" fmla="*/ 22 h 23"/>
              <a:gd name="T6" fmla="*/ 1 w 24"/>
              <a:gd name="T7" fmla="*/ 18 h 23"/>
              <a:gd name="T8" fmla="*/ 19 w 24"/>
              <a:gd name="T9" fmla="*/ 2 h 23"/>
              <a:gd name="T10" fmla="*/ 23 w 24"/>
              <a:gd name="T11" fmla="*/ 2 h 23"/>
              <a:gd name="T12" fmla="*/ 23 w 24"/>
              <a:gd name="T13" fmla="*/ 2 h 23"/>
              <a:gd name="T14" fmla="*/ 23 w 24"/>
              <a:gd name="T15" fmla="*/ 6 h 23"/>
              <a:gd name="T16" fmla="*/ 5 w 24"/>
              <a:gd name="T17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3">
                <a:moveTo>
                  <a:pt x="5" y="22"/>
                </a:moveTo>
                <a:cubicBezTo>
                  <a:pt x="4" y="23"/>
                  <a:pt x="2" y="23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1"/>
                  <a:pt x="0" y="19"/>
                  <a:pt x="1" y="18"/>
                </a:cubicBezTo>
                <a:cubicBezTo>
                  <a:pt x="19" y="2"/>
                  <a:pt x="19" y="2"/>
                  <a:pt x="19" y="2"/>
                </a:cubicBezTo>
                <a:cubicBezTo>
                  <a:pt x="20" y="0"/>
                  <a:pt x="22" y="0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3"/>
                  <a:pt x="24" y="5"/>
                  <a:pt x="23" y="6"/>
                </a:cubicBezTo>
                <a:lnTo>
                  <a:pt x="5" y="22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" name="Freeform 1398"/>
          <p:cNvSpPr>
            <a:spLocks/>
          </p:cNvSpPr>
          <p:nvPr/>
        </p:nvSpPr>
        <p:spPr bwMode="auto">
          <a:xfrm>
            <a:off x="3308503" y="2880529"/>
            <a:ext cx="201311" cy="223908"/>
          </a:xfrm>
          <a:custGeom>
            <a:avLst/>
            <a:gdLst>
              <a:gd name="T0" fmla="*/ 39 w 67"/>
              <a:gd name="T1" fmla="*/ 21 h 74"/>
              <a:gd name="T2" fmla="*/ 39 w 67"/>
              <a:gd name="T3" fmla="*/ 21 h 74"/>
              <a:gd name="T4" fmla="*/ 27 w 67"/>
              <a:gd name="T5" fmla="*/ 10 h 74"/>
              <a:gd name="T6" fmla="*/ 27 w 67"/>
              <a:gd name="T7" fmla="*/ 10 h 74"/>
              <a:gd name="T8" fmla="*/ 19 w 67"/>
              <a:gd name="T9" fmla="*/ 0 h 74"/>
              <a:gd name="T10" fmla="*/ 0 w 67"/>
              <a:gd name="T11" fmla="*/ 18 h 74"/>
              <a:gd name="T12" fmla="*/ 11 w 67"/>
              <a:gd name="T13" fmla="*/ 23 h 74"/>
              <a:gd name="T14" fmla="*/ 11 w 67"/>
              <a:gd name="T15" fmla="*/ 23 h 74"/>
              <a:gd name="T16" fmla="*/ 14 w 67"/>
              <a:gd name="T17" fmla="*/ 33 h 74"/>
              <a:gd name="T18" fmla="*/ 16 w 67"/>
              <a:gd name="T19" fmla="*/ 35 h 74"/>
              <a:gd name="T20" fmla="*/ 24 w 67"/>
              <a:gd name="T21" fmla="*/ 39 h 74"/>
              <a:gd name="T22" fmla="*/ 25 w 67"/>
              <a:gd name="T23" fmla="*/ 39 h 74"/>
              <a:gd name="T24" fmla="*/ 32 w 67"/>
              <a:gd name="T25" fmla="*/ 70 h 74"/>
              <a:gd name="T26" fmla="*/ 32 w 67"/>
              <a:gd name="T27" fmla="*/ 74 h 74"/>
              <a:gd name="T28" fmla="*/ 39 w 67"/>
              <a:gd name="T29" fmla="*/ 2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" h="74">
                <a:moveTo>
                  <a:pt x="39" y="21"/>
                </a:moveTo>
                <a:cubicBezTo>
                  <a:pt x="39" y="21"/>
                  <a:pt x="39" y="21"/>
                  <a:pt x="39" y="21"/>
                </a:cubicBezTo>
                <a:cubicBezTo>
                  <a:pt x="38" y="11"/>
                  <a:pt x="30" y="10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1" y="8"/>
                  <a:pt x="19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5" y="17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0" y="26"/>
                  <a:pt x="11" y="30"/>
                  <a:pt x="14" y="33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8"/>
                  <a:pt x="21" y="39"/>
                  <a:pt x="24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43" y="43"/>
                  <a:pt x="36" y="66"/>
                  <a:pt x="32" y="70"/>
                </a:cubicBezTo>
                <a:cubicBezTo>
                  <a:pt x="29" y="74"/>
                  <a:pt x="32" y="74"/>
                  <a:pt x="32" y="74"/>
                </a:cubicBezTo>
                <a:cubicBezTo>
                  <a:pt x="67" y="41"/>
                  <a:pt x="39" y="21"/>
                  <a:pt x="39" y="21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" name="Oval 1399"/>
          <p:cNvSpPr>
            <a:spLocks noChangeArrowheads="1"/>
          </p:cNvSpPr>
          <p:nvPr/>
        </p:nvSpPr>
        <p:spPr bwMode="auto">
          <a:xfrm>
            <a:off x="11307541" y="2013658"/>
            <a:ext cx="566958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6" name="Freeform 1400"/>
          <p:cNvSpPr>
            <a:spLocks/>
          </p:cNvSpPr>
          <p:nvPr/>
        </p:nvSpPr>
        <p:spPr bwMode="auto">
          <a:xfrm>
            <a:off x="11695785" y="2214969"/>
            <a:ext cx="84223" cy="139685"/>
          </a:xfrm>
          <a:custGeom>
            <a:avLst/>
            <a:gdLst>
              <a:gd name="T0" fmla="*/ 0 w 28"/>
              <a:gd name="T1" fmla="*/ 10 h 46"/>
              <a:gd name="T2" fmla="*/ 20 w 28"/>
              <a:gd name="T3" fmla="*/ 0 h 46"/>
              <a:gd name="T4" fmla="*/ 23 w 28"/>
              <a:gd name="T5" fmla="*/ 46 h 46"/>
              <a:gd name="T6" fmla="*/ 1 w 28"/>
              <a:gd name="T7" fmla="*/ 39 h 46"/>
              <a:gd name="T8" fmla="*/ 4 w 28"/>
              <a:gd name="T9" fmla="*/ 27 h 46"/>
              <a:gd name="T10" fmla="*/ 0 w 28"/>
              <a:gd name="T11" fmla="*/ 1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46">
                <a:moveTo>
                  <a:pt x="0" y="10"/>
                </a:moveTo>
                <a:cubicBezTo>
                  <a:pt x="20" y="0"/>
                  <a:pt x="20" y="0"/>
                  <a:pt x="20" y="0"/>
                </a:cubicBezTo>
                <a:cubicBezTo>
                  <a:pt x="27" y="14"/>
                  <a:pt x="28" y="31"/>
                  <a:pt x="23" y="46"/>
                </a:cubicBezTo>
                <a:cubicBezTo>
                  <a:pt x="1" y="39"/>
                  <a:pt x="1" y="39"/>
                  <a:pt x="1" y="39"/>
                </a:cubicBezTo>
                <a:cubicBezTo>
                  <a:pt x="3" y="35"/>
                  <a:pt x="4" y="31"/>
                  <a:pt x="4" y="27"/>
                </a:cubicBezTo>
                <a:cubicBezTo>
                  <a:pt x="4" y="21"/>
                  <a:pt x="2" y="15"/>
                  <a:pt x="0" y="10"/>
                </a:cubicBezTo>
                <a:close/>
              </a:path>
            </a:pathLst>
          </a:custGeom>
          <a:solidFill>
            <a:srgbClr val="E1BF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7" name="Freeform 1401"/>
          <p:cNvSpPr>
            <a:spLocks/>
          </p:cNvSpPr>
          <p:nvPr/>
        </p:nvSpPr>
        <p:spPr bwMode="auto">
          <a:xfrm>
            <a:off x="11634159" y="2334113"/>
            <a:ext cx="131469" cy="131469"/>
          </a:xfrm>
          <a:custGeom>
            <a:avLst/>
            <a:gdLst>
              <a:gd name="T0" fmla="*/ 21 w 43"/>
              <a:gd name="T1" fmla="*/ 0 h 44"/>
              <a:gd name="T2" fmla="*/ 43 w 43"/>
              <a:gd name="T3" fmla="*/ 7 h 44"/>
              <a:gd name="T4" fmla="*/ 9 w 43"/>
              <a:gd name="T5" fmla="*/ 44 h 44"/>
              <a:gd name="T6" fmla="*/ 0 w 43"/>
              <a:gd name="T7" fmla="*/ 23 h 44"/>
              <a:gd name="T8" fmla="*/ 21 w 43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4">
                <a:moveTo>
                  <a:pt x="21" y="0"/>
                </a:moveTo>
                <a:cubicBezTo>
                  <a:pt x="43" y="7"/>
                  <a:pt x="43" y="7"/>
                  <a:pt x="43" y="7"/>
                </a:cubicBezTo>
                <a:cubicBezTo>
                  <a:pt x="37" y="24"/>
                  <a:pt x="25" y="37"/>
                  <a:pt x="9" y="44"/>
                </a:cubicBezTo>
                <a:cubicBezTo>
                  <a:pt x="0" y="23"/>
                  <a:pt x="0" y="23"/>
                  <a:pt x="0" y="23"/>
                </a:cubicBezTo>
                <a:cubicBezTo>
                  <a:pt x="10" y="19"/>
                  <a:pt x="18" y="10"/>
                  <a:pt x="21" y="0"/>
                </a:cubicBezTo>
                <a:close/>
              </a:path>
            </a:pathLst>
          </a:custGeom>
          <a:solidFill>
            <a:srgbClr val="94BE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8" name="Freeform 1402"/>
          <p:cNvSpPr>
            <a:spLocks/>
          </p:cNvSpPr>
          <p:nvPr/>
        </p:nvSpPr>
        <p:spPr bwMode="auto">
          <a:xfrm>
            <a:off x="11459551" y="2375196"/>
            <a:ext cx="203366" cy="121198"/>
          </a:xfrm>
          <a:custGeom>
            <a:avLst/>
            <a:gdLst>
              <a:gd name="T0" fmla="*/ 58 w 67"/>
              <a:gd name="T1" fmla="*/ 9 h 40"/>
              <a:gd name="T2" fmla="*/ 67 w 67"/>
              <a:gd name="T3" fmla="*/ 30 h 40"/>
              <a:gd name="T4" fmla="*/ 0 w 67"/>
              <a:gd name="T5" fmla="*/ 16 h 40"/>
              <a:gd name="T6" fmla="*/ 16 w 67"/>
              <a:gd name="T7" fmla="*/ 0 h 40"/>
              <a:gd name="T8" fmla="*/ 43 w 67"/>
              <a:gd name="T9" fmla="*/ 12 h 40"/>
              <a:gd name="T10" fmla="*/ 58 w 67"/>
              <a:gd name="T11" fmla="*/ 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" h="40">
                <a:moveTo>
                  <a:pt x="58" y="9"/>
                </a:moveTo>
                <a:cubicBezTo>
                  <a:pt x="67" y="30"/>
                  <a:pt x="67" y="30"/>
                  <a:pt x="67" y="30"/>
                </a:cubicBezTo>
                <a:cubicBezTo>
                  <a:pt x="44" y="40"/>
                  <a:pt x="17" y="34"/>
                  <a:pt x="0" y="16"/>
                </a:cubicBezTo>
                <a:cubicBezTo>
                  <a:pt x="16" y="0"/>
                  <a:pt x="16" y="0"/>
                  <a:pt x="16" y="0"/>
                </a:cubicBezTo>
                <a:cubicBezTo>
                  <a:pt x="23" y="7"/>
                  <a:pt x="33" y="12"/>
                  <a:pt x="43" y="12"/>
                </a:cubicBezTo>
                <a:cubicBezTo>
                  <a:pt x="49" y="12"/>
                  <a:pt x="54" y="11"/>
                  <a:pt x="58" y="9"/>
                </a:cubicBezTo>
                <a:close/>
              </a:path>
            </a:pathLst>
          </a:custGeom>
          <a:solidFill>
            <a:srgbClr val="3C4F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9" name="Freeform 1403"/>
          <p:cNvSpPr>
            <a:spLocks/>
          </p:cNvSpPr>
          <p:nvPr/>
        </p:nvSpPr>
        <p:spPr bwMode="auto">
          <a:xfrm>
            <a:off x="11420522" y="2336167"/>
            <a:ext cx="88331" cy="88331"/>
          </a:xfrm>
          <a:custGeom>
            <a:avLst/>
            <a:gdLst>
              <a:gd name="T0" fmla="*/ 29 w 29"/>
              <a:gd name="T1" fmla="*/ 13 h 29"/>
              <a:gd name="T2" fmla="*/ 13 w 29"/>
              <a:gd name="T3" fmla="*/ 29 h 29"/>
              <a:gd name="T4" fmla="*/ 0 w 29"/>
              <a:gd name="T5" fmla="*/ 9 h 29"/>
              <a:gd name="T6" fmla="*/ 21 w 29"/>
              <a:gd name="T7" fmla="*/ 0 h 29"/>
              <a:gd name="T8" fmla="*/ 29 w 29"/>
              <a:gd name="T9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9">
                <a:moveTo>
                  <a:pt x="29" y="13"/>
                </a:moveTo>
                <a:cubicBezTo>
                  <a:pt x="13" y="29"/>
                  <a:pt x="13" y="29"/>
                  <a:pt x="13" y="29"/>
                </a:cubicBezTo>
                <a:cubicBezTo>
                  <a:pt x="7" y="23"/>
                  <a:pt x="3" y="16"/>
                  <a:pt x="0" y="9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5"/>
                  <a:pt x="26" y="9"/>
                  <a:pt x="29" y="13"/>
                </a:cubicBezTo>
                <a:close/>
              </a:path>
            </a:pathLst>
          </a:custGeom>
          <a:solidFill>
            <a:srgbClr val="DDD7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0" name="Freeform 1404"/>
          <p:cNvSpPr>
            <a:spLocks/>
          </p:cNvSpPr>
          <p:nvPr/>
        </p:nvSpPr>
        <p:spPr bwMode="auto">
          <a:xfrm>
            <a:off x="11383547" y="2089664"/>
            <a:ext cx="371810" cy="273209"/>
          </a:xfrm>
          <a:custGeom>
            <a:avLst/>
            <a:gdLst>
              <a:gd name="T0" fmla="*/ 33 w 123"/>
              <a:gd name="T1" fmla="*/ 82 h 91"/>
              <a:gd name="T2" fmla="*/ 12 w 123"/>
              <a:gd name="T3" fmla="*/ 91 h 91"/>
              <a:gd name="T4" fmla="*/ 44 w 123"/>
              <a:gd name="T5" fmla="*/ 13 h 91"/>
              <a:gd name="T6" fmla="*/ 123 w 123"/>
              <a:gd name="T7" fmla="*/ 42 h 91"/>
              <a:gd name="T8" fmla="*/ 103 w 123"/>
              <a:gd name="T9" fmla="*/ 52 h 91"/>
              <a:gd name="T10" fmla="*/ 68 w 123"/>
              <a:gd name="T11" fmla="*/ 31 h 91"/>
              <a:gd name="T12" fmla="*/ 30 w 123"/>
              <a:gd name="T13" fmla="*/ 69 h 91"/>
              <a:gd name="T14" fmla="*/ 33 w 123"/>
              <a:gd name="T15" fmla="*/ 8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91">
                <a:moveTo>
                  <a:pt x="33" y="82"/>
                </a:moveTo>
                <a:cubicBezTo>
                  <a:pt x="12" y="91"/>
                  <a:pt x="12" y="91"/>
                  <a:pt x="12" y="91"/>
                </a:cubicBezTo>
                <a:cubicBezTo>
                  <a:pt x="0" y="60"/>
                  <a:pt x="14" y="26"/>
                  <a:pt x="44" y="13"/>
                </a:cubicBezTo>
                <a:cubicBezTo>
                  <a:pt x="74" y="0"/>
                  <a:pt x="109" y="13"/>
                  <a:pt x="123" y="42"/>
                </a:cubicBezTo>
                <a:cubicBezTo>
                  <a:pt x="103" y="52"/>
                  <a:pt x="103" y="52"/>
                  <a:pt x="103" y="52"/>
                </a:cubicBezTo>
                <a:cubicBezTo>
                  <a:pt x="97" y="39"/>
                  <a:pt x="84" y="31"/>
                  <a:pt x="68" y="31"/>
                </a:cubicBezTo>
                <a:cubicBezTo>
                  <a:pt x="47" y="31"/>
                  <a:pt x="30" y="48"/>
                  <a:pt x="30" y="69"/>
                </a:cubicBezTo>
                <a:cubicBezTo>
                  <a:pt x="30" y="73"/>
                  <a:pt x="31" y="78"/>
                  <a:pt x="33" y="82"/>
                </a:cubicBezTo>
                <a:close/>
              </a:path>
            </a:pathLst>
          </a:custGeom>
          <a:solidFill>
            <a:srgbClr val="3DA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1" name="Freeform 1405"/>
          <p:cNvSpPr>
            <a:spLocks/>
          </p:cNvSpPr>
          <p:nvPr/>
        </p:nvSpPr>
        <p:spPr bwMode="auto">
          <a:xfrm>
            <a:off x="11531449" y="2254000"/>
            <a:ext cx="55464" cy="82168"/>
          </a:xfrm>
          <a:custGeom>
            <a:avLst/>
            <a:gdLst>
              <a:gd name="T0" fmla="*/ 6 w 18"/>
              <a:gd name="T1" fmla="*/ 7 h 27"/>
              <a:gd name="T2" fmla="*/ 1 w 18"/>
              <a:gd name="T3" fmla="*/ 7 h 27"/>
              <a:gd name="T4" fmla="*/ 3 w 18"/>
              <a:gd name="T5" fmla="*/ 2 h 27"/>
              <a:gd name="T6" fmla="*/ 9 w 18"/>
              <a:gd name="T7" fmla="*/ 0 h 27"/>
              <a:gd name="T8" fmla="*/ 15 w 18"/>
              <a:gd name="T9" fmla="*/ 2 h 27"/>
              <a:gd name="T10" fmla="*/ 17 w 18"/>
              <a:gd name="T11" fmla="*/ 7 h 27"/>
              <a:gd name="T12" fmla="*/ 16 w 18"/>
              <a:gd name="T13" fmla="*/ 10 h 27"/>
              <a:gd name="T14" fmla="*/ 13 w 18"/>
              <a:gd name="T15" fmla="*/ 12 h 27"/>
              <a:gd name="T16" fmla="*/ 17 w 18"/>
              <a:gd name="T17" fmla="*/ 15 h 27"/>
              <a:gd name="T18" fmla="*/ 18 w 18"/>
              <a:gd name="T19" fmla="*/ 19 h 27"/>
              <a:gd name="T20" fmla="*/ 16 w 18"/>
              <a:gd name="T21" fmla="*/ 25 h 27"/>
              <a:gd name="T22" fmla="*/ 9 w 18"/>
              <a:gd name="T23" fmla="*/ 27 h 27"/>
              <a:gd name="T24" fmla="*/ 3 w 18"/>
              <a:gd name="T25" fmla="*/ 25 h 27"/>
              <a:gd name="T26" fmla="*/ 0 w 18"/>
              <a:gd name="T27" fmla="*/ 19 h 27"/>
              <a:gd name="T28" fmla="*/ 5 w 18"/>
              <a:gd name="T29" fmla="*/ 19 h 27"/>
              <a:gd name="T30" fmla="*/ 7 w 18"/>
              <a:gd name="T31" fmla="*/ 22 h 27"/>
              <a:gd name="T32" fmla="*/ 9 w 18"/>
              <a:gd name="T33" fmla="*/ 23 h 27"/>
              <a:gd name="T34" fmla="*/ 12 w 18"/>
              <a:gd name="T35" fmla="*/ 22 h 27"/>
              <a:gd name="T36" fmla="*/ 13 w 18"/>
              <a:gd name="T37" fmla="*/ 19 h 27"/>
              <a:gd name="T38" fmla="*/ 12 w 18"/>
              <a:gd name="T39" fmla="*/ 16 h 27"/>
              <a:gd name="T40" fmla="*/ 7 w 18"/>
              <a:gd name="T41" fmla="*/ 15 h 27"/>
              <a:gd name="T42" fmla="*/ 7 w 18"/>
              <a:gd name="T43" fmla="*/ 10 h 27"/>
              <a:gd name="T44" fmla="*/ 10 w 18"/>
              <a:gd name="T45" fmla="*/ 10 h 27"/>
              <a:gd name="T46" fmla="*/ 11 w 18"/>
              <a:gd name="T47" fmla="*/ 9 h 27"/>
              <a:gd name="T48" fmla="*/ 12 w 18"/>
              <a:gd name="T49" fmla="*/ 7 h 27"/>
              <a:gd name="T50" fmla="*/ 11 w 18"/>
              <a:gd name="T51" fmla="*/ 5 h 27"/>
              <a:gd name="T52" fmla="*/ 9 w 18"/>
              <a:gd name="T53" fmla="*/ 5 h 27"/>
              <a:gd name="T54" fmla="*/ 7 w 18"/>
              <a:gd name="T55" fmla="*/ 5 h 27"/>
              <a:gd name="T56" fmla="*/ 6 w 18"/>
              <a:gd name="T57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" h="27">
                <a:moveTo>
                  <a:pt x="6" y="7"/>
                </a:moveTo>
                <a:cubicBezTo>
                  <a:pt x="1" y="7"/>
                  <a:pt x="1" y="7"/>
                  <a:pt x="1" y="7"/>
                </a:cubicBezTo>
                <a:cubicBezTo>
                  <a:pt x="2" y="5"/>
                  <a:pt x="2" y="4"/>
                  <a:pt x="3" y="2"/>
                </a:cubicBezTo>
                <a:cubicBezTo>
                  <a:pt x="5" y="1"/>
                  <a:pt x="7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16" y="3"/>
                  <a:pt x="17" y="5"/>
                  <a:pt x="17" y="7"/>
                </a:cubicBezTo>
                <a:cubicBezTo>
                  <a:pt x="17" y="8"/>
                  <a:pt x="17" y="9"/>
                  <a:pt x="16" y="10"/>
                </a:cubicBezTo>
                <a:cubicBezTo>
                  <a:pt x="15" y="11"/>
                  <a:pt x="14" y="12"/>
                  <a:pt x="13" y="12"/>
                </a:cubicBezTo>
                <a:cubicBezTo>
                  <a:pt x="15" y="13"/>
                  <a:pt x="16" y="14"/>
                  <a:pt x="17" y="15"/>
                </a:cubicBezTo>
                <a:cubicBezTo>
                  <a:pt x="18" y="16"/>
                  <a:pt x="18" y="17"/>
                  <a:pt x="18" y="19"/>
                </a:cubicBezTo>
                <a:cubicBezTo>
                  <a:pt x="18" y="21"/>
                  <a:pt x="17" y="23"/>
                  <a:pt x="16" y="25"/>
                </a:cubicBezTo>
                <a:cubicBezTo>
                  <a:pt x="14" y="26"/>
                  <a:pt x="12" y="27"/>
                  <a:pt x="9" y="27"/>
                </a:cubicBezTo>
                <a:cubicBezTo>
                  <a:pt x="7" y="27"/>
                  <a:pt x="4" y="27"/>
                  <a:pt x="3" y="25"/>
                </a:cubicBezTo>
                <a:cubicBezTo>
                  <a:pt x="1" y="23"/>
                  <a:pt x="0" y="21"/>
                  <a:pt x="0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6" y="21"/>
                  <a:pt x="7" y="22"/>
                </a:cubicBezTo>
                <a:cubicBezTo>
                  <a:pt x="7" y="22"/>
                  <a:pt x="8" y="23"/>
                  <a:pt x="9" y="23"/>
                </a:cubicBezTo>
                <a:cubicBezTo>
                  <a:pt x="10" y="23"/>
                  <a:pt x="11" y="22"/>
                  <a:pt x="12" y="22"/>
                </a:cubicBezTo>
                <a:cubicBezTo>
                  <a:pt x="13" y="21"/>
                  <a:pt x="13" y="20"/>
                  <a:pt x="13" y="19"/>
                </a:cubicBezTo>
                <a:cubicBezTo>
                  <a:pt x="13" y="18"/>
                  <a:pt x="13" y="17"/>
                  <a:pt x="12" y="16"/>
                </a:cubicBezTo>
                <a:cubicBezTo>
                  <a:pt x="11" y="15"/>
                  <a:pt x="9" y="15"/>
                  <a:pt x="7" y="15"/>
                </a:cubicBezTo>
                <a:cubicBezTo>
                  <a:pt x="7" y="10"/>
                  <a:pt x="7" y="10"/>
                  <a:pt x="7" y="10"/>
                </a:cubicBezTo>
                <a:cubicBezTo>
                  <a:pt x="9" y="10"/>
                  <a:pt x="9" y="10"/>
                  <a:pt x="10" y="10"/>
                </a:cubicBezTo>
                <a:cubicBezTo>
                  <a:pt x="11" y="10"/>
                  <a:pt x="11" y="9"/>
                  <a:pt x="11" y="9"/>
                </a:cubicBezTo>
                <a:cubicBezTo>
                  <a:pt x="12" y="8"/>
                  <a:pt x="12" y="8"/>
                  <a:pt x="12" y="7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5"/>
                  <a:pt x="10" y="5"/>
                  <a:pt x="9" y="5"/>
                </a:cubicBezTo>
                <a:cubicBezTo>
                  <a:pt x="8" y="5"/>
                  <a:pt x="8" y="5"/>
                  <a:pt x="7" y="5"/>
                </a:cubicBezTo>
                <a:cubicBezTo>
                  <a:pt x="7" y="6"/>
                  <a:pt x="6" y="6"/>
                  <a:pt x="6" y="7"/>
                </a:cubicBezTo>
                <a:close/>
              </a:path>
            </a:pathLst>
          </a:custGeom>
          <a:solidFill>
            <a:srgbClr val="DDD7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2" name="Freeform 1406"/>
          <p:cNvSpPr>
            <a:spLocks noEditPoints="1"/>
          </p:cNvSpPr>
          <p:nvPr/>
        </p:nvSpPr>
        <p:spPr bwMode="auto">
          <a:xfrm>
            <a:off x="11593075" y="2254000"/>
            <a:ext cx="57517" cy="82168"/>
          </a:xfrm>
          <a:custGeom>
            <a:avLst/>
            <a:gdLst>
              <a:gd name="T0" fmla="*/ 9 w 19"/>
              <a:gd name="T1" fmla="*/ 0 h 27"/>
              <a:gd name="T2" fmla="*/ 14 w 19"/>
              <a:gd name="T3" fmla="*/ 1 h 27"/>
              <a:gd name="T4" fmla="*/ 18 w 19"/>
              <a:gd name="T5" fmla="*/ 6 h 27"/>
              <a:gd name="T6" fmla="*/ 19 w 19"/>
              <a:gd name="T7" fmla="*/ 14 h 27"/>
              <a:gd name="T8" fmla="*/ 18 w 19"/>
              <a:gd name="T9" fmla="*/ 22 h 27"/>
              <a:gd name="T10" fmla="*/ 14 w 19"/>
              <a:gd name="T11" fmla="*/ 26 h 27"/>
              <a:gd name="T12" fmla="*/ 10 w 19"/>
              <a:gd name="T13" fmla="*/ 27 h 27"/>
              <a:gd name="T14" fmla="*/ 5 w 19"/>
              <a:gd name="T15" fmla="*/ 26 h 27"/>
              <a:gd name="T16" fmla="*/ 2 w 19"/>
              <a:gd name="T17" fmla="*/ 22 h 27"/>
              <a:gd name="T18" fmla="*/ 0 w 19"/>
              <a:gd name="T19" fmla="*/ 14 h 27"/>
              <a:gd name="T20" fmla="*/ 3 w 19"/>
              <a:gd name="T21" fmla="*/ 4 h 27"/>
              <a:gd name="T22" fmla="*/ 9 w 19"/>
              <a:gd name="T23" fmla="*/ 0 h 27"/>
              <a:gd name="T24" fmla="*/ 10 w 19"/>
              <a:gd name="T25" fmla="*/ 5 h 27"/>
              <a:gd name="T26" fmla="*/ 7 w 19"/>
              <a:gd name="T27" fmla="*/ 6 h 27"/>
              <a:gd name="T28" fmla="*/ 6 w 19"/>
              <a:gd name="T29" fmla="*/ 8 h 27"/>
              <a:gd name="T30" fmla="*/ 5 w 19"/>
              <a:gd name="T31" fmla="*/ 14 h 27"/>
              <a:gd name="T32" fmla="*/ 7 w 19"/>
              <a:gd name="T33" fmla="*/ 21 h 27"/>
              <a:gd name="T34" fmla="*/ 10 w 19"/>
              <a:gd name="T35" fmla="*/ 23 h 27"/>
              <a:gd name="T36" fmla="*/ 12 w 19"/>
              <a:gd name="T37" fmla="*/ 21 h 27"/>
              <a:gd name="T38" fmla="*/ 14 w 19"/>
              <a:gd name="T39" fmla="*/ 14 h 27"/>
              <a:gd name="T40" fmla="*/ 13 w 19"/>
              <a:gd name="T41" fmla="*/ 7 h 27"/>
              <a:gd name="T42" fmla="*/ 10 w 19"/>
              <a:gd name="T43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" h="27">
                <a:moveTo>
                  <a:pt x="9" y="0"/>
                </a:moveTo>
                <a:cubicBezTo>
                  <a:pt x="11" y="0"/>
                  <a:pt x="13" y="0"/>
                  <a:pt x="14" y="1"/>
                </a:cubicBezTo>
                <a:cubicBezTo>
                  <a:pt x="16" y="2"/>
                  <a:pt x="17" y="4"/>
                  <a:pt x="18" y="6"/>
                </a:cubicBezTo>
                <a:cubicBezTo>
                  <a:pt x="18" y="8"/>
                  <a:pt x="19" y="10"/>
                  <a:pt x="19" y="14"/>
                </a:cubicBezTo>
                <a:cubicBezTo>
                  <a:pt x="19" y="17"/>
                  <a:pt x="18" y="20"/>
                  <a:pt x="18" y="22"/>
                </a:cubicBezTo>
                <a:cubicBezTo>
                  <a:pt x="17" y="24"/>
                  <a:pt x="16" y="25"/>
                  <a:pt x="14" y="26"/>
                </a:cubicBezTo>
                <a:cubicBezTo>
                  <a:pt x="13" y="27"/>
                  <a:pt x="12" y="27"/>
                  <a:pt x="10" y="27"/>
                </a:cubicBezTo>
                <a:cubicBezTo>
                  <a:pt x="8" y="27"/>
                  <a:pt x="6" y="27"/>
                  <a:pt x="5" y="26"/>
                </a:cubicBezTo>
                <a:cubicBezTo>
                  <a:pt x="3" y="25"/>
                  <a:pt x="2" y="24"/>
                  <a:pt x="2" y="22"/>
                </a:cubicBezTo>
                <a:cubicBezTo>
                  <a:pt x="1" y="20"/>
                  <a:pt x="0" y="17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4" y="1"/>
                  <a:pt x="7" y="0"/>
                  <a:pt x="9" y="0"/>
                </a:cubicBezTo>
                <a:close/>
                <a:moveTo>
                  <a:pt x="10" y="5"/>
                </a:moveTo>
                <a:cubicBezTo>
                  <a:pt x="9" y="5"/>
                  <a:pt x="8" y="5"/>
                  <a:pt x="7" y="6"/>
                </a:cubicBezTo>
                <a:cubicBezTo>
                  <a:pt x="7" y="6"/>
                  <a:pt x="6" y="7"/>
                  <a:pt x="6" y="8"/>
                </a:cubicBezTo>
                <a:cubicBezTo>
                  <a:pt x="6" y="10"/>
                  <a:pt x="5" y="11"/>
                  <a:pt x="5" y="14"/>
                </a:cubicBezTo>
                <a:cubicBezTo>
                  <a:pt x="5" y="17"/>
                  <a:pt x="6" y="20"/>
                  <a:pt x="7" y="21"/>
                </a:cubicBezTo>
                <a:cubicBezTo>
                  <a:pt x="7" y="22"/>
                  <a:pt x="8" y="23"/>
                  <a:pt x="10" y="23"/>
                </a:cubicBezTo>
                <a:cubicBezTo>
                  <a:pt x="11" y="23"/>
                  <a:pt x="12" y="22"/>
                  <a:pt x="12" y="21"/>
                </a:cubicBezTo>
                <a:cubicBezTo>
                  <a:pt x="13" y="19"/>
                  <a:pt x="14" y="17"/>
                  <a:pt x="14" y="14"/>
                </a:cubicBezTo>
                <a:cubicBezTo>
                  <a:pt x="14" y="10"/>
                  <a:pt x="13" y="8"/>
                  <a:pt x="13" y="7"/>
                </a:cubicBezTo>
                <a:cubicBezTo>
                  <a:pt x="12" y="5"/>
                  <a:pt x="11" y="5"/>
                  <a:pt x="10" y="5"/>
                </a:cubicBezTo>
                <a:close/>
              </a:path>
            </a:pathLst>
          </a:custGeom>
          <a:solidFill>
            <a:srgbClr val="DDD7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" name="Oval 1407"/>
          <p:cNvSpPr>
            <a:spLocks noChangeArrowheads="1"/>
          </p:cNvSpPr>
          <p:nvPr/>
        </p:nvSpPr>
        <p:spPr bwMode="auto">
          <a:xfrm>
            <a:off x="10553652" y="2013658"/>
            <a:ext cx="564904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" name="Rectangle 1408"/>
          <p:cNvSpPr>
            <a:spLocks noChangeArrowheads="1"/>
          </p:cNvSpPr>
          <p:nvPr/>
        </p:nvSpPr>
        <p:spPr bwMode="auto">
          <a:xfrm>
            <a:off x="10697446" y="2430660"/>
            <a:ext cx="275262" cy="51356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" name="Rectangle 1409"/>
          <p:cNvSpPr>
            <a:spLocks noChangeArrowheads="1"/>
          </p:cNvSpPr>
          <p:nvPr/>
        </p:nvSpPr>
        <p:spPr bwMode="auto">
          <a:xfrm>
            <a:off x="10748800" y="2208807"/>
            <a:ext cx="43139" cy="57517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6" name="Freeform 1410"/>
          <p:cNvSpPr>
            <a:spLocks noEditPoints="1"/>
          </p:cNvSpPr>
          <p:nvPr/>
        </p:nvSpPr>
        <p:spPr bwMode="auto">
          <a:xfrm>
            <a:off x="10742638" y="2206752"/>
            <a:ext cx="55464" cy="63681"/>
          </a:xfrm>
          <a:custGeom>
            <a:avLst/>
            <a:gdLst>
              <a:gd name="T0" fmla="*/ 27 w 27"/>
              <a:gd name="T1" fmla="*/ 31 h 31"/>
              <a:gd name="T2" fmla="*/ 0 w 27"/>
              <a:gd name="T3" fmla="*/ 31 h 31"/>
              <a:gd name="T4" fmla="*/ 0 w 27"/>
              <a:gd name="T5" fmla="*/ 0 h 31"/>
              <a:gd name="T6" fmla="*/ 27 w 27"/>
              <a:gd name="T7" fmla="*/ 0 h 31"/>
              <a:gd name="T8" fmla="*/ 27 w 27"/>
              <a:gd name="T9" fmla="*/ 31 h 31"/>
              <a:gd name="T10" fmla="*/ 5 w 27"/>
              <a:gd name="T11" fmla="*/ 26 h 31"/>
              <a:gd name="T12" fmla="*/ 22 w 27"/>
              <a:gd name="T13" fmla="*/ 26 h 31"/>
              <a:gd name="T14" fmla="*/ 22 w 27"/>
              <a:gd name="T15" fmla="*/ 4 h 31"/>
              <a:gd name="T16" fmla="*/ 5 w 27"/>
              <a:gd name="T17" fmla="*/ 4 h 31"/>
              <a:gd name="T18" fmla="*/ 5 w 27"/>
              <a:gd name="T19" fmla="*/ 2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31">
                <a:moveTo>
                  <a:pt x="27" y="31"/>
                </a:moveTo>
                <a:lnTo>
                  <a:pt x="0" y="31"/>
                </a:lnTo>
                <a:lnTo>
                  <a:pt x="0" y="0"/>
                </a:lnTo>
                <a:lnTo>
                  <a:pt x="27" y="0"/>
                </a:lnTo>
                <a:lnTo>
                  <a:pt x="27" y="31"/>
                </a:lnTo>
                <a:close/>
                <a:moveTo>
                  <a:pt x="5" y="26"/>
                </a:moveTo>
                <a:lnTo>
                  <a:pt x="22" y="26"/>
                </a:lnTo>
                <a:lnTo>
                  <a:pt x="22" y="4"/>
                </a:lnTo>
                <a:lnTo>
                  <a:pt x="5" y="4"/>
                </a:lnTo>
                <a:lnTo>
                  <a:pt x="5" y="26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7" name="Rectangle 1412"/>
          <p:cNvSpPr>
            <a:spLocks noChangeArrowheads="1"/>
          </p:cNvSpPr>
          <p:nvPr/>
        </p:nvSpPr>
        <p:spPr bwMode="auto">
          <a:xfrm>
            <a:off x="10880268" y="2208807"/>
            <a:ext cx="41084" cy="57517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" name="Freeform 1413"/>
          <p:cNvSpPr>
            <a:spLocks noEditPoints="1"/>
          </p:cNvSpPr>
          <p:nvPr/>
        </p:nvSpPr>
        <p:spPr bwMode="auto">
          <a:xfrm>
            <a:off x="10874106" y="2206752"/>
            <a:ext cx="53409" cy="63681"/>
          </a:xfrm>
          <a:custGeom>
            <a:avLst/>
            <a:gdLst>
              <a:gd name="T0" fmla="*/ 26 w 26"/>
              <a:gd name="T1" fmla="*/ 31 h 31"/>
              <a:gd name="T2" fmla="*/ 0 w 26"/>
              <a:gd name="T3" fmla="*/ 31 h 31"/>
              <a:gd name="T4" fmla="*/ 0 w 26"/>
              <a:gd name="T5" fmla="*/ 0 h 31"/>
              <a:gd name="T6" fmla="*/ 26 w 26"/>
              <a:gd name="T7" fmla="*/ 0 h 31"/>
              <a:gd name="T8" fmla="*/ 26 w 26"/>
              <a:gd name="T9" fmla="*/ 31 h 31"/>
              <a:gd name="T10" fmla="*/ 4 w 26"/>
              <a:gd name="T11" fmla="*/ 26 h 31"/>
              <a:gd name="T12" fmla="*/ 22 w 26"/>
              <a:gd name="T13" fmla="*/ 26 h 31"/>
              <a:gd name="T14" fmla="*/ 22 w 26"/>
              <a:gd name="T15" fmla="*/ 4 h 31"/>
              <a:gd name="T16" fmla="*/ 4 w 26"/>
              <a:gd name="T17" fmla="*/ 4 h 31"/>
              <a:gd name="T18" fmla="*/ 4 w 26"/>
              <a:gd name="T19" fmla="*/ 2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31">
                <a:moveTo>
                  <a:pt x="26" y="31"/>
                </a:moveTo>
                <a:lnTo>
                  <a:pt x="0" y="31"/>
                </a:lnTo>
                <a:lnTo>
                  <a:pt x="0" y="0"/>
                </a:lnTo>
                <a:lnTo>
                  <a:pt x="26" y="0"/>
                </a:lnTo>
                <a:lnTo>
                  <a:pt x="26" y="31"/>
                </a:lnTo>
                <a:close/>
                <a:moveTo>
                  <a:pt x="4" y="26"/>
                </a:moveTo>
                <a:lnTo>
                  <a:pt x="22" y="26"/>
                </a:lnTo>
                <a:lnTo>
                  <a:pt x="22" y="4"/>
                </a:lnTo>
                <a:lnTo>
                  <a:pt x="4" y="4"/>
                </a:lnTo>
                <a:lnTo>
                  <a:pt x="4" y="26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9" name="Rectangle 1414"/>
          <p:cNvSpPr>
            <a:spLocks noChangeArrowheads="1"/>
          </p:cNvSpPr>
          <p:nvPr/>
        </p:nvSpPr>
        <p:spPr bwMode="auto">
          <a:xfrm>
            <a:off x="10748800" y="2266325"/>
            <a:ext cx="86276" cy="57517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0" name="Freeform 1415"/>
          <p:cNvSpPr>
            <a:spLocks noEditPoints="1"/>
          </p:cNvSpPr>
          <p:nvPr/>
        </p:nvSpPr>
        <p:spPr bwMode="auto">
          <a:xfrm>
            <a:off x="10742638" y="2260162"/>
            <a:ext cx="96548" cy="67789"/>
          </a:xfrm>
          <a:custGeom>
            <a:avLst/>
            <a:gdLst>
              <a:gd name="T0" fmla="*/ 47 w 47"/>
              <a:gd name="T1" fmla="*/ 33 h 33"/>
              <a:gd name="T2" fmla="*/ 0 w 47"/>
              <a:gd name="T3" fmla="*/ 33 h 33"/>
              <a:gd name="T4" fmla="*/ 0 w 47"/>
              <a:gd name="T5" fmla="*/ 0 h 33"/>
              <a:gd name="T6" fmla="*/ 47 w 47"/>
              <a:gd name="T7" fmla="*/ 0 h 33"/>
              <a:gd name="T8" fmla="*/ 47 w 47"/>
              <a:gd name="T9" fmla="*/ 33 h 33"/>
              <a:gd name="T10" fmla="*/ 5 w 47"/>
              <a:gd name="T11" fmla="*/ 28 h 33"/>
              <a:gd name="T12" fmla="*/ 43 w 47"/>
              <a:gd name="T13" fmla="*/ 28 h 33"/>
              <a:gd name="T14" fmla="*/ 43 w 47"/>
              <a:gd name="T15" fmla="*/ 5 h 33"/>
              <a:gd name="T16" fmla="*/ 5 w 47"/>
              <a:gd name="T17" fmla="*/ 5 h 33"/>
              <a:gd name="T18" fmla="*/ 5 w 47"/>
              <a:gd name="T19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33">
                <a:moveTo>
                  <a:pt x="47" y="33"/>
                </a:moveTo>
                <a:lnTo>
                  <a:pt x="0" y="33"/>
                </a:lnTo>
                <a:lnTo>
                  <a:pt x="0" y="0"/>
                </a:lnTo>
                <a:lnTo>
                  <a:pt x="47" y="0"/>
                </a:lnTo>
                <a:lnTo>
                  <a:pt x="47" y="33"/>
                </a:lnTo>
                <a:close/>
                <a:moveTo>
                  <a:pt x="5" y="28"/>
                </a:moveTo>
                <a:lnTo>
                  <a:pt x="43" y="28"/>
                </a:lnTo>
                <a:lnTo>
                  <a:pt x="43" y="5"/>
                </a:lnTo>
                <a:lnTo>
                  <a:pt x="5" y="5"/>
                </a:lnTo>
                <a:lnTo>
                  <a:pt x="5" y="28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1" name="Rectangle 1416"/>
          <p:cNvSpPr>
            <a:spLocks noChangeArrowheads="1"/>
          </p:cNvSpPr>
          <p:nvPr/>
        </p:nvSpPr>
        <p:spPr bwMode="auto">
          <a:xfrm>
            <a:off x="10835076" y="2266325"/>
            <a:ext cx="86276" cy="57517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2" name="Freeform 1417"/>
          <p:cNvSpPr>
            <a:spLocks noEditPoints="1"/>
          </p:cNvSpPr>
          <p:nvPr/>
        </p:nvSpPr>
        <p:spPr bwMode="auto">
          <a:xfrm>
            <a:off x="10830968" y="2260162"/>
            <a:ext cx="96548" cy="67789"/>
          </a:xfrm>
          <a:custGeom>
            <a:avLst/>
            <a:gdLst>
              <a:gd name="T0" fmla="*/ 47 w 47"/>
              <a:gd name="T1" fmla="*/ 33 h 33"/>
              <a:gd name="T2" fmla="*/ 0 w 47"/>
              <a:gd name="T3" fmla="*/ 33 h 33"/>
              <a:gd name="T4" fmla="*/ 0 w 47"/>
              <a:gd name="T5" fmla="*/ 0 h 33"/>
              <a:gd name="T6" fmla="*/ 47 w 47"/>
              <a:gd name="T7" fmla="*/ 0 h 33"/>
              <a:gd name="T8" fmla="*/ 47 w 47"/>
              <a:gd name="T9" fmla="*/ 33 h 33"/>
              <a:gd name="T10" fmla="*/ 4 w 47"/>
              <a:gd name="T11" fmla="*/ 28 h 33"/>
              <a:gd name="T12" fmla="*/ 43 w 47"/>
              <a:gd name="T13" fmla="*/ 28 h 33"/>
              <a:gd name="T14" fmla="*/ 43 w 47"/>
              <a:gd name="T15" fmla="*/ 5 h 33"/>
              <a:gd name="T16" fmla="*/ 4 w 47"/>
              <a:gd name="T17" fmla="*/ 5 h 33"/>
              <a:gd name="T18" fmla="*/ 4 w 47"/>
              <a:gd name="T19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33">
                <a:moveTo>
                  <a:pt x="47" y="33"/>
                </a:moveTo>
                <a:lnTo>
                  <a:pt x="0" y="33"/>
                </a:lnTo>
                <a:lnTo>
                  <a:pt x="0" y="0"/>
                </a:lnTo>
                <a:lnTo>
                  <a:pt x="47" y="0"/>
                </a:lnTo>
                <a:lnTo>
                  <a:pt x="47" y="33"/>
                </a:lnTo>
                <a:close/>
                <a:moveTo>
                  <a:pt x="4" y="28"/>
                </a:moveTo>
                <a:lnTo>
                  <a:pt x="43" y="28"/>
                </a:lnTo>
                <a:lnTo>
                  <a:pt x="43" y="5"/>
                </a:lnTo>
                <a:lnTo>
                  <a:pt x="4" y="5"/>
                </a:lnTo>
                <a:lnTo>
                  <a:pt x="4" y="28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" name="Rectangle 1418"/>
          <p:cNvSpPr>
            <a:spLocks noChangeArrowheads="1"/>
          </p:cNvSpPr>
          <p:nvPr/>
        </p:nvSpPr>
        <p:spPr bwMode="auto">
          <a:xfrm>
            <a:off x="10791939" y="2208807"/>
            <a:ext cx="88331" cy="57517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" name="Freeform 1419"/>
          <p:cNvSpPr>
            <a:spLocks noEditPoints="1"/>
          </p:cNvSpPr>
          <p:nvPr/>
        </p:nvSpPr>
        <p:spPr bwMode="auto">
          <a:xfrm>
            <a:off x="10787830" y="2206752"/>
            <a:ext cx="94493" cy="63681"/>
          </a:xfrm>
          <a:custGeom>
            <a:avLst/>
            <a:gdLst>
              <a:gd name="T0" fmla="*/ 46 w 46"/>
              <a:gd name="T1" fmla="*/ 31 h 31"/>
              <a:gd name="T2" fmla="*/ 0 w 46"/>
              <a:gd name="T3" fmla="*/ 31 h 31"/>
              <a:gd name="T4" fmla="*/ 0 w 46"/>
              <a:gd name="T5" fmla="*/ 0 h 31"/>
              <a:gd name="T6" fmla="*/ 46 w 46"/>
              <a:gd name="T7" fmla="*/ 0 h 31"/>
              <a:gd name="T8" fmla="*/ 46 w 46"/>
              <a:gd name="T9" fmla="*/ 31 h 31"/>
              <a:gd name="T10" fmla="*/ 5 w 46"/>
              <a:gd name="T11" fmla="*/ 26 h 31"/>
              <a:gd name="T12" fmla="*/ 42 w 46"/>
              <a:gd name="T13" fmla="*/ 26 h 31"/>
              <a:gd name="T14" fmla="*/ 42 w 46"/>
              <a:gd name="T15" fmla="*/ 4 h 31"/>
              <a:gd name="T16" fmla="*/ 5 w 46"/>
              <a:gd name="T17" fmla="*/ 4 h 31"/>
              <a:gd name="T18" fmla="*/ 5 w 46"/>
              <a:gd name="T19" fmla="*/ 2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31">
                <a:moveTo>
                  <a:pt x="46" y="31"/>
                </a:moveTo>
                <a:lnTo>
                  <a:pt x="0" y="31"/>
                </a:lnTo>
                <a:lnTo>
                  <a:pt x="0" y="0"/>
                </a:lnTo>
                <a:lnTo>
                  <a:pt x="46" y="0"/>
                </a:lnTo>
                <a:lnTo>
                  <a:pt x="46" y="31"/>
                </a:lnTo>
                <a:close/>
                <a:moveTo>
                  <a:pt x="5" y="26"/>
                </a:moveTo>
                <a:lnTo>
                  <a:pt x="42" y="26"/>
                </a:lnTo>
                <a:lnTo>
                  <a:pt x="42" y="4"/>
                </a:lnTo>
                <a:lnTo>
                  <a:pt x="5" y="4"/>
                </a:lnTo>
                <a:lnTo>
                  <a:pt x="5" y="26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" name="Rectangle 1420"/>
          <p:cNvSpPr>
            <a:spLocks noChangeArrowheads="1"/>
          </p:cNvSpPr>
          <p:nvPr/>
        </p:nvSpPr>
        <p:spPr bwMode="auto">
          <a:xfrm>
            <a:off x="10748800" y="2323842"/>
            <a:ext cx="43139" cy="55464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6" name="Freeform 1421"/>
          <p:cNvSpPr>
            <a:spLocks noEditPoints="1"/>
          </p:cNvSpPr>
          <p:nvPr/>
        </p:nvSpPr>
        <p:spPr bwMode="auto">
          <a:xfrm>
            <a:off x="10742638" y="2317679"/>
            <a:ext cx="55464" cy="67789"/>
          </a:xfrm>
          <a:custGeom>
            <a:avLst/>
            <a:gdLst>
              <a:gd name="T0" fmla="*/ 27 w 27"/>
              <a:gd name="T1" fmla="*/ 33 h 33"/>
              <a:gd name="T2" fmla="*/ 0 w 27"/>
              <a:gd name="T3" fmla="*/ 33 h 33"/>
              <a:gd name="T4" fmla="*/ 0 w 27"/>
              <a:gd name="T5" fmla="*/ 0 h 33"/>
              <a:gd name="T6" fmla="*/ 27 w 27"/>
              <a:gd name="T7" fmla="*/ 0 h 33"/>
              <a:gd name="T8" fmla="*/ 27 w 27"/>
              <a:gd name="T9" fmla="*/ 33 h 33"/>
              <a:gd name="T10" fmla="*/ 5 w 27"/>
              <a:gd name="T11" fmla="*/ 28 h 33"/>
              <a:gd name="T12" fmla="*/ 22 w 27"/>
              <a:gd name="T13" fmla="*/ 28 h 33"/>
              <a:gd name="T14" fmla="*/ 22 w 27"/>
              <a:gd name="T15" fmla="*/ 5 h 33"/>
              <a:gd name="T16" fmla="*/ 5 w 27"/>
              <a:gd name="T17" fmla="*/ 5 h 33"/>
              <a:gd name="T18" fmla="*/ 5 w 27"/>
              <a:gd name="T19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33">
                <a:moveTo>
                  <a:pt x="27" y="33"/>
                </a:moveTo>
                <a:lnTo>
                  <a:pt x="0" y="33"/>
                </a:lnTo>
                <a:lnTo>
                  <a:pt x="0" y="0"/>
                </a:lnTo>
                <a:lnTo>
                  <a:pt x="27" y="0"/>
                </a:lnTo>
                <a:lnTo>
                  <a:pt x="27" y="33"/>
                </a:lnTo>
                <a:close/>
                <a:moveTo>
                  <a:pt x="5" y="28"/>
                </a:moveTo>
                <a:lnTo>
                  <a:pt x="22" y="28"/>
                </a:lnTo>
                <a:lnTo>
                  <a:pt x="22" y="5"/>
                </a:lnTo>
                <a:lnTo>
                  <a:pt x="5" y="5"/>
                </a:lnTo>
                <a:lnTo>
                  <a:pt x="5" y="28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7" name="Rectangle 1422"/>
          <p:cNvSpPr>
            <a:spLocks noChangeArrowheads="1"/>
          </p:cNvSpPr>
          <p:nvPr/>
        </p:nvSpPr>
        <p:spPr bwMode="auto">
          <a:xfrm>
            <a:off x="10880268" y="2323842"/>
            <a:ext cx="41084" cy="55464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8" name="Freeform 1423"/>
          <p:cNvSpPr>
            <a:spLocks noEditPoints="1"/>
          </p:cNvSpPr>
          <p:nvPr/>
        </p:nvSpPr>
        <p:spPr bwMode="auto">
          <a:xfrm>
            <a:off x="10874106" y="2317679"/>
            <a:ext cx="53409" cy="67789"/>
          </a:xfrm>
          <a:custGeom>
            <a:avLst/>
            <a:gdLst>
              <a:gd name="T0" fmla="*/ 26 w 26"/>
              <a:gd name="T1" fmla="*/ 33 h 33"/>
              <a:gd name="T2" fmla="*/ 0 w 26"/>
              <a:gd name="T3" fmla="*/ 33 h 33"/>
              <a:gd name="T4" fmla="*/ 0 w 26"/>
              <a:gd name="T5" fmla="*/ 0 h 33"/>
              <a:gd name="T6" fmla="*/ 26 w 26"/>
              <a:gd name="T7" fmla="*/ 0 h 33"/>
              <a:gd name="T8" fmla="*/ 26 w 26"/>
              <a:gd name="T9" fmla="*/ 33 h 33"/>
              <a:gd name="T10" fmla="*/ 4 w 26"/>
              <a:gd name="T11" fmla="*/ 28 h 33"/>
              <a:gd name="T12" fmla="*/ 22 w 26"/>
              <a:gd name="T13" fmla="*/ 28 h 33"/>
              <a:gd name="T14" fmla="*/ 22 w 26"/>
              <a:gd name="T15" fmla="*/ 5 h 33"/>
              <a:gd name="T16" fmla="*/ 4 w 26"/>
              <a:gd name="T17" fmla="*/ 5 h 33"/>
              <a:gd name="T18" fmla="*/ 4 w 26"/>
              <a:gd name="T19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33">
                <a:moveTo>
                  <a:pt x="26" y="33"/>
                </a:moveTo>
                <a:lnTo>
                  <a:pt x="0" y="33"/>
                </a:lnTo>
                <a:lnTo>
                  <a:pt x="0" y="0"/>
                </a:lnTo>
                <a:lnTo>
                  <a:pt x="26" y="0"/>
                </a:lnTo>
                <a:lnTo>
                  <a:pt x="26" y="33"/>
                </a:lnTo>
                <a:close/>
                <a:moveTo>
                  <a:pt x="4" y="28"/>
                </a:moveTo>
                <a:lnTo>
                  <a:pt x="22" y="28"/>
                </a:lnTo>
                <a:lnTo>
                  <a:pt x="22" y="5"/>
                </a:lnTo>
                <a:lnTo>
                  <a:pt x="4" y="5"/>
                </a:lnTo>
                <a:lnTo>
                  <a:pt x="4" y="28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9" name="Rectangle 1424"/>
          <p:cNvSpPr>
            <a:spLocks noChangeArrowheads="1"/>
          </p:cNvSpPr>
          <p:nvPr/>
        </p:nvSpPr>
        <p:spPr bwMode="auto">
          <a:xfrm>
            <a:off x="10791939" y="2323842"/>
            <a:ext cx="88331" cy="55464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" name="Freeform 1425"/>
          <p:cNvSpPr>
            <a:spLocks noEditPoints="1"/>
          </p:cNvSpPr>
          <p:nvPr/>
        </p:nvSpPr>
        <p:spPr bwMode="auto">
          <a:xfrm>
            <a:off x="10787830" y="2317679"/>
            <a:ext cx="94493" cy="67789"/>
          </a:xfrm>
          <a:custGeom>
            <a:avLst/>
            <a:gdLst>
              <a:gd name="T0" fmla="*/ 46 w 46"/>
              <a:gd name="T1" fmla="*/ 33 h 33"/>
              <a:gd name="T2" fmla="*/ 0 w 46"/>
              <a:gd name="T3" fmla="*/ 33 h 33"/>
              <a:gd name="T4" fmla="*/ 0 w 46"/>
              <a:gd name="T5" fmla="*/ 0 h 33"/>
              <a:gd name="T6" fmla="*/ 46 w 46"/>
              <a:gd name="T7" fmla="*/ 0 h 33"/>
              <a:gd name="T8" fmla="*/ 46 w 46"/>
              <a:gd name="T9" fmla="*/ 33 h 33"/>
              <a:gd name="T10" fmla="*/ 5 w 46"/>
              <a:gd name="T11" fmla="*/ 28 h 33"/>
              <a:gd name="T12" fmla="*/ 42 w 46"/>
              <a:gd name="T13" fmla="*/ 28 h 33"/>
              <a:gd name="T14" fmla="*/ 42 w 46"/>
              <a:gd name="T15" fmla="*/ 5 h 33"/>
              <a:gd name="T16" fmla="*/ 5 w 46"/>
              <a:gd name="T17" fmla="*/ 5 h 33"/>
              <a:gd name="T18" fmla="*/ 5 w 46"/>
              <a:gd name="T19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33">
                <a:moveTo>
                  <a:pt x="46" y="33"/>
                </a:moveTo>
                <a:lnTo>
                  <a:pt x="0" y="33"/>
                </a:lnTo>
                <a:lnTo>
                  <a:pt x="0" y="0"/>
                </a:lnTo>
                <a:lnTo>
                  <a:pt x="46" y="0"/>
                </a:lnTo>
                <a:lnTo>
                  <a:pt x="46" y="33"/>
                </a:lnTo>
                <a:close/>
                <a:moveTo>
                  <a:pt x="5" y="28"/>
                </a:moveTo>
                <a:lnTo>
                  <a:pt x="42" y="28"/>
                </a:lnTo>
                <a:lnTo>
                  <a:pt x="42" y="5"/>
                </a:lnTo>
                <a:lnTo>
                  <a:pt x="5" y="5"/>
                </a:lnTo>
                <a:lnTo>
                  <a:pt x="5" y="28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1" name="Rectangle 1426"/>
          <p:cNvSpPr>
            <a:spLocks noChangeArrowheads="1"/>
          </p:cNvSpPr>
          <p:nvPr/>
        </p:nvSpPr>
        <p:spPr bwMode="auto">
          <a:xfrm>
            <a:off x="10720041" y="2385468"/>
            <a:ext cx="232125" cy="45192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2" name="Freeform 1427"/>
          <p:cNvSpPr>
            <a:spLocks/>
          </p:cNvSpPr>
          <p:nvPr/>
        </p:nvSpPr>
        <p:spPr bwMode="auto">
          <a:xfrm>
            <a:off x="10709771" y="2112259"/>
            <a:ext cx="250612" cy="94493"/>
          </a:xfrm>
          <a:custGeom>
            <a:avLst/>
            <a:gdLst>
              <a:gd name="T0" fmla="*/ 72 w 83"/>
              <a:gd name="T1" fmla="*/ 0 h 31"/>
              <a:gd name="T2" fmla="*/ 72 w 83"/>
              <a:gd name="T3" fmla="*/ 4 h 31"/>
              <a:gd name="T4" fmla="*/ 61 w 83"/>
              <a:gd name="T5" fmla="*/ 16 h 31"/>
              <a:gd name="T6" fmla="*/ 49 w 83"/>
              <a:gd name="T7" fmla="*/ 4 h 31"/>
              <a:gd name="T8" fmla="*/ 50 w 83"/>
              <a:gd name="T9" fmla="*/ 0 h 31"/>
              <a:gd name="T10" fmla="*/ 33 w 83"/>
              <a:gd name="T11" fmla="*/ 0 h 31"/>
              <a:gd name="T12" fmla="*/ 34 w 83"/>
              <a:gd name="T13" fmla="*/ 4 h 31"/>
              <a:gd name="T14" fmla="*/ 22 w 83"/>
              <a:gd name="T15" fmla="*/ 16 h 31"/>
              <a:gd name="T16" fmla="*/ 10 w 83"/>
              <a:gd name="T17" fmla="*/ 4 h 31"/>
              <a:gd name="T18" fmla="*/ 11 w 83"/>
              <a:gd name="T19" fmla="*/ 0 h 31"/>
              <a:gd name="T20" fmla="*/ 0 w 83"/>
              <a:gd name="T21" fmla="*/ 0 h 31"/>
              <a:gd name="T22" fmla="*/ 0 w 83"/>
              <a:gd name="T23" fmla="*/ 31 h 31"/>
              <a:gd name="T24" fmla="*/ 83 w 83"/>
              <a:gd name="T25" fmla="*/ 31 h 31"/>
              <a:gd name="T26" fmla="*/ 83 w 83"/>
              <a:gd name="T27" fmla="*/ 0 h 31"/>
              <a:gd name="T28" fmla="*/ 72 w 83"/>
              <a:gd name="T2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31">
                <a:moveTo>
                  <a:pt x="72" y="0"/>
                </a:moveTo>
                <a:cubicBezTo>
                  <a:pt x="72" y="1"/>
                  <a:pt x="72" y="3"/>
                  <a:pt x="72" y="4"/>
                </a:cubicBezTo>
                <a:cubicBezTo>
                  <a:pt x="72" y="11"/>
                  <a:pt x="67" y="16"/>
                  <a:pt x="61" y="16"/>
                </a:cubicBezTo>
                <a:cubicBezTo>
                  <a:pt x="54" y="16"/>
                  <a:pt x="49" y="11"/>
                  <a:pt x="49" y="4"/>
                </a:cubicBezTo>
                <a:cubicBezTo>
                  <a:pt x="49" y="3"/>
                  <a:pt x="49" y="1"/>
                  <a:pt x="5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1"/>
                  <a:pt x="34" y="3"/>
                  <a:pt x="34" y="4"/>
                </a:cubicBezTo>
                <a:cubicBezTo>
                  <a:pt x="34" y="11"/>
                  <a:pt x="29" y="16"/>
                  <a:pt x="22" y="16"/>
                </a:cubicBezTo>
                <a:cubicBezTo>
                  <a:pt x="16" y="16"/>
                  <a:pt x="10" y="11"/>
                  <a:pt x="10" y="4"/>
                </a:cubicBezTo>
                <a:cubicBezTo>
                  <a:pt x="10" y="3"/>
                  <a:pt x="11" y="1"/>
                  <a:pt x="1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83" y="31"/>
                  <a:pt x="83" y="31"/>
                  <a:pt x="83" y="31"/>
                </a:cubicBezTo>
                <a:cubicBezTo>
                  <a:pt x="83" y="0"/>
                  <a:pt x="83" y="0"/>
                  <a:pt x="83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3" name="Oval 1428"/>
          <p:cNvSpPr>
            <a:spLocks noChangeArrowheads="1"/>
          </p:cNvSpPr>
          <p:nvPr/>
        </p:nvSpPr>
        <p:spPr bwMode="auto">
          <a:xfrm>
            <a:off x="9797708" y="2013658"/>
            <a:ext cx="564904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" name="Freeform 1429"/>
          <p:cNvSpPr>
            <a:spLocks/>
          </p:cNvSpPr>
          <p:nvPr/>
        </p:nvSpPr>
        <p:spPr bwMode="auto">
          <a:xfrm>
            <a:off x="10052428" y="2141018"/>
            <a:ext cx="57517" cy="108873"/>
          </a:xfrm>
          <a:custGeom>
            <a:avLst/>
            <a:gdLst>
              <a:gd name="T0" fmla="*/ 0 w 19"/>
              <a:gd name="T1" fmla="*/ 3 h 36"/>
              <a:gd name="T2" fmla="*/ 3 w 19"/>
              <a:gd name="T3" fmla="*/ 0 h 36"/>
              <a:gd name="T4" fmla="*/ 16 w 19"/>
              <a:gd name="T5" fmla="*/ 0 h 36"/>
              <a:gd name="T6" fmla="*/ 19 w 19"/>
              <a:gd name="T7" fmla="*/ 3 h 36"/>
              <a:gd name="T8" fmla="*/ 19 w 19"/>
              <a:gd name="T9" fmla="*/ 32 h 36"/>
              <a:gd name="T10" fmla="*/ 16 w 19"/>
              <a:gd name="T11" fmla="*/ 36 h 36"/>
              <a:gd name="T12" fmla="*/ 3 w 19"/>
              <a:gd name="T13" fmla="*/ 36 h 36"/>
              <a:gd name="T14" fmla="*/ 0 w 19"/>
              <a:gd name="T15" fmla="*/ 32 h 36"/>
              <a:gd name="T16" fmla="*/ 0 w 19"/>
              <a:gd name="T17" fmla="*/ 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36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8" y="0"/>
                  <a:pt x="19" y="1"/>
                  <a:pt x="19" y="3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4"/>
                  <a:pt x="18" y="36"/>
                  <a:pt x="16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1" y="36"/>
                  <a:pt x="0" y="34"/>
                  <a:pt x="0" y="32"/>
                </a:cubicBezTo>
                <a:lnTo>
                  <a:pt x="0" y="3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5" name="Freeform 1430"/>
          <p:cNvSpPr>
            <a:spLocks/>
          </p:cNvSpPr>
          <p:nvPr/>
        </p:nvSpPr>
        <p:spPr bwMode="auto">
          <a:xfrm>
            <a:off x="10021615" y="2227294"/>
            <a:ext cx="117090" cy="90385"/>
          </a:xfrm>
          <a:custGeom>
            <a:avLst/>
            <a:gdLst>
              <a:gd name="T0" fmla="*/ 35 w 39"/>
              <a:gd name="T1" fmla="*/ 0 h 30"/>
              <a:gd name="T2" fmla="*/ 38 w 39"/>
              <a:gd name="T3" fmla="*/ 2 h 30"/>
              <a:gd name="T4" fmla="*/ 38 w 39"/>
              <a:gd name="T5" fmla="*/ 6 h 30"/>
              <a:gd name="T6" fmla="*/ 23 w 39"/>
              <a:gd name="T7" fmla="*/ 28 h 30"/>
              <a:gd name="T8" fmla="*/ 19 w 39"/>
              <a:gd name="T9" fmla="*/ 30 h 30"/>
              <a:gd name="T10" fmla="*/ 16 w 39"/>
              <a:gd name="T11" fmla="*/ 28 h 30"/>
              <a:gd name="T12" fmla="*/ 1 w 39"/>
              <a:gd name="T13" fmla="*/ 6 h 30"/>
              <a:gd name="T14" fmla="*/ 1 w 39"/>
              <a:gd name="T15" fmla="*/ 2 h 30"/>
              <a:gd name="T16" fmla="*/ 4 w 39"/>
              <a:gd name="T17" fmla="*/ 0 h 30"/>
              <a:gd name="T18" fmla="*/ 35 w 39"/>
              <a:gd name="T1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0">
                <a:moveTo>
                  <a:pt x="35" y="0"/>
                </a:moveTo>
                <a:cubicBezTo>
                  <a:pt x="36" y="0"/>
                  <a:pt x="37" y="1"/>
                  <a:pt x="38" y="2"/>
                </a:cubicBezTo>
                <a:cubicBezTo>
                  <a:pt x="39" y="4"/>
                  <a:pt x="39" y="5"/>
                  <a:pt x="38" y="6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9"/>
                  <a:pt x="21" y="30"/>
                  <a:pt x="19" y="30"/>
                </a:cubicBezTo>
                <a:cubicBezTo>
                  <a:pt x="18" y="30"/>
                  <a:pt x="17" y="29"/>
                  <a:pt x="16" y="28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0" y="4"/>
                  <a:pt x="1" y="2"/>
                </a:cubicBezTo>
                <a:cubicBezTo>
                  <a:pt x="1" y="1"/>
                  <a:pt x="3" y="0"/>
                  <a:pt x="4" y="0"/>
                </a:cubicBezTo>
                <a:lnTo>
                  <a:pt x="35" y="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" name="Freeform 1431"/>
          <p:cNvSpPr>
            <a:spLocks/>
          </p:cNvSpPr>
          <p:nvPr/>
        </p:nvSpPr>
        <p:spPr bwMode="auto">
          <a:xfrm>
            <a:off x="9898363" y="2323842"/>
            <a:ext cx="365647" cy="127360"/>
          </a:xfrm>
          <a:custGeom>
            <a:avLst/>
            <a:gdLst>
              <a:gd name="T0" fmla="*/ 121 w 121"/>
              <a:gd name="T1" fmla="*/ 33 h 42"/>
              <a:gd name="T2" fmla="*/ 112 w 121"/>
              <a:gd name="T3" fmla="*/ 42 h 42"/>
              <a:gd name="T4" fmla="*/ 9 w 121"/>
              <a:gd name="T5" fmla="*/ 42 h 42"/>
              <a:gd name="T6" fmla="*/ 0 w 121"/>
              <a:gd name="T7" fmla="*/ 33 h 42"/>
              <a:gd name="T8" fmla="*/ 0 w 121"/>
              <a:gd name="T9" fmla="*/ 10 h 42"/>
              <a:gd name="T10" fmla="*/ 9 w 121"/>
              <a:gd name="T11" fmla="*/ 0 h 42"/>
              <a:gd name="T12" fmla="*/ 112 w 121"/>
              <a:gd name="T13" fmla="*/ 0 h 42"/>
              <a:gd name="T14" fmla="*/ 121 w 121"/>
              <a:gd name="T15" fmla="*/ 10 h 42"/>
              <a:gd name="T16" fmla="*/ 121 w 121"/>
              <a:gd name="T17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42">
                <a:moveTo>
                  <a:pt x="121" y="33"/>
                </a:moveTo>
                <a:cubicBezTo>
                  <a:pt x="121" y="38"/>
                  <a:pt x="117" y="42"/>
                  <a:pt x="112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4" y="42"/>
                  <a:pt x="0" y="38"/>
                  <a:pt x="0" y="3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7" y="0"/>
                  <a:pt x="121" y="5"/>
                  <a:pt x="121" y="10"/>
                </a:cubicBezTo>
                <a:lnTo>
                  <a:pt x="121" y="33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7" name="Freeform 1432"/>
          <p:cNvSpPr>
            <a:spLocks/>
          </p:cNvSpPr>
          <p:nvPr/>
        </p:nvSpPr>
        <p:spPr bwMode="auto">
          <a:xfrm>
            <a:off x="9949718" y="2354655"/>
            <a:ext cx="262937" cy="45192"/>
          </a:xfrm>
          <a:custGeom>
            <a:avLst/>
            <a:gdLst>
              <a:gd name="T0" fmla="*/ 87 w 87"/>
              <a:gd name="T1" fmla="*/ 11 h 15"/>
              <a:gd name="T2" fmla="*/ 83 w 87"/>
              <a:gd name="T3" fmla="*/ 15 h 15"/>
              <a:gd name="T4" fmla="*/ 4 w 87"/>
              <a:gd name="T5" fmla="*/ 15 h 15"/>
              <a:gd name="T6" fmla="*/ 0 w 87"/>
              <a:gd name="T7" fmla="*/ 11 h 15"/>
              <a:gd name="T8" fmla="*/ 0 w 87"/>
              <a:gd name="T9" fmla="*/ 4 h 15"/>
              <a:gd name="T10" fmla="*/ 4 w 87"/>
              <a:gd name="T11" fmla="*/ 0 h 15"/>
              <a:gd name="T12" fmla="*/ 83 w 87"/>
              <a:gd name="T13" fmla="*/ 0 h 15"/>
              <a:gd name="T14" fmla="*/ 87 w 87"/>
              <a:gd name="T15" fmla="*/ 4 h 15"/>
              <a:gd name="T16" fmla="*/ 87 w 87"/>
              <a:gd name="T17" fmla="*/ 1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15">
                <a:moveTo>
                  <a:pt x="87" y="11"/>
                </a:moveTo>
                <a:cubicBezTo>
                  <a:pt x="87" y="13"/>
                  <a:pt x="85" y="15"/>
                  <a:pt x="83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2" y="15"/>
                  <a:pt x="0" y="13"/>
                  <a:pt x="0" y="11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5" y="0"/>
                  <a:pt x="87" y="1"/>
                  <a:pt x="87" y="4"/>
                </a:cubicBezTo>
                <a:lnTo>
                  <a:pt x="87" y="11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" name="Rectangle 1433"/>
          <p:cNvSpPr>
            <a:spLocks noChangeArrowheads="1"/>
          </p:cNvSpPr>
          <p:nvPr/>
        </p:nvSpPr>
        <p:spPr bwMode="auto">
          <a:xfrm>
            <a:off x="9949718" y="2414227"/>
            <a:ext cx="262937" cy="10272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" name="Oval 1434"/>
          <p:cNvSpPr>
            <a:spLocks noChangeArrowheads="1"/>
          </p:cNvSpPr>
          <p:nvPr/>
        </p:nvSpPr>
        <p:spPr bwMode="auto">
          <a:xfrm>
            <a:off x="10229089" y="2346438"/>
            <a:ext cx="22597" cy="22597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0" name="Oval 1435"/>
          <p:cNvSpPr>
            <a:spLocks noChangeArrowheads="1"/>
          </p:cNvSpPr>
          <p:nvPr/>
        </p:nvSpPr>
        <p:spPr bwMode="auto">
          <a:xfrm>
            <a:off x="9041764" y="2013658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" name="Freeform 1436"/>
          <p:cNvSpPr>
            <a:spLocks/>
          </p:cNvSpPr>
          <p:nvPr/>
        </p:nvSpPr>
        <p:spPr bwMode="auto">
          <a:xfrm>
            <a:off x="9366327" y="2112259"/>
            <a:ext cx="141740" cy="141740"/>
          </a:xfrm>
          <a:custGeom>
            <a:avLst/>
            <a:gdLst>
              <a:gd name="T0" fmla="*/ 42 w 69"/>
              <a:gd name="T1" fmla="*/ 69 h 69"/>
              <a:gd name="T2" fmla="*/ 0 w 69"/>
              <a:gd name="T3" fmla="*/ 27 h 69"/>
              <a:gd name="T4" fmla="*/ 28 w 69"/>
              <a:gd name="T5" fmla="*/ 0 h 69"/>
              <a:gd name="T6" fmla="*/ 69 w 69"/>
              <a:gd name="T7" fmla="*/ 42 h 69"/>
              <a:gd name="T8" fmla="*/ 42 w 69"/>
              <a:gd name="T9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9">
                <a:moveTo>
                  <a:pt x="42" y="69"/>
                </a:moveTo>
                <a:lnTo>
                  <a:pt x="0" y="27"/>
                </a:lnTo>
                <a:lnTo>
                  <a:pt x="28" y="0"/>
                </a:lnTo>
                <a:lnTo>
                  <a:pt x="69" y="42"/>
                </a:lnTo>
                <a:lnTo>
                  <a:pt x="42" y="69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" name="Freeform 1437"/>
          <p:cNvSpPr>
            <a:spLocks/>
          </p:cNvSpPr>
          <p:nvPr/>
        </p:nvSpPr>
        <p:spPr bwMode="auto">
          <a:xfrm>
            <a:off x="9407411" y="2136910"/>
            <a:ext cx="32867" cy="32867"/>
          </a:xfrm>
          <a:custGeom>
            <a:avLst/>
            <a:gdLst>
              <a:gd name="T0" fmla="*/ 1 w 11"/>
              <a:gd name="T1" fmla="*/ 5 h 11"/>
              <a:gd name="T2" fmla="*/ 1 w 11"/>
              <a:gd name="T3" fmla="*/ 7 h 11"/>
              <a:gd name="T4" fmla="*/ 5 w 11"/>
              <a:gd name="T5" fmla="*/ 10 h 11"/>
              <a:gd name="T6" fmla="*/ 7 w 11"/>
              <a:gd name="T7" fmla="*/ 10 h 11"/>
              <a:gd name="T8" fmla="*/ 10 w 11"/>
              <a:gd name="T9" fmla="*/ 7 h 11"/>
              <a:gd name="T10" fmla="*/ 10 w 11"/>
              <a:gd name="T11" fmla="*/ 5 h 11"/>
              <a:gd name="T12" fmla="*/ 7 w 11"/>
              <a:gd name="T13" fmla="*/ 1 h 11"/>
              <a:gd name="T14" fmla="*/ 5 w 11"/>
              <a:gd name="T15" fmla="*/ 1 h 11"/>
              <a:gd name="T16" fmla="*/ 1 w 11"/>
              <a:gd name="T17" fmla="*/ 5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1">
                <a:moveTo>
                  <a:pt x="1" y="5"/>
                </a:moveTo>
                <a:cubicBezTo>
                  <a:pt x="0" y="5"/>
                  <a:pt x="0" y="6"/>
                  <a:pt x="1" y="7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1"/>
                  <a:pt x="6" y="11"/>
                  <a:pt x="7" y="10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6"/>
                  <a:pt x="11" y="5"/>
                  <a:pt x="10" y="5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5" y="1"/>
                </a:cubicBezTo>
                <a:lnTo>
                  <a:pt x="1" y="5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3" name="Freeform 1438"/>
          <p:cNvSpPr>
            <a:spLocks/>
          </p:cNvSpPr>
          <p:nvPr/>
        </p:nvSpPr>
        <p:spPr bwMode="auto">
          <a:xfrm>
            <a:off x="9450548" y="2180049"/>
            <a:ext cx="32867" cy="32867"/>
          </a:xfrm>
          <a:custGeom>
            <a:avLst/>
            <a:gdLst>
              <a:gd name="T0" fmla="*/ 1 w 11"/>
              <a:gd name="T1" fmla="*/ 4 h 11"/>
              <a:gd name="T2" fmla="*/ 1 w 11"/>
              <a:gd name="T3" fmla="*/ 7 h 11"/>
              <a:gd name="T4" fmla="*/ 5 w 11"/>
              <a:gd name="T5" fmla="*/ 10 h 11"/>
              <a:gd name="T6" fmla="*/ 7 w 11"/>
              <a:gd name="T7" fmla="*/ 10 h 11"/>
              <a:gd name="T8" fmla="*/ 10 w 11"/>
              <a:gd name="T9" fmla="*/ 7 h 11"/>
              <a:gd name="T10" fmla="*/ 10 w 11"/>
              <a:gd name="T11" fmla="*/ 4 h 11"/>
              <a:gd name="T12" fmla="*/ 7 w 11"/>
              <a:gd name="T13" fmla="*/ 1 h 11"/>
              <a:gd name="T14" fmla="*/ 5 w 11"/>
              <a:gd name="T15" fmla="*/ 1 h 11"/>
              <a:gd name="T16" fmla="*/ 1 w 11"/>
              <a:gd name="T17" fmla="*/ 4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1">
                <a:moveTo>
                  <a:pt x="1" y="4"/>
                </a:moveTo>
                <a:cubicBezTo>
                  <a:pt x="0" y="5"/>
                  <a:pt x="0" y="6"/>
                  <a:pt x="1" y="7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1"/>
                  <a:pt x="6" y="11"/>
                  <a:pt x="7" y="10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6"/>
                  <a:pt x="11" y="5"/>
                  <a:pt x="10" y="4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5" y="1"/>
                </a:cubicBezTo>
                <a:lnTo>
                  <a:pt x="1" y="4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" name="Freeform 1439"/>
          <p:cNvSpPr>
            <a:spLocks/>
          </p:cNvSpPr>
          <p:nvPr/>
        </p:nvSpPr>
        <p:spPr bwMode="auto">
          <a:xfrm>
            <a:off x="9136257" y="2136910"/>
            <a:ext cx="347160" cy="347160"/>
          </a:xfrm>
          <a:custGeom>
            <a:avLst/>
            <a:gdLst>
              <a:gd name="T0" fmla="*/ 78 w 115"/>
              <a:gd name="T1" fmla="*/ 0 h 115"/>
              <a:gd name="T2" fmla="*/ 7 w 115"/>
              <a:gd name="T3" fmla="*/ 71 h 115"/>
              <a:gd name="T4" fmla="*/ 7 w 115"/>
              <a:gd name="T5" fmla="*/ 97 h 115"/>
              <a:gd name="T6" fmla="*/ 19 w 115"/>
              <a:gd name="T7" fmla="*/ 108 h 115"/>
              <a:gd name="T8" fmla="*/ 44 w 115"/>
              <a:gd name="T9" fmla="*/ 108 h 115"/>
              <a:gd name="T10" fmla="*/ 115 w 115"/>
              <a:gd name="T11" fmla="*/ 37 h 115"/>
              <a:gd name="T12" fmla="*/ 78 w 115"/>
              <a:gd name="T13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15">
                <a:moveTo>
                  <a:pt x="78" y="0"/>
                </a:moveTo>
                <a:cubicBezTo>
                  <a:pt x="7" y="71"/>
                  <a:pt x="7" y="71"/>
                  <a:pt x="7" y="71"/>
                </a:cubicBezTo>
                <a:cubicBezTo>
                  <a:pt x="0" y="78"/>
                  <a:pt x="0" y="90"/>
                  <a:pt x="7" y="97"/>
                </a:cubicBezTo>
                <a:cubicBezTo>
                  <a:pt x="19" y="108"/>
                  <a:pt x="19" y="108"/>
                  <a:pt x="19" y="108"/>
                </a:cubicBezTo>
                <a:cubicBezTo>
                  <a:pt x="26" y="115"/>
                  <a:pt x="37" y="115"/>
                  <a:pt x="44" y="108"/>
                </a:cubicBezTo>
                <a:cubicBezTo>
                  <a:pt x="115" y="37"/>
                  <a:pt x="115" y="37"/>
                  <a:pt x="115" y="37"/>
                </a:cubicBezTo>
                <a:lnTo>
                  <a:pt x="78" y="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" name="Freeform 1440"/>
          <p:cNvSpPr>
            <a:spLocks/>
          </p:cNvSpPr>
          <p:nvPr/>
        </p:nvSpPr>
        <p:spPr bwMode="auto">
          <a:xfrm>
            <a:off x="9206100" y="2214969"/>
            <a:ext cx="201311" cy="203366"/>
          </a:xfrm>
          <a:custGeom>
            <a:avLst/>
            <a:gdLst>
              <a:gd name="T0" fmla="*/ 47 w 67"/>
              <a:gd name="T1" fmla="*/ 0 h 67"/>
              <a:gd name="T2" fmla="*/ 4 w 67"/>
              <a:gd name="T3" fmla="*/ 42 h 67"/>
              <a:gd name="T4" fmla="*/ 3 w 67"/>
              <a:gd name="T5" fmla="*/ 56 h 67"/>
              <a:gd name="T6" fmla="*/ 10 w 67"/>
              <a:gd name="T7" fmla="*/ 63 h 67"/>
              <a:gd name="T8" fmla="*/ 24 w 67"/>
              <a:gd name="T9" fmla="*/ 62 h 67"/>
              <a:gd name="T10" fmla="*/ 67 w 67"/>
              <a:gd name="T11" fmla="*/ 20 h 67"/>
              <a:gd name="T12" fmla="*/ 47 w 67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67">
                <a:moveTo>
                  <a:pt x="47" y="0"/>
                </a:moveTo>
                <a:cubicBezTo>
                  <a:pt x="4" y="42"/>
                  <a:pt x="4" y="42"/>
                  <a:pt x="4" y="42"/>
                </a:cubicBezTo>
                <a:cubicBezTo>
                  <a:pt x="0" y="46"/>
                  <a:pt x="0" y="53"/>
                  <a:pt x="3" y="56"/>
                </a:cubicBezTo>
                <a:cubicBezTo>
                  <a:pt x="10" y="63"/>
                  <a:pt x="10" y="63"/>
                  <a:pt x="10" y="63"/>
                </a:cubicBezTo>
                <a:cubicBezTo>
                  <a:pt x="14" y="67"/>
                  <a:pt x="20" y="66"/>
                  <a:pt x="24" y="62"/>
                </a:cubicBezTo>
                <a:cubicBezTo>
                  <a:pt x="67" y="20"/>
                  <a:pt x="67" y="20"/>
                  <a:pt x="67" y="20"/>
                </a:cubicBezTo>
                <a:lnTo>
                  <a:pt x="47" y="0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" name="Oval 1441"/>
          <p:cNvSpPr>
            <a:spLocks noChangeArrowheads="1"/>
          </p:cNvSpPr>
          <p:nvPr/>
        </p:nvSpPr>
        <p:spPr bwMode="auto">
          <a:xfrm>
            <a:off x="8287873" y="2013658"/>
            <a:ext cx="564904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" name="Freeform 1442"/>
          <p:cNvSpPr>
            <a:spLocks/>
          </p:cNvSpPr>
          <p:nvPr/>
        </p:nvSpPr>
        <p:spPr bwMode="auto">
          <a:xfrm>
            <a:off x="8386475" y="2143073"/>
            <a:ext cx="365647" cy="306076"/>
          </a:xfrm>
          <a:custGeom>
            <a:avLst/>
            <a:gdLst>
              <a:gd name="T0" fmla="*/ 121 w 121"/>
              <a:gd name="T1" fmla="*/ 93 h 101"/>
              <a:gd name="T2" fmla="*/ 113 w 121"/>
              <a:gd name="T3" fmla="*/ 101 h 101"/>
              <a:gd name="T4" fmla="*/ 8 w 121"/>
              <a:gd name="T5" fmla="*/ 101 h 101"/>
              <a:gd name="T6" fmla="*/ 0 w 121"/>
              <a:gd name="T7" fmla="*/ 93 h 101"/>
              <a:gd name="T8" fmla="*/ 0 w 121"/>
              <a:gd name="T9" fmla="*/ 9 h 101"/>
              <a:gd name="T10" fmla="*/ 8 w 121"/>
              <a:gd name="T11" fmla="*/ 0 h 101"/>
              <a:gd name="T12" fmla="*/ 113 w 121"/>
              <a:gd name="T13" fmla="*/ 0 h 101"/>
              <a:gd name="T14" fmla="*/ 121 w 121"/>
              <a:gd name="T15" fmla="*/ 9 h 101"/>
              <a:gd name="T16" fmla="*/ 121 w 121"/>
              <a:gd name="T17" fmla="*/ 9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101">
                <a:moveTo>
                  <a:pt x="121" y="93"/>
                </a:moveTo>
                <a:cubicBezTo>
                  <a:pt x="121" y="97"/>
                  <a:pt x="118" y="101"/>
                  <a:pt x="113" y="101"/>
                </a:cubicBezTo>
                <a:cubicBezTo>
                  <a:pt x="8" y="101"/>
                  <a:pt x="8" y="101"/>
                  <a:pt x="8" y="101"/>
                </a:cubicBezTo>
                <a:cubicBezTo>
                  <a:pt x="3" y="101"/>
                  <a:pt x="0" y="97"/>
                  <a:pt x="0" y="93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8" y="0"/>
                  <a:pt x="121" y="4"/>
                  <a:pt x="121" y="9"/>
                </a:cubicBezTo>
                <a:lnTo>
                  <a:pt x="121" y="93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8" name="Freeform 1443"/>
          <p:cNvSpPr>
            <a:spLocks/>
          </p:cNvSpPr>
          <p:nvPr/>
        </p:nvSpPr>
        <p:spPr bwMode="auto">
          <a:xfrm>
            <a:off x="8419342" y="2175940"/>
            <a:ext cx="299913" cy="238287"/>
          </a:xfrm>
          <a:custGeom>
            <a:avLst/>
            <a:gdLst>
              <a:gd name="T0" fmla="*/ 99 w 99"/>
              <a:gd name="T1" fmla="*/ 73 h 79"/>
              <a:gd name="T2" fmla="*/ 92 w 99"/>
              <a:gd name="T3" fmla="*/ 79 h 79"/>
              <a:gd name="T4" fmla="*/ 7 w 99"/>
              <a:gd name="T5" fmla="*/ 79 h 79"/>
              <a:gd name="T6" fmla="*/ 0 w 99"/>
              <a:gd name="T7" fmla="*/ 73 h 79"/>
              <a:gd name="T8" fmla="*/ 0 w 99"/>
              <a:gd name="T9" fmla="*/ 7 h 79"/>
              <a:gd name="T10" fmla="*/ 7 w 99"/>
              <a:gd name="T11" fmla="*/ 0 h 79"/>
              <a:gd name="T12" fmla="*/ 92 w 99"/>
              <a:gd name="T13" fmla="*/ 0 h 79"/>
              <a:gd name="T14" fmla="*/ 99 w 99"/>
              <a:gd name="T15" fmla="*/ 7 h 79"/>
              <a:gd name="T16" fmla="*/ 99 w 99"/>
              <a:gd name="T17" fmla="*/ 7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79">
                <a:moveTo>
                  <a:pt x="99" y="73"/>
                </a:moveTo>
                <a:cubicBezTo>
                  <a:pt x="99" y="76"/>
                  <a:pt x="96" y="79"/>
                  <a:pt x="92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6" y="0"/>
                  <a:pt x="99" y="3"/>
                  <a:pt x="99" y="7"/>
                </a:cubicBezTo>
                <a:lnTo>
                  <a:pt x="99" y="73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" name="Freeform 1444"/>
          <p:cNvSpPr>
            <a:spLocks/>
          </p:cNvSpPr>
          <p:nvPr/>
        </p:nvSpPr>
        <p:spPr bwMode="auto">
          <a:xfrm>
            <a:off x="8450156" y="2221132"/>
            <a:ext cx="123252" cy="152010"/>
          </a:xfrm>
          <a:custGeom>
            <a:avLst/>
            <a:gdLst>
              <a:gd name="T0" fmla="*/ 0 w 41"/>
              <a:gd name="T1" fmla="*/ 5 h 50"/>
              <a:gd name="T2" fmla="*/ 8 w 41"/>
              <a:gd name="T3" fmla="*/ 2 h 50"/>
              <a:gd name="T4" fmla="*/ 36 w 41"/>
              <a:gd name="T5" fmla="*/ 20 h 50"/>
              <a:gd name="T6" fmla="*/ 36 w 41"/>
              <a:gd name="T7" fmla="*/ 30 h 50"/>
              <a:gd name="T8" fmla="*/ 7 w 41"/>
              <a:gd name="T9" fmla="*/ 47 h 50"/>
              <a:gd name="T10" fmla="*/ 0 w 41"/>
              <a:gd name="T11" fmla="*/ 44 h 50"/>
              <a:gd name="T12" fmla="*/ 0 w 41"/>
              <a:gd name="T13" fmla="*/ 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50">
                <a:moveTo>
                  <a:pt x="0" y="5"/>
                </a:moveTo>
                <a:cubicBezTo>
                  <a:pt x="0" y="1"/>
                  <a:pt x="4" y="0"/>
                  <a:pt x="8" y="2"/>
                </a:cubicBezTo>
                <a:cubicBezTo>
                  <a:pt x="36" y="20"/>
                  <a:pt x="36" y="20"/>
                  <a:pt x="36" y="20"/>
                </a:cubicBezTo>
                <a:cubicBezTo>
                  <a:pt x="41" y="23"/>
                  <a:pt x="40" y="27"/>
                  <a:pt x="36" y="30"/>
                </a:cubicBezTo>
                <a:cubicBezTo>
                  <a:pt x="7" y="47"/>
                  <a:pt x="7" y="47"/>
                  <a:pt x="7" y="47"/>
                </a:cubicBezTo>
                <a:cubicBezTo>
                  <a:pt x="3" y="50"/>
                  <a:pt x="0" y="48"/>
                  <a:pt x="0" y="44"/>
                </a:cubicBezTo>
                <a:lnTo>
                  <a:pt x="0" y="5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0" name="Freeform 1445"/>
          <p:cNvSpPr>
            <a:spLocks/>
          </p:cNvSpPr>
          <p:nvPr/>
        </p:nvSpPr>
        <p:spPr bwMode="auto">
          <a:xfrm>
            <a:off x="8567244" y="2221132"/>
            <a:ext cx="125307" cy="152010"/>
          </a:xfrm>
          <a:custGeom>
            <a:avLst/>
            <a:gdLst>
              <a:gd name="T0" fmla="*/ 1 w 41"/>
              <a:gd name="T1" fmla="*/ 5 h 50"/>
              <a:gd name="T2" fmla="*/ 9 w 41"/>
              <a:gd name="T3" fmla="*/ 2 h 50"/>
              <a:gd name="T4" fmla="*/ 37 w 41"/>
              <a:gd name="T5" fmla="*/ 20 h 50"/>
              <a:gd name="T6" fmla="*/ 37 w 41"/>
              <a:gd name="T7" fmla="*/ 30 h 50"/>
              <a:gd name="T8" fmla="*/ 8 w 41"/>
              <a:gd name="T9" fmla="*/ 47 h 50"/>
              <a:gd name="T10" fmla="*/ 0 w 41"/>
              <a:gd name="T11" fmla="*/ 44 h 50"/>
              <a:gd name="T12" fmla="*/ 1 w 41"/>
              <a:gd name="T13" fmla="*/ 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50">
                <a:moveTo>
                  <a:pt x="1" y="5"/>
                </a:moveTo>
                <a:cubicBezTo>
                  <a:pt x="1" y="1"/>
                  <a:pt x="4" y="0"/>
                  <a:pt x="9" y="2"/>
                </a:cubicBezTo>
                <a:cubicBezTo>
                  <a:pt x="37" y="20"/>
                  <a:pt x="37" y="20"/>
                  <a:pt x="37" y="20"/>
                </a:cubicBezTo>
                <a:cubicBezTo>
                  <a:pt x="41" y="23"/>
                  <a:pt x="41" y="27"/>
                  <a:pt x="37" y="30"/>
                </a:cubicBezTo>
                <a:cubicBezTo>
                  <a:pt x="8" y="47"/>
                  <a:pt x="8" y="47"/>
                  <a:pt x="8" y="47"/>
                </a:cubicBezTo>
                <a:cubicBezTo>
                  <a:pt x="4" y="50"/>
                  <a:pt x="0" y="48"/>
                  <a:pt x="0" y="44"/>
                </a:cubicBezTo>
                <a:lnTo>
                  <a:pt x="1" y="5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1" name="Oval 1446"/>
          <p:cNvSpPr>
            <a:spLocks noChangeArrowheads="1"/>
          </p:cNvSpPr>
          <p:nvPr/>
        </p:nvSpPr>
        <p:spPr bwMode="auto">
          <a:xfrm>
            <a:off x="7531929" y="2013658"/>
            <a:ext cx="564904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2" name="Freeform 1447"/>
          <p:cNvSpPr>
            <a:spLocks/>
          </p:cNvSpPr>
          <p:nvPr/>
        </p:nvSpPr>
        <p:spPr bwMode="auto">
          <a:xfrm>
            <a:off x="7694212" y="2258108"/>
            <a:ext cx="238287" cy="223908"/>
          </a:xfrm>
          <a:custGeom>
            <a:avLst/>
            <a:gdLst>
              <a:gd name="T0" fmla="*/ 79 w 79"/>
              <a:gd name="T1" fmla="*/ 64 h 74"/>
              <a:gd name="T2" fmla="*/ 70 w 79"/>
              <a:gd name="T3" fmla="*/ 74 h 74"/>
              <a:gd name="T4" fmla="*/ 9 w 79"/>
              <a:gd name="T5" fmla="*/ 74 h 74"/>
              <a:gd name="T6" fmla="*/ 0 w 79"/>
              <a:gd name="T7" fmla="*/ 64 h 74"/>
              <a:gd name="T8" fmla="*/ 0 w 79"/>
              <a:gd name="T9" fmla="*/ 0 h 74"/>
              <a:gd name="T10" fmla="*/ 79 w 79"/>
              <a:gd name="T11" fmla="*/ 0 h 74"/>
              <a:gd name="T12" fmla="*/ 79 w 79"/>
              <a:gd name="T13" fmla="*/ 6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74">
                <a:moveTo>
                  <a:pt x="79" y="64"/>
                </a:moveTo>
                <a:cubicBezTo>
                  <a:pt x="79" y="69"/>
                  <a:pt x="75" y="74"/>
                  <a:pt x="7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4" y="74"/>
                  <a:pt x="0" y="69"/>
                  <a:pt x="0" y="64"/>
                </a:cubicBezTo>
                <a:cubicBezTo>
                  <a:pt x="0" y="0"/>
                  <a:pt x="0" y="0"/>
                  <a:pt x="0" y="0"/>
                </a:cubicBezTo>
                <a:cubicBezTo>
                  <a:pt x="79" y="0"/>
                  <a:pt x="79" y="0"/>
                  <a:pt x="79" y="0"/>
                </a:cubicBezTo>
                <a:lnTo>
                  <a:pt x="79" y="64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3" name="Freeform 1448"/>
          <p:cNvSpPr>
            <a:spLocks noEditPoints="1"/>
          </p:cNvSpPr>
          <p:nvPr/>
        </p:nvSpPr>
        <p:spPr bwMode="auto">
          <a:xfrm>
            <a:off x="7725024" y="2284812"/>
            <a:ext cx="69843" cy="94493"/>
          </a:xfrm>
          <a:custGeom>
            <a:avLst/>
            <a:gdLst>
              <a:gd name="T0" fmla="*/ 15 w 23"/>
              <a:gd name="T1" fmla="*/ 0 h 31"/>
              <a:gd name="T2" fmla="*/ 12 w 23"/>
              <a:gd name="T3" fmla="*/ 0 h 31"/>
              <a:gd name="T4" fmla="*/ 12 w 23"/>
              <a:gd name="T5" fmla="*/ 15 h 31"/>
              <a:gd name="T6" fmla="*/ 23 w 23"/>
              <a:gd name="T7" fmla="*/ 15 h 31"/>
              <a:gd name="T8" fmla="*/ 23 w 23"/>
              <a:gd name="T9" fmla="*/ 7 h 31"/>
              <a:gd name="T10" fmla="*/ 15 w 23"/>
              <a:gd name="T11" fmla="*/ 0 h 31"/>
              <a:gd name="T12" fmla="*/ 0 w 23"/>
              <a:gd name="T13" fmla="*/ 16 h 31"/>
              <a:gd name="T14" fmla="*/ 0 w 23"/>
              <a:gd name="T15" fmla="*/ 24 h 31"/>
              <a:gd name="T16" fmla="*/ 7 w 23"/>
              <a:gd name="T17" fmla="*/ 31 h 31"/>
              <a:gd name="T18" fmla="*/ 11 w 23"/>
              <a:gd name="T19" fmla="*/ 31 h 31"/>
              <a:gd name="T20" fmla="*/ 11 w 23"/>
              <a:gd name="T21" fmla="*/ 16 h 31"/>
              <a:gd name="T22" fmla="*/ 0 w 23"/>
              <a:gd name="T23" fmla="*/ 16 h 31"/>
              <a:gd name="T24" fmla="*/ 23 w 23"/>
              <a:gd name="T25" fmla="*/ 24 h 31"/>
              <a:gd name="T26" fmla="*/ 23 w 23"/>
              <a:gd name="T27" fmla="*/ 16 h 31"/>
              <a:gd name="T28" fmla="*/ 12 w 23"/>
              <a:gd name="T29" fmla="*/ 16 h 31"/>
              <a:gd name="T30" fmla="*/ 12 w 23"/>
              <a:gd name="T31" fmla="*/ 31 h 31"/>
              <a:gd name="T32" fmla="*/ 15 w 23"/>
              <a:gd name="T33" fmla="*/ 31 h 31"/>
              <a:gd name="T34" fmla="*/ 23 w 23"/>
              <a:gd name="T35" fmla="*/ 24 h 31"/>
              <a:gd name="T36" fmla="*/ 7 w 23"/>
              <a:gd name="T37" fmla="*/ 0 h 31"/>
              <a:gd name="T38" fmla="*/ 0 w 23"/>
              <a:gd name="T39" fmla="*/ 7 h 31"/>
              <a:gd name="T40" fmla="*/ 0 w 23"/>
              <a:gd name="T41" fmla="*/ 15 h 31"/>
              <a:gd name="T42" fmla="*/ 11 w 23"/>
              <a:gd name="T43" fmla="*/ 15 h 31"/>
              <a:gd name="T44" fmla="*/ 11 w 23"/>
              <a:gd name="T45" fmla="*/ 0 h 31"/>
              <a:gd name="T46" fmla="*/ 7 w 23"/>
              <a:gd name="T4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" h="31">
                <a:moveTo>
                  <a:pt x="15" y="0"/>
                </a:moveTo>
                <a:cubicBezTo>
                  <a:pt x="12" y="0"/>
                  <a:pt x="12" y="0"/>
                  <a:pt x="12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3"/>
                  <a:pt x="19" y="0"/>
                  <a:pt x="15" y="0"/>
                </a:cubicBezTo>
                <a:close/>
                <a:moveTo>
                  <a:pt x="0" y="16"/>
                </a:move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3" y="31"/>
                  <a:pt x="7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16"/>
                  <a:pt x="11" y="16"/>
                  <a:pt x="11" y="16"/>
                </a:cubicBezTo>
                <a:lnTo>
                  <a:pt x="0" y="16"/>
                </a:lnTo>
                <a:close/>
                <a:moveTo>
                  <a:pt x="23" y="24"/>
                </a:moveTo>
                <a:cubicBezTo>
                  <a:pt x="23" y="16"/>
                  <a:pt x="23" y="16"/>
                  <a:pt x="2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1"/>
                  <a:pt x="12" y="31"/>
                  <a:pt x="12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9" y="31"/>
                  <a:pt x="23" y="27"/>
                  <a:pt x="23" y="24"/>
                </a:cubicBezTo>
                <a:close/>
                <a:moveTo>
                  <a:pt x="7" y="0"/>
                </a:moveTo>
                <a:cubicBezTo>
                  <a:pt x="3" y="0"/>
                  <a:pt x="0" y="3"/>
                  <a:pt x="0" y="7"/>
                </a:cubicBezTo>
                <a:cubicBezTo>
                  <a:pt x="0" y="15"/>
                  <a:pt x="0" y="15"/>
                  <a:pt x="0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0"/>
                  <a:pt x="11" y="0"/>
                  <a:pt x="11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" name="Freeform 1449"/>
          <p:cNvSpPr>
            <a:spLocks noEditPoints="1"/>
          </p:cNvSpPr>
          <p:nvPr/>
        </p:nvSpPr>
        <p:spPr bwMode="auto">
          <a:xfrm>
            <a:off x="7833897" y="2284812"/>
            <a:ext cx="69843" cy="94493"/>
          </a:xfrm>
          <a:custGeom>
            <a:avLst/>
            <a:gdLst>
              <a:gd name="T0" fmla="*/ 16 w 23"/>
              <a:gd name="T1" fmla="*/ 0 h 31"/>
              <a:gd name="T2" fmla="*/ 12 w 23"/>
              <a:gd name="T3" fmla="*/ 0 h 31"/>
              <a:gd name="T4" fmla="*/ 12 w 23"/>
              <a:gd name="T5" fmla="*/ 15 h 31"/>
              <a:gd name="T6" fmla="*/ 23 w 23"/>
              <a:gd name="T7" fmla="*/ 15 h 31"/>
              <a:gd name="T8" fmla="*/ 23 w 23"/>
              <a:gd name="T9" fmla="*/ 7 h 31"/>
              <a:gd name="T10" fmla="*/ 16 w 23"/>
              <a:gd name="T11" fmla="*/ 0 h 31"/>
              <a:gd name="T12" fmla="*/ 0 w 23"/>
              <a:gd name="T13" fmla="*/ 16 h 31"/>
              <a:gd name="T14" fmla="*/ 0 w 23"/>
              <a:gd name="T15" fmla="*/ 24 h 31"/>
              <a:gd name="T16" fmla="*/ 8 w 23"/>
              <a:gd name="T17" fmla="*/ 31 h 31"/>
              <a:gd name="T18" fmla="*/ 11 w 23"/>
              <a:gd name="T19" fmla="*/ 31 h 31"/>
              <a:gd name="T20" fmla="*/ 11 w 23"/>
              <a:gd name="T21" fmla="*/ 16 h 31"/>
              <a:gd name="T22" fmla="*/ 0 w 23"/>
              <a:gd name="T23" fmla="*/ 16 h 31"/>
              <a:gd name="T24" fmla="*/ 23 w 23"/>
              <a:gd name="T25" fmla="*/ 24 h 31"/>
              <a:gd name="T26" fmla="*/ 23 w 23"/>
              <a:gd name="T27" fmla="*/ 16 h 31"/>
              <a:gd name="T28" fmla="*/ 12 w 23"/>
              <a:gd name="T29" fmla="*/ 16 h 31"/>
              <a:gd name="T30" fmla="*/ 12 w 23"/>
              <a:gd name="T31" fmla="*/ 31 h 31"/>
              <a:gd name="T32" fmla="*/ 16 w 23"/>
              <a:gd name="T33" fmla="*/ 31 h 31"/>
              <a:gd name="T34" fmla="*/ 23 w 23"/>
              <a:gd name="T35" fmla="*/ 24 h 31"/>
              <a:gd name="T36" fmla="*/ 8 w 23"/>
              <a:gd name="T37" fmla="*/ 0 h 31"/>
              <a:gd name="T38" fmla="*/ 0 w 23"/>
              <a:gd name="T39" fmla="*/ 7 h 31"/>
              <a:gd name="T40" fmla="*/ 0 w 23"/>
              <a:gd name="T41" fmla="*/ 15 h 31"/>
              <a:gd name="T42" fmla="*/ 11 w 23"/>
              <a:gd name="T43" fmla="*/ 15 h 31"/>
              <a:gd name="T44" fmla="*/ 11 w 23"/>
              <a:gd name="T45" fmla="*/ 0 h 31"/>
              <a:gd name="T46" fmla="*/ 8 w 23"/>
              <a:gd name="T4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" h="31">
                <a:moveTo>
                  <a:pt x="16" y="0"/>
                </a:moveTo>
                <a:cubicBezTo>
                  <a:pt x="12" y="0"/>
                  <a:pt x="12" y="0"/>
                  <a:pt x="12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3"/>
                  <a:pt x="20" y="0"/>
                  <a:pt x="16" y="0"/>
                </a:cubicBezTo>
                <a:close/>
                <a:moveTo>
                  <a:pt x="0" y="16"/>
                </a:move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3" y="31"/>
                  <a:pt x="8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16"/>
                  <a:pt x="11" y="16"/>
                  <a:pt x="11" y="16"/>
                </a:cubicBezTo>
                <a:lnTo>
                  <a:pt x="0" y="16"/>
                </a:lnTo>
                <a:close/>
                <a:moveTo>
                  <a:pt x="23" y="24"/>
                </a:moveTo>
                <a:cubicBezTo>
                  <a:pt x="23" y="16"/>
                  <a:pt x="23" y="16"/>
                  <a:pt x="2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1"/>
                  <a:pt x="12" y="31"/>
                  <a:pt x="12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20" y="31"/>
                  <a:pt x="23" y="27"/>
                  <a:pt x="23" y="24"/>
                </a:cubicBezTo>
                <a:close/>
                <a:moveTo>
                  <a:pt x="8" y="0"/>
                </a:moveTo>
                <a:cubicBezTo>
                  <a:pt x="3" y="0"/>
                  <a:pt x="0" y="3"/>
                  <a:pt x="0" y="7"/>
                </a:cubicBezTo>
                <a:cubicBezTo>
                  <a:pt x="0" y="15"/>
                  <a:pt x="0" y="15"/>
                  <a:pt x="0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0"/>
                  <a:pt x="11" y="0"/>
                  <a:pt x="11" y="0"/>
                </a:cubicBezTo>
                <a:lnTo>
                  <a:pt x="8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" name="Freeform 1450"/>
          <p:cNvSpPr>
            <a:spLocks/>
          </p:cNvSpPr>
          <p:nvPr/>
        </p:nvSpPr>
        <p:spPr bwMode="auto">
          <a:xfrm>
            <a:off x="7768163" y="2379305"/>
            <a:ext cx="92439" cy="102710"/>
          </a:xfrm>
          <a:custGeom>
            <a:avLst/>
            <a:gdLst>
              <a:gd name="T0" fmla="*/ 31 w 31"/>
              <a:gd name="T1" fmla="*/ 16 h 34"/>
              <a:gd name="T2" fmla="*/ 15 w 31"/>
              <a:gd name="T3" fmla="*/ 0 h 34"/>
              <a:gd name="T4" fmla="*/ 0 w 31"/>
              <a:gd name="T5" fmla="*/ 16 h 34"/>
              <a:gd name="T6" fmla="*/ 0 w 31"/>
              <a:gd name="T7" fmla="*/ 34 h 34"/>
              <a:gd name="T8" fmla="*/ 31 w 31"/>
              <a:gd name="T9" fmla="*/ 34 h 34"/>
              <a:gd name="T10" fmla="*/ 31 w 31"/>
              <a:gd name="T11" fmla="*/ 1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34">
                <a:moveTo>
                  <a:pt x="31" y="16"/>
                </a:moveTo>
                <a:cubicBezTo>
                  <a:pt x="31" y="7"/>
                  <a:pt x="24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4"/>
                  <a:pt x="0" y="34"/>
                  <a:pt x="0" y="34"/>
                </a:cubicBezTo>
                <a:cubicBezTo>
                  <a:pt x="31" y="34"/>
                  <a:pt x="31" y="34"/>
                  <a:pt x="31" y="34"/>
                </a:cubicBezTo>
                <a:lnTo>
                  <a:pt x="31" y="16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6" name="Oval 1451"/>
          <p:cNvSpPr>
            <a:spLocks noChangeArrowheads="1"/>
          </p:cNvSpPr>
          <p:nvPr/>
        </p:nvSpPr>
        <p:spPr bwMode="auto">
          <a:xfrm>
            <a:off x="7784596" y="2430660"/>
            <a:ext cx="12325" cy="12325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7" name="Oval 1452"/>
          <p:cNvSpPr>
            <a:spLocks noChangeArrowheads="1"/>
          </p:cNvSpPr>
          <p:nvPr/>
        </p:nvSpPr>
        <p:spPr bwMode="auto">
          <a:xfrm>
            <a:off x="7829789" y="2430660"/>
            <a:ext cx="10272" cy="12325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8" name="Freeform 1453"/>
          <p:cNvSpPr>
            <a:spLocks/>
          </p:cNvSpPr>
          <p:nvPr/>
        </p:nvSpPr>
        <p:spPr bwMode="auto">
          <a:xfrm>
            <a:off x="7813355" y="2379305"/>
            <a:ext cx="2055" cy="102710"/>
          </a:xfrm>
          <a:custGeom>
            <a:avLst/>
            <a:gdLst>
              <a:gd name="T0" fmla="*/ 0 w 1"/>
              <a:gd name="T1" fmla="*/ 0 h 34"/>
              <a:gd name="T2" fmla="*/ 0 w 1"/>
              <a:gd name="T3" fmla="*/ 34 h 34"/>
              <a:gd name="T4" fmla="*/ 1 w 1"/>
              <a:gd name="T5" fmla="*/ 34 h 34"/>
              <a:gd name="T6" fmla="*/ 1 w 1"/>
              <a:gd name="T7" fmla="*/ 0 h 34"/>
              <a:gd name="T8" fmla="*/ 0 w 1"/>
              <a:gd name="T9" fmla="*/ 0 h 34"/>
              <a:gd name="T10" fmla="*/ 0 w 1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34">
                <a:moveTo>
                  <a:pt x="0" y="0"/>
                </a:moveTo>
                <a:cubicBezTo>
                  <a:pt x="0" y="34"/>
                  <a:pt x="0" y="34"/>
                  <a:pt x="0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DE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9" name="Freeform 1454"/>
          <p:cNvSpPr>
            <a:spLocks/>
          </p:cNvSpPr>
          <p:nvPr/>
        </p:nvSpPr>
        <p:spPr bwMode="auto">
          <a:xfrm>
            <a:off x="7665453" y="2112259"/>
            <a:ext cx="297859" cy="160227"/>
          </a:xfrm>
          <a:custGeom>
            <a:avLst/>
            <a:gdLst>
              <a:gd name="T0" fmla="*/ 95 w 99"/>
              <a:gd name="T1" fmla="*/ 53 h 53"/>
              <a:gd name="T2" fmla="*/ 98 w 99"/>
              <a:gd name="T3" fmla="*/ 50 h 53"/>
              <a:gd name="T4" fmla="*/ 98 w 99"/>
              <a:gd name="T5" fmla="*/ 46 h 53"/>
              <a:gd name="T6" fmla="*/ 56 w 99"/>
              <a:gd name="T7" fmla="*/ 3 h 53"/>
              <a:gd name="T8" fmla="*/ 49 w 99"/>
              <a:gd name="T9" fmla="*/ 0 h 53"/>
              <a:gd name="T10" fmla="*/ 43 w 99"/>
              <a:gd name="T11" fmla="*/ 3 h 53"/>
              <a:gd name="T12" fmla="*/ 1 w 99"/>
              <a:gd name="T13" fmla="*/ 46 h 53"/>
              <a:gd name="T14" fmla="*/ 1 w 99"/>
              <a:gd name="T15" fmla="*/ 50 h 53"/>
              <a:gd name="T16" fmla="*/ 4 w 99"/>
              <a:gd name="T17" fmla="*/ 53 h 53"/>
              <a:gd name="T18" fmla="*/ 95 w 99"/>
              <a:gd name="T1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53">
                <a:moveTo>
                  <a:pt x="95" y="53"/>
                </a:moveTo>
                <a:cubicBezTo>
                  <a:pt x="96" y="53"/>
                  <a:pt x="98" y="52"/>
                  <a:pt x="98" y="50"/>
                </a:cubicBezTo>
                <a:cubicBezTo>
                  <a:pt x="99" y="49"/>
                  <a:pt x="99" y="47"/>
                  <a:pt x="98" y="46"/>
                </a:cubicBezTo>
                <a:cubicBezTo>
                  <a:pt x="56" y="3"/>
                  <a:pt x="56" y="3"/>
                  <a:pt x="56" y="3"/>
                </a:cubicBezTo>
                <a:cubicBezTo>
                  <a:pt x="54" y="1"/>
                  <a:pt x="52" y="0"/>
                  <a:pt x="49" y="0"/>
                </a:cubicBezTo>
                <a:cubicBezTo>
                  <a:pt x="47" y="0"/>
                  <a:pt x="45" y="1"/>
                  <a:pt x="43" y="3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7"/>
                  <a:pt x="0" y="49"/>
                  <a:pt x="1" y="50"/>
                </a:cubicBezTo>
                <a:cubicBezTo>
                  <a:pt x="1" y="52"/>
                  <a:pt x="3" y="53"/>
                  <a:pt x="4" y="53"/>
                </a:cubicBezTo>
                <a:lnTo>
                  <a:pt x="95" y="53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0" name="Oval 1455"/>
          <p:cNvSpPr>
            <a:spLocks noChangeArrowheads="1"/>
          </p:cNvSpPr>
          <p:nvPr/>
        </p:nvSpPr>
        <p:spPr bwMode="auto">
          <a:xfrm>
            <a:off x="6775986" y="2013658"/>
            <a:ext cx="564904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1" name="Freeform 1456"/>
          <p:cNvSpPr>
            <a:spLocks/>
          </p:cNvSpPr>
          <p:nvPr/>
        </p:nvSpPr>
        <p:spPr bwMode="auto">
          <a:xfrm>
            <a:off x="6872533" y="2110206"/>
            <a:ext cx="371810" cy="371810"/>
          </a:xfrm>
          <a:custGeom>
            <a:avLst/>
            <a:gdLst>
              <a:gd name="T0" fmla="*/ 50 w 123"/>
              <a:gd name="T1" fmla="*/ 120 h 123"/>
              <a:gd name="T2" fmla="*/ 37 w 123"/>
              <a:gd name="T3" fmla="*/ 120 h 123"/>
              <a:gd name="T4" fmla="*/ 3 w 123"/>
              <a:gd name="T5" fmla="*/ 86 h 123"/>
              <a:gd name="T6" fmla="*/ 3 w 123"/>
              <a:gd name="T7" fmla="*/ 73 h 123"/>
              <a:gd name="T8" fmla="*/ 73 w 123"/>
              <a:gd name="T9" fmla="*/ 3 h 123"/>
              <a:gd name="T10" fmla="*/ 86 w 123"/>
              <a:gd name="T11" fmla="*/ 3 h 123"/>
              <a:gd name="T12" fmla="*/ 120 w 123"/>
              <a:gd name="T13" fmla="*/ 38 h 123"/>
              <a:gd name="T14" fmla="*/ 120 w 123"/>
              <a:gd name="T15" fmla="*/ 50 h 123"/>
              <a:gd name="T16" fmla="*/ 50 w 123"/>
              <a:gd name="T17" fmla="*/ 12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123">
                <a:moveTo>
                  <a:pt x="50" y="120"/>
                </a:moveTo>
                <a:cubicBezTo>
                  <a:pt x="46" y="123"/>
                  <a:pt x="41" y="123"/>
                  <a:pt x="37" y="120"/>
                </a:cubicBezTo>
                <a:cubicBezTo>
                  <a:pt x="3" y="86"/>
                  <a:pt x="3" y="86"/>
                  <a:pt x="3" y="86"/>
                </a:cubicBezTo>
                <a:cubicBezTo>
                  <a:pt x="0" y="82"/>
                  <a:pt x="0" y="77"/>
                  <a:pt x="3" y="73"/>
                </a:cubicBezTo>
                <a:cubicBezTo>
                  <a:pt x="73" y="3"/>
                  <a:pt x="73" y="3"/>
                  <a:pt x="73" y="3"/>
                </a:cubicBezTo>
                <a:cubicBezTo>
                  <a:pt x="77" y="0"/>
                  <a:pt x="82" y="0"/>
                  <a:pt x="86" y="3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23" y="41"/>
                  <a:pt x="123" y="47"/>
                  <a:pt x="120" y="50"/>
                </a:cubicBezTo>
                <a:lnTo>
                  <a:pt x="50" y="12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2" name="Freeform 1457"/>
          <p:cNvSpPr>
            <a:spLocks/>
          </p:cNvSpPr>
          <p:nvPr/>
        </p:nvSpPr>
        <p:spPr bwMode="auto">
          <a:xfrm>
            <a:off x="7207367" y="2237566"/>
            <a:ext cx="12325" cy="12325"/>
          </a:xfrm>
          <a:custGeom>
            <a:avLst/>
            <a:gdLst>
              <a:gd name="T0" fmla="*/ 4 w 4"/>
              <a:gd name="T1" fmla="*/ 4 h 4"/>
              <a:gd name="T2" fmla="*/ 0 w 4"/>
              <a:gd name="T3" fmla="*/ 4 h 4"/>
              <a:gd name="T4" fmla="*/ 0 w 4"/>
              <a:gd name="T5" fmla="*/ 0 h 4"/>
              <a:gd name="T6" fmla="*/ 4 w 4"/>
              <a:gd name="T7" fmla="*/ 0 h 4"/>
              <a:gd name="T8" fmla="*/ 4 w 4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4">
                <a:moveTo>
                  <a:pt x="4" y="4"/>
                </a:moveTo>
                <a:cubicBezTo>
                  <a:pt x="3" y="4"/>
                  <a:pt x="1" y="4"/>
                  <a:pt x="0" y="4"/>
                </a:cubicBezTo>
                <a:cubicBezTo>
                  <a:pt x="0" y="3"/>
                  <a:pt x="0" y="1"/>
                  <a:pt x="0" y="0"/>
                </a:cubicBezTo>
                <a:cubicBezTo>
                  <a:pt x="1" y="0"/>
                  <a:pt x="3" y="0"/>
                  <a:pt x="4" y="0"/>
                </a:cubicBezTo>
                <a:cubicBezTo>
                  <a:pt x="4" y="1"/>
                  <a:pt x="4" y="3"/>
                  <a:pt x="4" y="4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3" name="Freeform 1458"/>
          <p:cNvSpPr>
            <a:spLocks/>
          </p:cNvSpPr>
          <p:nvPr/>
        </p:nvSpPr>
        <p:spPr bwMode="auto">
          <a:xfrm>
            <a:off x="7104657" y="2134856"/>
            <a:ext cx="16434" cy="14380"/>
          </a:xfrm>
          <a:custGeom>
            <a:avLst/>
            <a:gdLst>
              <a:gd name="T0" fmla="*/ 4 w 5"/>
              <a:gd name="T1" fmla="*/ 4 h 5"/>
              <a:gd name="T2" fmla="*/ 1 w 5"/>
              <a:gd name="T3" fmla="*/ 4 h 5"/>
              <a:gd name="T4" fmla="*/ 1 w 5"/>
              <a:gd name="T5" fmla="*/ 1 h 5"/>
              <a:gd name="T6" fmla="*/ 4 w 5"/>
              <a:gd name="T7" fmla="*/ 1 h 5"/>
              <a:gd name="T8" fmla="*/ 4 w 5"/>
              <a:gd name="T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5">
                <a:moveTo>
                  <a:pt x="4" y="4"/>
                </a:moveTo>
                <a:cubicBezTo>
                  <a:pt x="3" y="5"/>
                  <a:pt x="1" y="5"/>
                  <a:pt x="1" y="4"/>
                </a:cubicBezTo>
                <a:cubicBezTo>
                  <a:pt x="0" y="3"/>
                  <a:pt x="0" y="1"/>
                  <a:pt x="1" y="1"/>
                </a:cubicBezTo>
                <a:cubicBezTo>
                  <a:pt x="1" y="0"/>
                  <a:pt x="3" y="0"/>
                  <a:pt x="4" y="1"/>
                </a:cubicBezTo>
                <a:cubicBezTo>
                  <a:pt x="5" y="1"/>
                  <a:pt x="5" y="3"/>
                  <a:pt x="4" y="4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" name="Freeform 1459"/>
          <p:cNvSpPr>
            <a:spLocks/>
          </p:cNvSpPr>
          <p:nvPr/>
        </p:nvSpPr>
        <p:spPr bwMode="auto">
          <a:xfrm>
            <a:off x="6997839" y="2445039"/>
            <a:ext cx="14380" cy="14380"/>
          </a:xfrm>
          <a:custGeom>
            <a:avLst/>
            <a:gdLst>
              <a:gd name="T0" fmla="*/ 4 w 5"/>
              <a:gd name="T1" fmla="*/ 4 h 5"/>
              <a:gd name="T2" fmla="*/ 1 w 5"/>
              <a:gd name="T3" fmla="*/ 4 h 5"/>
              <a:gd name="T4" fmla="*/ 1 w 5"/>
              <a:gd name="T5" fmla="*/ 1 h 5"/>
              <a:gd name="T6" fmla="*/ 4 w 5"/>
              <a:gd name="T7" fmla="*/ 1 h 5"/>
              <a:gd name="T8" fmla="*/ 4 w 5"/>
              <a:gd name="T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5">
                <a:moveTo>
                  <a:pt x="4" y="4"/>
                </a:moveTo>
                <a:cubicBezTo>
                  <a:pt x="4" y="5"/>
                  <a:pt x="2" y="5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4" y="0"/>
                  <a:pt x="4" y="1"/>
                </a:cubicBezTo>
                <a:cubicBezTo>
                  <a:pt x="5" y="2"/>
                  <a:pt x="5" y="3"/>
                  <a:pt x="4" y="4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" name="Freeform 1460"/>
          <p:cNvSpPr>
            <a:spLocks/>
          </p:cNvSpPr>
          <p:nvPr/>
        </p:nvSpPr>
        <p:spPr bwMode="auto">
          <a:xfrm>
            <a:off x="6893075" y="2342329"/>
            <a:ext cx="16434" cy="14380"/>
          </a:xfrm>
          <a:custGeom>
            <a:avLst/>
            <a:gdLst>
              <a:gd name="T0" fmla="*/ 4 w 5"/>
              <a:gd name="T1" fmla="*/ 4 h 5"/>
              <a:gd name="T2" fmla="*/ 1 w 5"/>
              <a:gd name="T3" fmla="*/ 4 h 5"/>
              <a:gd name="T4" fmla="*/ 1 w 5"/>
              <a:gd name="T5" fmla="*/ 1 h 5"/>
              <a:gd name="T6" fmla="*/ 4 w 5"/>
              <a:gd name="T7" fmla="*/ 1 h 5"/>
              <a:gd name="T8" fmla="*/ 4 w 5"/>
              <a:gd name="T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5">
                <a:moveTo>
                  <a:pt x="4" y="4"/>
                </a:moveTo>
                <a:cubicBezTo>
                  <a:pt x="4" y="5"/>
                  <a:pt x="2" y="5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4" y="0"/>
                  <a:pt x="4" y="1"/>
                </a:cubicBezTo>
                <a:cubicBezTo>
                  <a:pt x="5" y="2"/>
                  <a:pt x="5" y="3"/>
                  <a:pt x="4" y="4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6" name="Freeform 1461"/>
          <p:cNvSpPr>
            <a:spLocks/>
          </p:cNvSpPr>
          <p:nvPr/>
        </p:nvSpPr>
        <p:spPr bwMode="auto">
          <a:xfrm>
            <a:off x="7121090" y="2149235"/>
            <a:ext cx="84223" cy="84223"/>
          </a:xfrm>
          <a:custGeom>
            <a:avLst/>
            <a:gdLst>
              <a:gd name="T0" fmla="*/ 40 w 41"/>
              <a:gd name="T1" fmla="*/ 41 h 41"/>
              <a:gd name="T2" fmla="*/ 0 w 41"/>
              <a:gd name="T3" fmla="*/ 1 h 41"/>
              <a:gd name="T4" fmla="*/ 1 w 41"/>
              <a:gd name="T5" fmla="*/ 0 h 41"/>
              <a:gd name="T6" fmla="*/ 41 w 41"/>
              <a:gd name="T7" fmla="*/ 40 h 41"/>
              <a:gd name="T8" fmla="*/ 40 w 4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41">
                <a:moveTo>
                  <a:pt x="40" y="41"/>
                </a:moveTo>
                <a:lnTo>
                  <a:pt x="0" y="1"/>
                </a:lnTo>
                <a:lnTo>
                  <a:pt x="1" y="0"/>
                </a:lnTo>
                <a:lnTo>
                  <a:pt x="41" y="40"/>
                </a:lnTo>
                <a:lnTo>
                  <a:pt x="40" y="41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7" name="Freeform 1462"/>
          <p:cNvSpPr>
            <a:spLocks/>
          </p:cNvSpPr>
          <p:nvPr/>
        </p:nvSpPr>
        <p:spPr bwMode="auto">
          <a:xfrm>
            <a:off x="6979352" y="2227294"/>
            <a:ext cx="143794" cy="147902"/>
          </a:xfrm>
          <a:custGeom>
            <a:avLst/>
            <a:gdLst>
              <a:gd name="T0" fmla="*/ 43 w 48"/>
              <a:gd name="T1" fmla="*/ 43 h 49"/>
              <a:gd name="T2" fmla="*/ 23 w 48"/>
              <a:gd name="T3" fmla="*/ 43 h 49"/>
              <a:gd name="T4" fmla="*/ 5 w 48"/>
              <a:gd name="T5" fmla="*/ 25 h 49"/>
              <a:gd name="T6" fmla="*/ 5 w 48"/>
              <a:gd name="T7" fmla="*/ 5 h 49"/>
              <a:gd name="T8" fmla="*/ 5 w 48"/>
              <a:gd name="T9" fmla="*/ 5 h 49"/>
              <a:gd name="T10" fmla="*/ 24 w 48"/>
              <a:gd name="T11" fmla="*/ 5 h 49"/>
              <a:gd name="T12" fmla="*/ 43 w 48"/>
              <a:gd name="T13" fmla="*/ 24 h 49"/>
              <a:gd name="T14" fmla="*/ 43 w 48"/>
              <a:gd name="T15" fmla="*/ 43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49">
                <a:moveTo>
                  <a:pt x="43" y="43"/>
                </a:moveTo>
                <a:cubicBezTo>
                  <a:pt x="37" y="49"/>
                  <a:pt x="29" y="49"/>
                  <a:pt x="23" y="43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19"/>
                  <a:pt x="0" y="1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0" y="0"/>
                  <a:pt x="19" y="0"/>
                  <a:pt x="24" y="5"/>
                </a:cubicBezTo>
                <a:cubicBezTo>
                  <a:pt x="43" y="24"/>
                  <a:pt x="43" y="24"/>
                  <a:pt x="43" y="24"/>
                </a:cubicBezTo>
                <a:cubicBezTo>
                  <a:pt x="48" y="29"/>
                  <a:pt x="48" y="38"/>
                  <a:pt x="43" y="43"/>
                </a:cubicBez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8" name="Freeform 1463"/>
          <p:cNvSpPr>
            <a:spLocks/>
          </p:cNvSpPr>
          <p:nvPr/>
        </p:nvSpPr>
        <p:spPr bwMode="auto">
          <a:xfrm>
            <a:off x="6911562" y="2360818"/>
            <a:ext cx="86276" cy="82168"/>
          </a:xfrm>
          <a:custGeom>
            <a:avLst/>
            <a:gdLst>
              <a:gd name="T0" fmla="*/ 40 w 42"/>
              <a:gd name="T1" fmla="*/ 40 h 40"/>
              <a:gd name="T2" fmla="*/ 0 w 42"/>
              <a:gd name="T3" fmla="*/ 0 h 40"/>
              <a:gd name="T4" fmla="*/ 2 w 42"/>
              <a:gd name="T5" fmla="*/ 0 h 40"/>
              <a:gd name="T6" fmla="*/ 42 w 42"/>
              <a:gd name="T7" fmla="*/ 40 h 40"/>
              <a:gd name="T8" fmla="*/ 40 w 42"/>
              <a:gd name="T9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40">
                <a:moveTo>
                  <a:pt x="40" y="40"/>
                </a:moveTo>
                <a:lnTo>
                  <a:pt x="0" y="0"/>
                </a:lnTo>
                <a:lnTo>
                  <a:pt x="2" y="0"/>
                </a:lnTo>
                <a:lnTo>
                  <a:pt x="42" y="40"/>
                </a:lnTo>
                <a:lnTo>
                  <a:pt x="40" y="40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9" name="Freeform 1464"/>
          <p:cNvSpPr>
            <a:spLocks/>
          </p:cNvSpPr>
          <p:nvPr/>
        </p:nvSpPr>
        <p:spPr bwMode="auto">
          <a:xfrm>
            <a:off x="6997839" y="2245783"/>
            <a:ext cx="47247" cy="45192"/>
          </a:xfrm>
          <a:custGeom>
            <a:avLst/>
            <a:gdLst>
              <a:gd name="T0" fmla="*/ 15 w 16"/>
              <a:gd name="T1" fmla="*/ 5 h 15"/>
              <a:gd name="T2" fmla="*/ 16 w 16"/>
              <a:gd name="T3" fmla="*/ 7 h 15"/>
              <a:gd name="T4" fmla="*/ 13 w 16"/>
              <a:gd name="T5" fmla="*/ 7 h 15"/>
              <a:gd name="T6" fmla="*/ 12 w 16"/>
              <a:gd name="T7" fmla="*/ 4 h 15"/>
              <a:gd name="T8" fmla="*/ 9 w 16"/>
              <a:gd name="T9" fmla="*/ 3 h 15"/>
              <a:gd name="T10" fmla="*/ 8 w 16"/>
              <a:gd name="T11" fmla="*/ 4 h 15"/>
              <a:gd name="T12" fmla="*/ 9 w 16"/>
              <a:gd name="T13" fmla="*/ 7 h 15"/>
              <a:gd name="T14" fmla="*/ 11 w 16"/>
              <a:gd name="T15" fmla="*/ 10 h 15"/>
              <a:gd name="T16" fmla="*/ 10 w 16"/>
              <a:gd name="T17" fmla="*/ 14 h 15"/>
              <a:gd name="T18" fmla="*/ 6 w 16"/>
              <a:gd name="T19" fmla="*/ 15 h 15"/>
              <a:gd name="T20" fmla="*/ 2 w 16"/>
              <a:gd name="T21" fmla="*/ 13 h 15"/>
              <a:gd name="T22" fmla="*/ 0 w 16"/>
              <a:gd name="T23" fmla="*/ 10 h 15"/>
              <a:gd name="T24" fmla="*/ 0 w 16"/>
              <a:gd name="T25" fmla="*/ 7 h 15"/>
              <a:gd name="T26" fmla="*/ 3 w 16"/>
              <a:gd name="T27" fmla="*/ 7 h 15"/>
              <a:gd name="T28" fmla="*/ 4 w 16"/>
              <a:gd name="T29" fmla="*/ 11 h 15"/>
              <a:gd name="T30" fmla="*/ 7 w 16"/>
              <a:gd name="T31" fmla="*/ 12 h 15"/>
              <a:gd name="T32" fmla="*/ 8 w 16"/>
              <a:gd name="T33" fmla="*/ 10 h 15"/>
              <a:gd name="T34" fmla="*/ 7 w 16"/>
              <a:gd name="T35" fmla="*/ 8 h 15"/>
              <a:gd name="T36" fmla="*/ 5 w 16"/>
              <a:gd name="T37" fmla="*/ 5 h 15"/>
              <a:gd name="T38" fmla="*/ 6 w 16"/>
              <a:gd name="T39" fmla="*/ 1 h 15"/>
              <a:gd name="T40" fmla="*/ 10 w 16"/>
              <a:gd name="T41" fmla="*/ 0 h 15"/>
              <a:gd name="T42" fmla="*/ 13 w 16"/>
              <a:gd name="T43" fmla="*/ 2 h 15"/>
              <a:gd name="T44" fmla="*/ 15 w 16"/>
              <a:gd name="T45" fmla="*/ 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" h="15">
                <a:moveTo>
                  <a:pt x="15" y="5"/>
                </a:moveTo>
                <a:cubicBezTo>
                  <a:pt x="16" y="5"/>
                  <a:pt x="16" y="6"/>
                  <a:pt x="16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6"/>
                  <a:pt x="13" y="5"/>
                  <a:pt x="12" y="4"/>
                </a:cubicBezTo>
                <a:cubicBezTo>
                  <a:pt x="11" y="4"/>
                  <a:pt x="10" y="3"/>
                  <a:pt x="9" y="3"/>
                </a:cubicBezTo>
                <a:cubicBezTo>
                  <a:pt x="9" y="4"/>
                  <a:pt x="8" y="4"/>
                  <a:pt x="8" y="4"/>
                </a:cubicBezTo>
                <a:cubicBezTo>
                  <a:pt x="8" y="5"/>
                  <a:pt x="9" y="6"/>
                  <a:pt x="9" y="7"/>
                </a:cubicBezTo>
                <a:cubicBezTo>
                  <a:pt x="10" y="8"/>
                  <a:pt x="11" y="9"/>
                  <a:pt x="11" y="10"/>
                </a:cubicBezTo>
                <a:cubicBezTo>
                  <a:pt x="11" y="11"/>
                  <a:pt x="11" y="13"/>
                  <a:pt x="10" y="14"/>
                </a:cubicBezTo>
                <a:cubicBezTo>
                  <a:pt x="9" y="15"/>
                  <a:pt x="8" y="15"/>
                  <a:pt x="6" y="15"/>
                </a:cubicBezTo>
                <a:cubicBezTo>
                  <a:pt x="5" y="15"/>
                  <a:pt x="4" y="14"/>
                  <a:pt x="2" y="13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9"/>
                  <a:pt x="0" y="8"/>
                  <a:pt x="0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8"/>
                  <a:pt x="3" y="9"/>
                  <a:pt x="4" y="11"/>
                </a:cubicBezTo>
                <a:cubicBezTo>
                  <a:pt x="5" y="11"/>
                  <a:pt x="6" y="12"/>
                  <a:pt x="7" y="12"/>
                </a:cubicBezTo>
                <a:cubicBezTo>
                  <a:pt x="7" y="12"/>
                  <a:pt x="8" y="11"/>
                  <a:pt x="8" y="10"/>
                </a:cubicBezTo>
                <a:cubicBezTo>
                  <a:pt x="8" y="10"/>
                  <a:pt x="8" y="9"/>
                  <a:pt x="7" y="8"/>
                </a:cubicBezTo>
                <a:cubicBezTo>
                  <a:pt x="6" y="7"/>
                  <a:pt x="5" y="6"/>
                  <a:pt x="5" y="5"/>
                </a:cubicBezTo>
                <a:cubicBezTo>
                  <a:pt x="5" y="4"/>
                  <a:pt x="5" y="2"/>
                  <a:pt x="6" y="1"/>
                </a:cubicBezTo>
                <a:cubicBezTo>
                  <a:pt x="7" y="0"/>
                  <a:pt x="8" y="0"/>
                  <a:pt x="10" y="0"/>
                </a:cubicBezTo>
                <a:cubicBezTo>
                  <a:pt x="11" y="1"/>
                  <a:pt x="12" y="1"/>
                  <a:pt x="13" y="2"/>
                </a:cubicBezTo>
                <a:cubicBezTo>
                  <a:pt x="14" y="3"/>
                  <a:pt x="15" y="4"/>
                  <a:pt x="15" y="5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" name="Freeform 1465"/>
          <p:cNvSpPr>
            <a:spLocks/>
          </p:cNvSpPr>
          <p:nvPr/>
        </p:nvSpPr>
        <p:spPr bwMode="auto">
          <a:xfrm>
            <a:off x="7024544" y="2276595"/>
            <a:ext cx="47247" cy="41084"/>
          </a:xfrm>
          <a:custGeom>
            <a:avLst/>
            <a:gdLst>
              <a:gd name="T0" fmla="*/ 16 w 16"/>
              <a:gd name="T1" fmla="*/ 4 h 14"/>
              <a:gd name="T2" fmla="*/ 16 w 16"/>
              <a:gd name="T3" fmla="*/ 7 h 14"/>
              <a:gd name="T4" fmla="*/ 13 w 16"/>
              <a:gd name="T5" fmla="*/ 7 h 14"/>
              <a:gd name="T6" fmla="*/ 12 w 16"/>
              <a:gd name="T7" fmla="*/ 4 h 14"/>
              <a:gd name="T8" fmla="*/ 10 w 16"/>
              <a:gd name="T9" fmla="*/ 3 h 14"/>
              <a:gd name="T10" fmla="*/ 9 w 16"/>
              <a:gd name="T11" fmla="*/ 4 h 14"/>
              <a:gd name="T12" fmla="*/ 10 w 16"/>
              <a:gd name="T13" fmla="*/ 6 h 14"/>
              <a:gd name="T14" fmla="*/ 11 w 16"/>
              <a:gd name="T15" fmla="*/ 10 h 14"/>
              <a:gd name="T16" fmla="*/ 10 w 16"/>
              <a:gd name="T17" fmla="*/ 13 h 14"/>
              <a:gd name="T18" fmla="*/ 7 w 16"/>
              <a:gd name="T19" fmla="*/ 14 h 14"/>
              <a:gd name="T20" fmla="*/ 3 w 16"/>
              <a:gd name="T21" fmla="*/ 12 h 14"/>
              <a:gd name="T22" fmla="*/ 1 w 16"/>
              <a:gd name="T23" fmla="*/ 9 h 14"/>
              <a:gd name="T24" fmla="*/ 0 w 16"/>
              <a:gd name="T25" fmla="*/ 7 h 14"/>
              <a:gd name="T26" fmla="*/ 3 w 16"/>
              <a:gd name="T27" fmla="*/ 7 h 14"/>
              <a:gd name="T28" fmla="*/ 5 w 16"/>
              <a:gd name="T29" fmla="*/ 10 h 14"/>
              <a:gd name="T30" fmla="*/ 7 w 16"/>
              <a:gd name="T31" fmla="*/ 11 h 14"/>
              <a:gd name="T32" fmla="*/ 8 w 16"/>
              <a:gd name="T33" fmla="*/ 10 h 14"/>
              <a:gd name="T34" fmla="*/ 7 w 16"/>
              <a:gd name="T35" fmla="*/ 7 h 14"/>
              <a:gd name="T36" fmla="*/ 6 w 16"/>
              <a:gd name="T37" fmla="*/ 4 h 14"/>
              <a:gd name="T38" fmla="*/ 7 w 16"/>
              <a:gd name="T39" fmla="*/ 1 h 14"/>
              <a:gd name="T40" fmla="*/ 10 w 16"/>
              <a:gd name="T41" fmla="*/ 0 h 14"/>
              <a:gd name="T42" fmla="*/ 14 w 16"/>
              <a:gd name="T43" fmla="*/ 1 h 14"/>
              <a:gd name="T44" fmla="*/ 16 w 16"/>
              <a:gd name="T45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" h="14">
                <a:moveTo>
                  <a:pt x="16" y="4"/>
                </a:moveTo>
                <a:cubicBezTo>
                  <a:pt x="16" y="5"/>
                  <a:pt x="16" y="6"/>
                  <a:pt x="16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6"/>
                  <a:pt x="13" y="5"/>
                  <a:pt x="12" y="4"/>
                </a:cubicBezTo>
                <a:cubicBezTo>
                  <a:pt x="11" y="3"/>
                  <a:pt x="11" y="3"/>
                  <a:pt x="10" y="3"/>
                </a:cubicBezTo>
                <a:cubicBezTo>
                  <a:pt x="9" y="3"/>
                  <a:pt x="9" y="3"/>
                  <a:pt x="9" y="4"/>
                </a:cubicBezTo>
                <a:cubicBezTo>
                  <a:pt x="9" y="4"/>
                  <a:pt x="9" y="5"/>
                  <a:pt x="10" y="6"/>
                </a:cubicBezTo>
                <a:cubicBezTo>
                  <a:pt x="11" y="7"/>
                  <a:pt x="11" y="8"/>
                  <a:pt x="11" y="10"/>
                </a:cubicBezTo>
                <a:cubicBezTo>
                  <a:pt x="12" y="11"/>
                  <a:pt x="11" y="12"/>
                  <a:pt x="10" y="13"/>
                </a:cubicBezTo>
                <a:cubicBezTo>
                  <a:pt x="9" y="14"/>
                  <a:pt x="8" y="14"/>
                  <a:pt x="7" y="14"/>
                </a:cubicBezTo>
                <a:cubicBezTo>
                  <a:pt x="5" y="14"/>
                  <a:pt x="4" y="13"/>
                  <a:pt x="3" y="12"/>
                </a:cubicBezTo>
                <a:cubicBezTo>
                  <a:pt x="2" y="11"/>
                  <a:pt x="1" y="10"/>
                  <a:pt x="1" y="9"/>
                </a:cubicBezTo>
                <a:cubicBezTo>
                  <a:pt x="0" y="8"/>
                  <a:pt x="0" y="8"/>
                  <a:pt x="0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8"/>
                  <a:pt x="4" y="9"/>
                  <a:pt x="5" y="10"/>
                </a:cubicBezTo>
                <a:cubicBezTo>
                  <a:pt x="6" y="11"/>
                  <a:pt x="6" y="11"/>
                  <a:pt x="7" y="11"/>
                </a:cubicBezTo>
                <a:cubicBezTo>
                  <a:pt x="8" y="11"/>
                  <a:pt x="8" y="11"/>
                  <a:pt x="8" y="10"/>
                </a:cubicBezTo>
                <a:cubicBezTo>
                  <a:pt x="8" y="9"/>
                  <a:pt x="8" y="8"/>
                  <a:pt x="7" y="7"/>
                </a:cubicBezTo>
                <a:cubicBezTo>
                  <a:pt x="6" y="6"/>
                  <a:pt x="6" y="5"/>
                  <a:pt x="6" y="4"/>
                </a:cubicBezTo>
                <a:cubicBezTo>
                  <a:pt x="5" y="3"/>
                  <a:pt x="6" y="2"/>
                  <a:pt x="7" y="1"/>
                </a:cubicBezTo>
                <a:cubicBezTo>
                  <a:pt x="8" y="0"/>
                  <a:pt x="9" y="0"/>
                  <a:pt x="10" y="0"/>
                </a:cubicBezTo>
                <a:cubicBezTo>
                  <a:pt x="12" y="0"/>
                  <a:pt x="13" y="1"/>
                  <a:pt x="14" y="1"/>
                </a:cubicBezTo>
                <a:cubicBezTo>
                  <a:pt x="15" y="3"/>
                  <a:pt x="15" y="3"/>
                  <a:pt x="16" y="4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" name="Freeform 1466"/>
          <p:cNvSpPr>
            <a:spLocks noEditPoints="1"/>
          </p:cNvSpPr>
          <p:nvPr/>
        </p:nvSpPr>
        <p:spPr bwMode="auto">
          <a:xfrm>
            <a:off x="7051248" y="2297137"/>
            <a:ext cx="53409" cy="57517"/>
          </a:xfrm>
          <a:custGeom>
            <a:avLst/>
            <a:gdLst>
              <a:gd name="T0" fmla="*/ 0 w 18"/>
              <a:gd name="T1" fmla="*/ 11 h 19"/>
              <a:gd name="T2" fmla="*/ 11 w 18"/>
              <a:gd name="T3" fmla="*/ 0 h 19"/>
              <a:gd name="T4" fmla="*/ 15 w 18"/>
              <a:gd name="T5" fmla="*/ 5 h 19"/>
              <a:gd name="T6" fmla="*/ 15 w 18"/>
              <a:gd name="T7" fmla="*/ 15 h 19"/>
              <a:gd name="T8" fmla="*/ 4 w 18"/>
              <a:gd name="T9" fmla="*/ 16 h 19"/>
              <a:gd name="T10" fmla="*/ 0 w 18"/>
              <a:gd name="T11" fmla="*/ 11 h 19"/>
              <a:gd name="T12" fmla="*/ 6 w 18"/>
              <a:gd name="T13" fmla="*/ 13 h 19"/>
              <a:gd name="T14" fmla="*/ 12 w 18"/>
              <a:gd name="T15" fmla="*/ 13 h 19"/>
              <a:gd name="T16" fmla="*/ 13 w 18"/>
              <a:gd name="T17" fmla="*/ 7 h 19"/>
              <a:gd name="T18" fmla="*/ 11 w 18"/>
              <a:gd name="T19" fmla="*/ 5 h 19"/>
              <a:gd name="T20" fmla="*/ 4 w 18"/>
              <a:gd name="T21" fmla="*/ 11 h 19"/>
              <a:gd name="T22" fmla="*/ 6 w 18"/>
              <a:gd name="T23" fmla="*/ 1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" h="19">
                <a:moveTo>
                  <a:pt x="0" y="11"/>
                </a:moveTo>
                <a:cubicBezTo>
                  <a:pt x="11" y="0"/>
                  <a:pt x="11" y="0"/>
                  <a:pt x="11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8" y="8"/>
                  <a:pt x="18" y="12"/>
                  <a:pt x="15" y="15"/>
                </a:cubicBezTo>
                <a:cubicBezTo>
                  <a:pt x="11" y="19"/>
                  <a:pt x="7" y="19"/>
                  <a:pt x="4" y="16"/>
                </a:cubicBezTo>
                <a:lnTo>
                  <a:pt x="0" y="11"/>
                </a:lnTo>
                <a:close/>
                <a:moveTo>
                  <a:pt x="6" y="13"/>
                </a:moveTo>
                <a:cubicBezTo>
                  <a:pt x="8" y="15"/>
                  <a:pt x="10" y="15"/>
                  <a:pt x="12" y="13"/>
                </a:cubicBezTo>
                <a:cubicBezTo>
                  <a:pt x="15" y="11"/>
                  <a:pt x="15" y="9"/>
                  <a:pt x="13" y="7"/>
                </a:cubicBezTo>
                <a:cubicBezTo>
                  <a:pt x="11" y="5"/>
                  <a:pt x="11" y="5"/>
                  <a:pt x="11" y="5"/>
                </a:cubicBezTo>
                <a:cubicBezTo>
                  <a:pt x="4" y="11"/>
                  <a:pt x="4" y="11"/>
                  <a:pt x="4" y="11"/>
                </a:cubicBezTo>
                <a:lnTo>
                  <a:pt x="6" y="13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" name="Oval 1467"/>
          <p:cNvSpPr>
            <a:spLocks noChangeArrowheads="1"/>
          </p:cNvSpPr>
          <p:nvPr/>
        </p:nvSpPr>
        <p:spPr bwMode="auto">
          <a:xfrm>
            <a:off x="6020042" y="2013658"/>
            <a:ext cx="564904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3" name="Freeform 1468"/>
          <p:cNvSpPr>
            <a:spLocks noEditPoints="1"/>
          </p:cNvSpPr>
          <p:nvPr/>
        </p:nvSpPr>
        <p:spPr bwMode="auto">
          <a:xfrm>
            <a:off x="6122751" y="2260162"/>
            <a:ext cx="223908" cy="223908"/>
          </a:xfrm>
          <a:custGeom>
            <a:avLst/>
            <a:gdLst>
              <a:gd name="T0" fmla="*/ 70 w 74"/>
              <a:gd name="T1" fmla="*/ 9 h 74"/>
              <a:gd name="T2" fmla="*/ 65 w 74"/>
              <a:gd name="T3" fmla="*/ 3 h 74"/>
              <a:gd name="T4" fmla="*/ 50 w 74"/>
              <a:gd name="T5" fmla="*/ 5 h 74"/>
              <a:gd name="T6" fmla="*/ 5 w 74"/>
              <a:gd name="T7" fmla="*/ 50 h 74"/>
              <a:gd name="T8" fmla="*/ 3 w 74"/>
              <a:gd name="T9" fmla="*/ 65 h 74"/>
              <a:gd name="T10" fmla="*/ 9 w 74"/>
              <a:gd name="T11" fmla="*/ 70 h 74"/>
              <a:gd name="T12" fmla="*/ 24 w 74"/>
              <a:gd name="T13" fmla="*/ 69 h 74"/>
              <a:gd name="T14" fmla="*/ 69 w 74"/>
              <a:gd name="T15" fmla="*/ 24 h 74"/>
              <a:gd name="T16" fmla="*/ 70 w 74"/>
              <a:gd name="T17" fmla="*/ 9 h 74"/>
              <a:gd name="T18" fmla="*/ 11 w 74"/>
              <a:gd name="T19" fmla="*/ 62 h 74"/>
              <a:gd name="T20" fmla="*/ 11 w 74"/>
              <a:gd name="T21" fmla="*/ 54 h 74"/>
              <a:gd name="T22" fmla="*/ 19 w 74"/>
              <a:gd name="T23" fmla="*/ 54 h 74"/>
              <a:gd name="T24" fmla="*/ 19 w 74"/>
              <a:gd name="T25" fmla="*/ 62 h 74"/>
              <a:gd name="T26" fmla="*/ 11 w 74"/>
              <a:gd name="T27" fmla="*/ 6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74">
                <a:moveTo>
                  <a:pt x="70" y="9"/>
                </a:moveTo>
                <a:cubicBezTo>
                  <a:pt x="65" y="3"/>
                  <a:pt x="65" y="3"/>
                  <a:pt x="65" y="3"/>
                </a:cubicBezTo>
                <a:cubicBezTo>
                  <a:pt x="61" y="0"/>
                  <a:pt x="54" y="0"/>
                  <a:pt x="50" y="5"/>
                </a:cubicBezTo>
                <a:cubicBezTo>
                  <a:pt x="5" y="50"/>
                  <a:pt x="5" y="50"/>
                  <a:pt x="5" y="50"/>
                </a:cubicBezTo>
                <a:cubicBezTo>
                  <a:pt x="0" y="54"/>
                  <a:pt x="0" y="61"/>
                  <a:pt x="3" y="65"/>
                </a:cubicBezTo>
                <a:cubicBezTo>
                  <a:pt x="9" y="70"/>
                  <a:pt x="9" y="70"/>
                  <a:pt x="9" y="70"/>
                </a:cubicBezTo>
                <a:cubicBezTo>
                  <a:pt x="13" y="74"/>
                  <a:pt x="19" y="73"/>
                  <a:pt x="24" y="69"/>
                </a:cubicBezTo>
                <a:cubicBezTo>
                  <a:pt x="69" y="24"/>
                  <a:pt x="69" y="24"/>
                  <a:pt x="69" y="24"/>
                </a:cubicBezTo>
                <a:cubicBezTo>
                  <a:pt x="73" y="19"/>
                  <a:pt x="74" y="12"/>
                  <a:pt x="70" y="9"/>
                </a:cubicBezTo>
                <a:close/>
                <a:moveTo>
                  <a:pt x="11" y="62"/>
                </a:moveTo>
                <a:cubicBezTo>
                  <a:pt x="9" y="60"/>
                  <a:pt x="9" y="57"/>
                  <a:pt x="11" y="54"/>
                </a:cubicBezTo>
                <a:cubicBezTo>
                  <a:pt x="13" y="52"/>
                  <a:pt x="17" y="52"/>
                  <a:pt x="19" y="54"/>
                </a:cubicBezTo>
                <a:cubicBezTo>
                  <a:pt x="21" y="57"/>
                  <a:pt x="21" y="60"/>
                  <a:pt x="19" y="62"/>
                </a:cubicBezTo>
                <a:cubicBezTo>
                  <a:pt x="17" y="65"/>
                  <a:pt x="13" y="65"/>
                  <a:pt x="11" y="62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4" name="Freeform 1469"/>
          <p:cNvSpPr>
            <a:spLocks/>
          </p:cNvSpPr>
          <p:nvPr/>
        </p:nvSpPr>
        <p:spPr bwMode="auto">
          <a:xfrm>
            <a:off x="6383635" y="2202644"/>
            <a:ext cx="102710" cy="127360"/>
          </a:xfrm>
          <a:custGeom>
            <a:avLst/>
            <a:gdLst>
              <a:gd name="T0" fmla="*/ 25 w 34"/>
              <a:gd name="T1" fmla="*/ 34 h 42"/>
              <a:gd name="T2" fmla="*/ 25 w 34"/>
              <a:gd name="T3" fmla="*/ 0 h 42"/>
              <a:gd name="T4" fmla="*/ 8 w 34"/>
              <a:gd name="T5" fmla="*/ 17 h 42"/>
              <a:gd name="T6" fmla="*/ 0 w 34"/>
              <a:gd name="T7" fmla="*/ 25 h 42"/>
              <a:gd name="T8" fmla="*/ 17 w 34"/>
              <a:gd name="T9" fmla="*/ 42 h 42"/>
              <a:gd name="T10" fmla="*/ 25 w 34"/>
              <a:gd name="T11" fmla="*/ 34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" h="42">
                <a:moveTo>
                  <a:pt x="25" y="34"/>
                </a:moveTo>
                <a:cubicBezTo>
                  <a:pt x="34" y="24"/>
                  <a:pt x="34" y="9"/>
                  <a:pt x="25" y="0"/>
                </a:cubicBezTo>
                <a:cubicBezTo>
                  <a:pt x="8" y="17"/>
                  <a:pt x="8" y="17"/>
                  <a:pt x="8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17" y="42"/>
                  <a:pt x="17" y="42"/>
                  <a:pt x="17" y="42"/>
                </a:cubicBezTo>
                <a:lnTo>
                  <a:pt x="25" y="34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" name="Freeform 1470"/>
          <p:cNvSpPr>
            <a:spLocks/>
          </p:cNvSpPr>
          <p:nvPr/>
        </p:nvSpPr>
        <p:spPr bwMode="auto">
          <a:xfrm>
            <a:off x="6243950" y="2093772"/>
            <a:ext cx="215691" cy="269100"/>
          </a:xfrm>
          <a:custGeom>
            <a:avLst/>
            <a:gdLst>
              <a:gd name="T0" fmla="*/ 71 w 71"/>
              <a:gd name="T1" fmla="*/ 71 h 89"/>
              <a:gd name="T2" fmla="*/ 17 w 71"/>
              <a:gd name="T3" fmla="*/ 72 h 89"/>
              <a:gd name="T4" fmla="*/ 15 w 71"/>
              <a:gd name="T5" fmla="*/ 20 h 89"/>
              <a:gd name="T6" fmla="*/ 63 w 71"/>
              <a:gd name="T7" fmla="*/ 15 h 89"/>
              <a:gd name="T8" fmla="*/ 39 w 71"/>
              <a:gd name="T9" fmla="*/ 39 h 89"/>
              <a:gd name="T10" fmla="*/ 71 w 71"/>
              <a:gd name="T11" fmla="*/ 71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" h="89">
                <a:moveTo>
                  <a:pt x="71" y="71"/>
                </a:moveTo>
                <a:cubicBezTo>
                  <a:pt x="53" y="89"/>
                  <a:pt x="32" y="87"/>
                  <a:pt x="17" y="72"/>
                </a:cubicBezTo>
                <a:cubicBezTo>
                  <a:pt x="2" y="57"/>
                  <a:pt x="0" y="35"/>
                  <a:pt x="15" y="20"/>
                </a:cubicBezTo>
                <a:cubicBezTo>
                  <a:pt x="29" y="5"/>
                  <a:pt x="48" y="0"/>
                  <a:pt x="63" y="15"/>
                </a:cubicBezTo>
                <a:cubicBezTo>
                  <a:pt x="39" y="39"/>
                  <a:pt x="39" y="39"/>
                  <a:pt x="39" y="39"/>
                </a:cubicBezTo>
                <a:lnTo>
                  <a:pt x="71" y="71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" name="Freeform 1471"/>
          <p:cNvSpPr>
            <a:spLocks/>
          </p:cNvSpPr>
          <p:nvPr/>
        </p:nvSpPr>
        <p:spPr bwMode="auto">
          <a:xfrm>
            <a:off x="6180269" y="2301245"/>
            <a:ext cx="125307" cy="123252"/>
          </a:xfrm>
          <a:custGeom>
            <a:avLst/>
            <a:gdLst>
              <a:gd name="T0" fmla="*/ 14 w 41"/>
              <a:gd name="T1" fmla="*/ 38 h 41"/>
              <a:gd name="T2" fmla="*/ 5 w 41"/>
              <a:gd name="T3" fmla="*/ 39 h 41"/>
              <a:gd name="T4" fmla="*/ 2 w 41"/>
              <a:gd name="T5" fmla="*/ 36 h 41"/>
              <a:gd name="T6" fmla="*/ 3 w 41"/>
              <a:gd name="T7" fmla="*/ 28 h 41"/>
              <a:gd name="T8" fmla="*/ 28 w 41"/>
              <a:gd name="T9" fmla="*/ 3 h 41"/>
              <a:gd name="T10" fmla="*/ 36 w 41"/>
              <a:gd name="T11" fmla="*/ 2 h 41"/>
              <a:gd name="T12" fmla="*/ 39 w 41"/>
              <a:gd name="T13" fmla="*/ 5 h 41"/>
              <a:gd name="T14" fmla="*/ 38 w 41"/>
              <a:gd name="T15" fmla="*/ 14 h 41"/>
              <a:gd name="T16" fmla="*/ 14 w 41"/>
              <a:gd name="T17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1">
                <a:moveTo>
                  <a:pt x="14" y="38"/>
                </a:moveTo>
                <a:cubicBezTo>
                  <a:pt x="11" y="41"/>
                  <a:pt x="7" y="41"/>
                  <a:pt x="5" y="39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4"/>
                  <a:pt x="1" y="30"/>
                  <a:pt x="3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0" y="1"/>
                  <a:pt x="34" y="0"/>
                  <a:pt x="36" y="2"/>
                </a:cubicBezTo>
                <a:cubicBezTo>
                  <a:pt x="39" y="5"/>
                  <a:pt x="39" y="5"/>
                  <a:pt x="39" y="5"/>
                </a:cubicBezTo>
                <a:cubicBezTo>
                  <a:pt x="41" y="7"/>
                  <a:pt x="41" y="11"/>
                  <a:pt x="38" y="14"/>
                </a:cubicBezTo>
                <a:lnTo>
                  <a:pt x="14" y="38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7" name="Freeform 1472"/>
          <p:cNvSpPr>
            <a:spLocks/>
          </p:cNvSpPr>
          <p:nvPr/>
        </p:nvSpPr>
        <p:spPr bwMode="auto">
          <a:xfrm>
            <a:off x="6287087" y="2249891"/>
            <a:ext cx="69843" cy="67789"/>
          </a:xfrm>
          <a:custGeom>
            <a:avLst/>
            <a:gdLst>
              <a:gd name="T0" fmla="*/ 18 w 23"/>
              <a:gd name="T1" fmla="*/ 22 h 23"/>
              <a:gd name="T2" fmla="*/ 14 w 23"/>
              <a:gd name="T3" fmla="*/ 22 h 23"/>
              <a:gd name="T4" fmla="*/ 1 w 23"/>
              <a:gd name="T5" fmla="*/ 10 h 23"/>
              <a:gd name="T6" fmla="*/ 1 w 23"/>
              <a:gd name="T7" fmla="*/ 6 h 23"/>
              <a:gd name="T8" fmla="*/ 6 w 23"/>
              <a:gd name="T9" fmla="*/ 2 h 23"/>
              <a:gd name="T10" fmla="*/ 10 w 23"/>
              <a:gd name="T11" fmla="*/ 2 h 23"/>
              <a:gd name="T12" fmla="*/ 22 w 23"/>
              <a:gd name="T13" fmla="*/ 14 h 23"/>
              <a:gd name="T14" fmla="*/ 22 w 23"/>
              <a:gd name="T15" fmla="*/ 18 h 23"/>
              <a:gd name="T16" fmla="*/ 18 w 23"/>
              <a:gd name="T17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3">
                <a:moveTo>
                  <a:pt x="18" y="22"/>
                </a:moveTo>
                <a:cubicBezTo>
                  <a:pt x="17" y="23"/>
                  <a:pt x="15" y="23"/>
                  <a:pt x="14" y="2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7"/>
                  <a:pt x="1" y="6"/>
                </a:cubicBezTo>
                <a:cubicBezTo>
                  <a:pt x="6" y="2"/>
                  <a:pt x="6" y="2"/>
                  <a:pt x="6" y="2"/>
                </a:cubicBezTo>
                <a:cubicBezTo>
                  <a:pt x="7" y="0"/>
                  <a:pt x="9" y="0"/>
                  <a:pt x="10" y="2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5"/>
                  <a:pt x="23" y="17"/>
                  <a:pt x="22" y="18"/>
                </a:cubicBezTo>
                <a:lnTo>
                  <a:pt x="18" y="22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8" name="Freeform 1473"/>
          <p:cNvSpPr>
            <a:spLocks/>
          </p:cNvSpPr>
          <p:nvPr/>
        </p:nvSpPr>
        <p:spPr bwMode="auto">
          <a:xfrm>
            <a:off x="6295304" y="2258108"/>
            <a:ext cx="32867" cy="32867"/>
          </a:xfrm>
          <a:custGeom>
            <a:avLst/>
            <a:gdLst>
              <a:gd name="T0" fmla="*/ 12 w 16"/>
              <a:gd name="T1" fmla="*/ 0 h 16"/>
              <a:gd name="T2" fmla="*/ 0 w 16"/>
              <a:gd name="T3" fmla="*/ 12 h 16"/>
              <a:gd name="T4" fmla="*/ 5 w 16"/>
              <a:gd name="T5" fmla="*/ 16 h 16"/>
              <a:gd name="T6" fmla="*/ 16 w 16"/>
              <a:gd name="T7" fmla="*/ 4 h 16"/>
              <a:gd name="T8" fmla="*/ 12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2" y="0"/>
                </a:moveTo>
                <a:lnTo>
                  <a:pt x="0" y="12"/>
                </a:lnTo>
                <a:lnTo>
                  <a:pt x="5" y="16"/>
                </a:lnTo>
                <a:lnTo>
                  <a:pt x="16" y="4"/>
                </a:lnTo>
                <a:lnTo>
                  <a:pt x="12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9" name="Freeform 1474"/>
          <p:cNvSpPr>
            <a:spLocks/>
          </p:cNvSpPr>
          <p:nvPr/>
        </p:nvSpPr>
        <p:spPr bwMode="auto">
          <a:xfrm>
            <a:off x="6313792" y="2278650"/>
            <a:ext cx="36976" cy="32867"/>
          </a:xfrm>
          <a:custGeom>
            <a:avLst/>
            <a:gdLst>
              <a:gd name="T0" fmla="*/ 13 w 18"/>
              <a:gd name="T1" fmla="*/ 0 h 16"/>
              <a:gd name="T2" fmla="*/ 0 w 18"/>
              <a:gd name="T3" fmla="*/ 12 h 16"/>
              <a:gd name="T4" fmla="*/ 5 w 18"/>
              <a:gd name="T5" fmla="*/ 16 h 16"/>
              <a:gd name="T6" fmla="*/ 18 w 18"/>
              <a:gd name="T7" fmla="*/ 5 h 16"/>
              <a:gd name="T8" fmla="*/ 13 w 18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6">
                <a:moveTo>
                  <a:pt x="13" y="0"/>
                </a:moveTo>
                <a:lnTo>
                  <a:pt x="0" y="12"/>
                </a:lnTo>
                <a:lnTo>
                  <a:pt x="5" y="16"/>
                </a:lnTo>
                <a:lnTo>
                  <a:pt x="18" y="5"/>
                </a:lnTo>
                <a:lnTo>
                  <a:pt x="13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0" name="Oval 1475"/>
          <p:cNvSpPr>
            <a:spLocks noChangeArrowheads="1"/>
          </p:cNvSpPr>
          <p:nvPr/>
        </p:nvSpPr>
        <p:spPr bwMode="auto">
          <a:xfrm>
            <a:off x="5266152" y="2013658"/>
            <a:ext cx="564904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1" name="Freeform 1476"/>
          <p:cNvSpPr>
            <a:spLocks/>
          </p:cNvSpPr>
          <p:nvPr/>
        </p:nvSpPr>
        <p:spPr bwMode="auto">
          <a:xfrm>
            <a:off x="5364754" y="2136910"/>
            <a:ext cx="365647" cy="318401"/>
          </a:xfrm>
          <a:custGeom>
            <a:avLst/>
            <a:gdLst>
              <a:gd name="T0" fmla="*/ 121 w 121"/>
              <a:gd name="T1" fmla="*/ 97 h 105"/>
              <a:gd name="T2" fmla="*/ 114 w 121"/>
              <a:gd name="T3" fmla="*/ 105 h 105"/>
              <a:gd name="T4" fmla="*/ 7 w 121"/>
              <a:gd name="T5" fmla="*/ 105 h 105"/>
              <a:gd name="T6" fmla="*/ 0 w 121"/>
              <a:gd name="T7" fmla="*/ 97 h 105"/>
              <a:gd name="T8" fmla="*/ 0 w 121"/>
              <a:gd name="T9" fmla="*/ 8 h 105"/>
              <a:gd name="T10" fmla="*/ 7 w 121"/>
              <a:gd name="T11" fmla="*/ 0 h 105"/>
              <a:gd name="T12" fmla="*/ 114 w 121"/>
              <a:gd name="T13" fmla="*/ 0 h 105"/>
              <a:gd name="T14" fmla="*/ 121 w 121"/>
              <a:gd name="T15" fmla="*/ 8 h 105"/>
              <a:gd name="T16" fmla="*/ 121 w 121"/>
              <a:gd name="T17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105">
                <a:moveTo>
                  <a:pt x="121" y="97"/>
                </a:moveTo>
                <a:cubicBezTo>
                  <a:pt x="121" y="102"/>
                  <a:pt x="118" y="105"/>
                  <a:pt x="114" y="105"/>
                </a:cubicBezTo>
                <a:cubicBezTo>
                  <a:pt x="7" y="105"/>
                  <a:pt x="7" y="105"/>
                  <a:pt x="7" y="105"/>
                </a:cubicBezTo>
                <a:cubicBezTo>
                  <a:pt x="3" y="105"/>
                  <a:pt x="0" y="102"/>
                  <a:pt x="0" y="97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8" y="0"/>
                  <a:pt x="121" y="4"/>
                  <a:pt x="121" y="8"/>
                </a:cubicBezTo>
                <a:lnTo>
                  <a:pt x="121" y="9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2" name="Freeform 1477"/>
          <p:cNvSpPr>
            <a:spLocks/>
          </p:cNvSpPr>
          <p:nvPr/>
        </p:nvSpPr>
        <p:spPr bwMode="auto">
          <a:xfrm>
            <a:off x="5364754" y="2200590"/>
            <a:ext cx="365647" cy="254720"/>
          </a:xfrm>
          <a:custGeom>
            <a:avLst/>
            <a:gdLst>
              <a:gd name="T0" fmla="*/ 0 w 121"/>
              <a:gd name="T1" fmla="*/ 0 h 84"/>
              <a:gd name="T2" fmla="*/ 0 w 121"/>
              <a:gd name="T3" fmla="*/ 76 h 84"/>
              <a:gd name="T4" fmla="*/ 7 w 121"/>
              <a:gd name="T5" fmla="*/ 84 h 84"/>
              <a:gd name="T6" fmla="*/ 114 w 121"/>
              <a:gd name="T7" fmla="*/ 84 h 84"/>
              <a:gd name="T8" fmla="*/ 121 w 121"/>
              <a:gd name="T9" fmla="*/ 76 h 84"/>
              <a:gd name="T10" fmla="*/ 121 w 121"/>
              <a:gd name="T11" fmla="*/ 0 h 84"/>
              <a:gd name="T12" fmla="*/ 0 w 121"/>
              <a:gd name="T1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84">
                <a:moveTo>
                  <a:pt x="0" y="0"/>
                </a:move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3" y="84"/>
                  <a:pt x="7" y="84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118" y="84"/>
                  <a:pt x="121" y="81"/>
                  <a:pt x="121" y="76"/>
                </a:cubicBezTo>
                <a:cubicBezTo>
                  <a:pt x="121" y="0"/>
                  <a:pt x="121" y="0"/>
                  <a:pt x="12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3" name="Oval 1478"/>
          <p:cNvSpPr>
            <a:spLocks noChangeArrowheads="1"/>
          </p:cNvSpPr>
          <p:nvPr/>
        </p:nvSpPr>
        <p:spPr bwMode="auto">
          <a:xfrm>
            <a:off x="5453084" y="2227294"/>
            <a:ext cx="195149" cy="197203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" name="Freeform 1479"/>
          <p:cNvSpPr>
            <a:spLocks/>
          </p:cNvSpPr>
          <p:nvPr/>
        </p:nvSpPr>
        <p:spPr bwMode="auto">
          <a:xfrm>
            <a:off x="5549631" y="2227294"/>
            <a:ext cx="98601" cy="119143"/>
          </a:xfrm>
          <a:custGeom>
            <a:avLst/>
            <a:gdLst>
              <a:gd name="T0" fmla="*/ 32 w 33"/>
              <a:gd name="T1" fmla="*/ 39 h 39"/>
              <a:gd name="T2" fmla="*/ 33 w 33"/>
              <a:gd name="T3" fmla="*/ 33 h 39"/>
              <a:gd name="T4" fmla="*/ 0 w 33"/>
              <a:gd name="T5" fmla="*/ 0 h 39"/>
              <a:gd name="T6" fmla="*/ 0 w 33"/>
              <a:gd name="T7" fmla="*/ 33 h 39"/>
              <a:gd name="T8" fmla="*/ 32 w 33"/>
              <a:gd name="T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9">
                <a:moveTo>
                  <a:pt x="32" y="39"/>
                </a:moveTo>
                <a:cubicBezTo>
                  <a:pt x="32" y="37"/>
                  <a:pt x="33" y="35"/>
                  <a:pt x="33" y="33"/>
                </a:cubicBezTo>
                <a:cubicBezTo>
                  <a:pt x="33" y="15"/>
                  <a:pt x="18" y="0"/>
                  <a:pt x="0" y="0"/>
                </a:cubicBezTo>
                <a:cubicBezTo>
                  <a:pt x="0" y="33"/>
                  <a:pt x="0" y="33"/>
                  <a:pt x="0" y="33"/>
                </a:cubicBezTo>
                <a:lnTo>
                  <a:pt x="32" y="39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" name="Freeform 1480"/>
          <p:cNvSpPr>
            <a:spLocks/>
          </p:cNvSpPr>
          <p:nvPr/>
        </p:nvSpPr>
        <p:spPr bwMode="auto">
          <a:xfrm>
            <a:off x="5549631" y="2227294"/>
            <a:ext cx="71897" cy="100656"/>
          </a:xfrm>
          <a:custGeom>
            <a:avLst/>
            <a:gdLst>
              <a:gd name="T0" fmla="*/ 0 w 24"/>
              <a:gd name="T1" fmla="*/ 0 h 33"/>
              <a:gd name="T2" fmla="*/ 0 w 24"/>
              <a:gd name="T3" fmla="*/ 33 h 33"/>
              <a:gd name="T4" fmla="*/ 24 w 24"/>
              <a:gd name="T5" fmla="*/ 11 h 33"/>
              <a:gd name="T6" fmla="*/ 0 w 24"/>
              <a:gd name="T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33">
                <a:moveTo>
                  <a:pt x="0" y="0"/>
                </a:moveTo>
                <a:cubicBezTo>
                  <a:pt x="0" y="33"/>
                  <a:pt x="0" y="33"/>
                  <a:pt x="0" y="33"/>
                </a:cubicBezTo>
                <a:cubicBezTo>
                  <a:pt x="24" y="11"/>
                  <a:pt x="24" y="11"/>
                  <a:pt x="24" y="11"/>
                </a:cubicBezTo>
                <a:cubicBezTo>
                  <a:pt x="18" y="5"/>
                  <a:pt x="10" y="0"/>
                  <a:pt x="0" y="0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" name="Rectangle 1481"/>
          <p:cNvSpPr>
            <a:spLocks noChangeArrowheads="1"/>
          </p:cNvSpPr>
          <p:nvPr/>
        </p:nvSpPr>
        <p:spPr bwMode="auto">
          <a:xfrm>
            <a:off x="5391458" y="2227294"/>
            <a:ext cx="61626" cy="12325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7" name="Rectangle 1482"/>
          <p:cNvSpPr>
            <a:spLocks noChangeArrowheads="1"/>
          </p:cNvSpPr>
          <p:nvPr/>
        </p:nvSpPr>
        <p:spPr bwMode="auto">
          <a:xfrm>
            <a:off x="5664666" y="2233458"/>
            <a:ext cx="53409" cy="10272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" name="Rectangle 1483"/>
          <p:cNvSpPr>
            <a:spLocks noChangeArrowheads="1"/>
          </p:cNvSpPr>
          <p:nvPr/>
        </p:nvSpPr>
        <p:spPr bwMode="auto">
          <a:xfrm>
            <a:off x="5389404" y="2406010"/>
            <a:ext cx="51356" cy="6163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9" name="Rectangle 1484"/>
          <p:cNvSpPr>
            <a:spLocks noChangeArrowheads="1"/>
          </p:cNvSpPr>
          <p:nvPr/>
        </p:nvSpPr>
        <p:spPr bwMode="auto">
          <a:xfrm>
            <a:off x="5389404" y="2418335"/>
            <a:ext cx="51356" cy="6163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0" name="Rectangle 1485"/>
          <p:cNvSpPr>
            <a:spLocks noChangeArrowheads="1"/>
          </p:cNvSpPr>
          <p:nvPr/>
        </p:nvSpPr>
        <p:spPr bwMode="auto">
          <a:xfrm>
            <a:off x="5637961" y="2414227"/>
            <a:ext cx="67789" cy="10272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1" name="Freeform 1486"/>
          <p:cNvSpPr>
            <a:spLocks/>
          </p:cNvSpPr>
          <p:nvPr/>
        </p:nvSpPr>
        <p:spPr bwMode="auto">
          <a:xfrm>
            <a:off x="5633853" y="2373143"/>
            <a:ext cx="49301" cy="51356"/>
          </a:xfrm>
          <a:custGeom>
            <a:avLst/>
            <a:gdLst>
              <a:gd name="T0" fmla="*/ 22 w 24"/>
              <a:gd name="T1" fmla="*/ 25 h 25"/>
              <a:gd name="T2" fmla="*/ 0 w 24"/>
              <a:gd name="T3" fmla="*/ 1 h 25"/>
              <a:gd name="T4" fmla="*/ 2 w 24"/>
              <a:gd name="T5" fmla="*/ 0 h 25"/>
              <a:gd name="T6" fmla="*/ 24 w 24"/>
              <a:gd name="T7" fmla="*/ 23 h 25"/>
              <a:gd name="T8" fmla="*/ 22 w 24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5">
                <a:moveTo>
                  <a:pt x="22" y="25"/>
                </a:moveTo>
                <a:lnTo>
                  <a:pt x="0" y="1"/>
                </a:lnTo>
                <a:lnTo>
                  <a:pt x="2" y="0"/>
                </a:lnTo>
                <a:lnTo>
                  <a:pt x="24" y="23"/>
                </a:lnTo>
                <a:lnTo>
                  <a:pt x="22" y="25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2" name="Freeform 1487"/>
          <p:cNvSpPr>
            <a:spLocks/>
          </p:cNvSpPr>
          <p:nvPr/>
        </p:nvSpPr>
        <p:spPr bwMode="auto">
          <a:xfrm>
            <a:off x="5426380" y="2237566"/>
            <a:ext cx="47247" cy="51356"/>
          </a:xfrm>
          <a:custGeom>
            <a:avLst/>
            <a:gdLst>
              <a:gd name="T0" fmla="*/ 22 w 23"/>
              <a:gd name="T1" fmla="*/ 25 h 25"/>
              <a:gd name="T2" fmla="*/ 0 w 23"/>
              <a:gd name="T3" fmla="*/ 1 h 25"/>
              <a:gd name="T4" fmla="*/ 1 w 23"/>
              <a:gd name="T5" fmla="*/ 0 h 25"/>
              <a:gd name="T6" fmla="*/ 23 w 23"/>
              <a:gd name="T7" fmla="*/ 23 h 25"/>
              <a:gd name="T8" fmla="*/ 22 w 23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5">
                <a:moveTo>
                  <a:pt x="22" y="25"/>
                </a:moveTo>
                <a:lnTo>
                  <a:pt x="0" y="1"/>
                </a:lnTo>
                <a:lnTo>
                  <a:pt x="1" y="0"/>
                </a:lnTo>
                <a:lnTo>
                  <a:pt x="23" y="23"/>
                </a:lnTo>
                <a:lnTo>
                  <a:pt x="22" y="25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3" name="Freeform 1488"/>
          <p:cNvSpPr>
            <a:spLocks/>
          </p:cNvSpPr>
          <p:nvPr/>
        </p:nvSpPr>
        <p:spPr bwMode="auto">
          <a:xfrm>
            <a:off x="5640016" y="2243728"/>
            <a:ext cx="57517" cy="53409"/>
          </a:xfrm>
          <a:custGeom>
            <a:avLst/>
            <a:gdLst>
              <a:gd name="T0" fmla="*/ 2 w 28"/>
              <a:gd name="T1" fmla="*/ 26 h 26"/>
              <a:gd name="T2" fmla="*/ 0 w 28"/>
              <a:gd name="T3" fmla="*/ 25 h 26"/>
              <a:gd name="T4" fmla="*/ 25 w 28"/>
              <a:gd name="T5" fmla="*/ 0 h 26"/>
              <a:gd name="T6" fmla="*/ 28 w 28"/>
              <a:gd name="T7" fmla="*/ 1 h 26"/>
              <a:gd name="T8" fmla="*/ 2 w 28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6">
                <a:moveTo>
                  <a:pt x="2" y="26"/>
                </a:moveTo>
                <a:lnTo>
                  <a:pt x="0" y="25"/>
                </a:lnTo>
                <a:lnTo>
                  <a:pt x="25" y="0"/>
                </a:lnTo>
                <a:lnTo>
                  <a:pt x="28" y="1"/>
                </a:lnTo>
                <a:lnTo>
                  <a:pt x="2" y="26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4" name="Freeform 1489"/>
          <p:cNvSpPr>
            <a:spLocks noEditPoints="1"/>
          </p:cNvSpPr>
          <p:nvPr/>
        </p:nvSpPr>
        <p:spPr bwMode="auto">
          <a:xfrm>
            <a:off x="5485951" y="2334113"/>
            <a:ext cx="55464" cy="34922"/>
          </a:xfrm>
          <a:custGeom>
            <a:avLst/>
            <a:gdLst>
              <a:gd name="T0" fmla="*/ 6 w 18"/>
              <a:gd name="T1" fmla="*/ 6 h 12"/>
              <a:gd name="T2" fmla="*/ 6 w 18"/>
              <a:gd name="T3" fmla="*/ 8 h 12"/>
              <a:gd name="T4" fmla="*/ 6 w 18"/>
              <a:gd name="T5" fmla="*/ 10 h 12"/>
              <a:gd name="T6" fmla="*/ 4 w 18"/>
              <a:gd name="T7" fmla="*/ 11 h 12"/>
              <a:gd name="T8" fmla="*/ 3 w 18"/>
              <a:gd name="T9" fmla="*/ 10 h 12"/>
              <a:gd name="T10" fmla="*/ 2 w 18"/>
              <a:gd name="T11" fmla="*/ 8 h 12"/>
              <a:gd name="T12" fmla="*/ 3 w 18"/>
              <a:gd name="T13" fmla="*/ 6 h 12"/>
              <a:gd name="T14" fmla="*/ 4 w 18"/>
              <a:gd name="T15" fmla="*/ 5 h 12"/>
              <a:gd name="T16" fmla="*/ 6 w 18"/>
              <a:gd name="T17" fmla="*/ 6 h 12"/>
              <a:gd name="T18" fmla="*/ 6 w 18"/>
              <a:gd name="T19" fmla="*/ 0 h 12"/>
              <a:gd name="T20" fmla="*/ 5 w 18"/>
              <a:gd name="T21" fmla="*/ 0 h 12"/>
              <a:gd name="T22" fmla="*/ 1 w 18"/>
              <a:gd name="T23" fmla="*/ 1 h 12"/>
              <a:gd name="T24" fmla="*/ 0 w 18"/>
              <a:gd name="T25" fmla="*/ 6 h 12"/>
              <a:gd name="T26" fmla="*/ 1 w 18"/>
              <a:gd name="T27" fmla="*/ 10 h 12"/>
              <a:gd name="T28" fmla="*/ 4 w 18"/>
              <a:gd name="T29" fmla="*/ 12 h 12"/>
              <a:gd name="T30" fmla="*/ 7 w 18"/>
              <a:gd name="T31" fmla="*/ 11 h 12"/>
              <a:gd name="T32" fmla="*/ 8 w 18"/>
              <a:gd name="T33" fmla="*/ 8 h 12"/>
              <a:gd name="T34" fmla="*/ 7 w 18"/>
              <a:gd name="T35" fmla="*/ 5 h 12"/>
              <a:gd name="T36" fmla="*/ 4 w 18"/>
              <a:gd name="T37" fmla="*/ 4 h 12"/>
              <a:gd name="T38" fmla="*/ 3 w 18"/>
              <a:gd name="T39" fmla="*/ 4 h 12"/>
              <a:gd name="T40" fmla="*/ 2 w 18"/>
              <a:gd name="T41" fmla="*/ 5 h 12"/>
              <a:gd name="T42" fmla="*/ 3 w 18"/>
              <a:gd name="T43" fmla="*/ 2 h 12"/>
              <a:gd name="T44" fmla="*/ 5 w 18"/>
              <a:gd name="T45" fmla="*/ 1 h 12"/>
              <a:gd name="T46" fmla="*/ 6 w 18"/>
              <a:gd name="T47" fmla="*/ 1 h 12"/>
              <a:gd name="T48" fmla="*/ 7 w 18"/>
              <a:gd name="T49" fmla="*/ 2 h 12"/>
              <a:gd name="T50" fmla="*/ 7 w 18"/>
              <a:gd name="T51" fmla="*/ 0 h 12"/>
              <a:gd name="T52" fmla="*/ 6 w 18"/>
              <a:gd name="T53" fmla="*/ 0 h 12"/>
              <a:gd name="T54" fmla="*/ 16 w 18"/>
              <a:gd name="T55" fmla="*/ 2 h 12"/>
              <a:gd name="T56" fmla="*/ 17 w 18"/>
              <a:gd name="T57" fmla="*/ 6 h 12"/>
              <a:gd name="T58" fmla="*/ 16 w 18"/>
              <a:gd name="T59" fmla="*/ 9 h 12"/>
              <a:gd name="T60" fmla="*/ 14 w 18"/>
              <a:gd name="T61" fmla="*/ 11 h 12"/>
              <a:gd name="T62" fmla="*/ 12 w 18"/>
              <a:gd name="T63" fmla="*/ 9 h 12"/>
              <a:gd name="T64" fmla="*/ 12 w 18"/>
              <a:gd name="T65" fmla="*/ 6 h 12"/>
              <a:gd name="T66" fmla="*/ 12 w 18"/>
              <a:gd name="T67" fmla="*/ 2 h 12"/>
              <a:gd name="T68" fmla="*/ 14 w 18"/>
              <a:gd name="T69" fmla="*/ 1 h 12"/>
              <a:gd name="T70" fmla="*/ 16 w 18"/>
              <a:gd name="T71" fmla="*/ 2 h 12"/>
              <a:gd name="T72" fmla="*/ 11 w 18"/>
              <a:gd name="T73" fmla="*/ 1 h 12"/>
              <a:gd name="T74" fmla="*/ 10 w 18"/>
              <a:gd name="T75" fmla="*/ 6 h 12"/>
              <a:gd name="T76" fmla="*/ 11 w 18"/>
              <a:gd name="T77" fmla="*/ 10 h 12"/>
              <a:gd name="T78" fmla="*/ 14 w 18"/>
              <a:gd name="T79" fmla="*/ 12 h 12"/>
              <a:gd name="T80" fmla="*/ 17 w 18"/>
              <a:gd name="T81" fmla="*/ 10 h 12"/>
              <a:gd name="T82" fmla="*/ 18 w 18"/>
              <a:gd name="T83" fmla="*/ 6 h 12"/>
              <a:gd name="T84" fmla="*/ 17 w 18"/>
              <a:gd name="T85" fmla="*/ 1 h 12"/>
              <a:gd name="T86" fmla="*/ 14 w 18"/>
              <a:gd name="T87" fmla="*/ 0 h 12"/>
              <a:gd name="T88" fmla="*/ 11 w 18"/>
              <a:gd name="T89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" h="12">
                <a:moveTo>
                  <a:pt x="6" y="6"/>
                </a:moveTo>
                <a:cubicBezTo>
                  <a:pt x="6" y="6"/>
                  <a:pt x="6" y="7"/>
                  <a:pt x="6" y="8"/>
                </a:cubicBezTo>
                <a:cubicBezTo>
                  <a:pt x="6" y="9"/>
                  <a:pt x="6" y="9"/>
                  <a:pt x="6" y="10"/>
                </a:cubicBezTo>
                <a:cubicBezTo>
                  <a:pt x="5" y="10"/>
                  <a:pt x="5" y="11"/>
                  <a:pt x="4" y="11"/>
                </a:cubicBezTo>
                <a:cubicBezTo>
                  <a:pt x="3" y="11"/>
                  <a:pt x="3" y="10"/>
                  <a:pt x="3" y="10"/>
                </a:cubicBezTo>
                <a:cubicBezTo>
                  <a:pt x="2" y="9"/>
                  <a:pt x="2" y="9"/>
                  <a:pt x="2" y="8"/>
                </a:cubicBezTo>
                <a:cubicBezTo>
                  <a:pt x="2" y="7"/>
                  <a:pt x="2" y="6"/>
                  <a:pt x="3" y="6"/>
                </a:cubicBezTo>
                <a:cubicBezTo>
                  <a:pt x="3" y="5"/>
                  <a:pt x="3" y="5"/>
                  <a:pt x="4" y="5"/>
                </a:cubicBezTo>
                <a:cubicBezTo>
                  <a:pt x="5" y="5"/>
                  <a:pt x="5" y="5"/>
                  <a:pt x="6" y="6"/>
                </a:cubicBezTo>
                <a:close/>
                <a:moveTo>
                  <a:pt x="6" y="0"/>
                </a:moveTo>
                <a:cubicBezTo>
                  <a:pt x="6" y="0"/>
                  <a:pt x="5" y="0"/>
                  <a:pt x="5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4"/>
                  <a:pt x="0" y="6"/>
                </a:cubicBezTo>
                <a:cubicBezTo>
                  <a:pt x="0" y="8"/>
                  <a:pt x="0" y="9"/>
                  <a:pt x="1" y="10"/>
                </a:cubicBezTo>
                <a:cubicBezTo>
                  <a:pt x="2" y="11"/>
                  <a:pt x="3" y="12"/>
                  <a:pt x="4" y="12"/>
                </a:cubicBezTo>
                <a:cubicBezTo>
                  <a:pt x="5" y="12"/>
                  <a:pt x="6" y="11"/>
                  <a:pt x="7" y="11"/>
                </a:cubicBezTo>
                <a:cubicBezTo>
                  <a:pt x="8" y="10"/>
                  <a:pt x="8" y="9"/>
                  <a:pt x="8" y="8"/>
                </a:cubicBezTo>
                <a:cubicBezTo>
                  <a:pt x="8" y="7"/>
                  <a:pt x="8" y="6"/>
                  <a:pt x="7" y="5"/>
                </a:cubicBezTo>
                <a:cubicBezTo>
                  <a:pt x="6" y="4"/>
                  <a:pt x="5" y="4"/>
                  <a:pt x="4" y="4"/>
                </a:cubicBezTo>
                <a:cubicBezTo>
                  <a:pt x="4" y="4"/>
                  <a:pt x="3" y="4"/>
                  <a:pt x="3" y="4"/>
                </a:cubicBezTo>
                <a:cubicBezTo>
                  <a:pt x="2" y="4"/>
                  <a:pt x="2" y="5"/>
                  <a:pt x="2" y="5"/>
                </a:cubicBezTo>
                <a:cubicBezTo>
                  <a:pt x="2" y="4"/>
                  <a:pt x="2" y="3"/>
                  <a:pt x="3" y="2"/>
                </a:cubicBezTo>
                <a:cubicBezTo>
                  <a:pt x="3" y="1"/>
                  <a:pt x="4" y="1"/>
                  <a:pt x="5" y="1"/>
                </a:cubicBezTo>
                <a:cubicBezTo>
                  <a:pt x="5" y="1"/>
                  <a:pt x="6" y="1"/>
                  <a:pt x="6" y="1"/>
                </a:cubicBezTo>
                <a:cubicBezTo>
                  <a:pt x="7" y="1"/>
                  <a:pt x="7" y="1"/>
                  <a:pt x="7" y="2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6" y="0"/>
                  <a:pt x="6" y="0"/>
                </a:cubicBezTo>
                <a:close/>
                <a:moveTo>
                  <a:pt x="16" y="2"/>
                </a:moveTo>
                <a:cubicBezTo>
                  <a:pt x="16" y="3"/>
                  <a:pt x="17" y="4"/>
                  <a:pt x="17" y="6"/>
                </a:cubicBezTo>
                <a:cubicBezTo>
                  <a:pt x="17" y="7"/>
                  <a:pt x="16" y="9"/>
                  <a:pt x="16" y="9"/>
                </a:cubicBezTo>
                <a:cubicBezTo>
                  <a:pt x="16" y="10"/>
                  <a:pt x="15" y="11"/>
                  <a:pt x="14" y="11"/>
                </a:cubicBezTo>
                <a:cubicBezTo>
                  <a:pt x="13" y="11"/>
                  <a:pt x="13" y="10"/>
                  <a:pt x="12" y="9"/>
                </a:cubicBezTo>
                <a:cubicBezTo>
                  <a:pt x="12" y="9"/>
                  <a:pt x="12" y="7"/>
                  <a:pt x="12" y="6"/>
                </a:cubicBezTo>
                <a:cubicBezTo>
                  <a:pt x="12" y="4"/>
                  <a:pt x="12" y="3"/>
                  <a:pt x="12" y="2"/>
                </a:cubicBezTo>
                <a:cubicBezTo>
                  <a:pt x="13" y="1"/>
                  <a:pt x="13" y="1"/>
                  <a:pt x="14" y="1"/>
                </a:cubicBezTo>
                <a:cubicBezTo>
                  <a:pt x="15" y="1"/>
                  <a:pt x="16" y="1"/>
                  <a:pt x="16" y="2"/>
                </a:cubicBezTo>
                <a:close/>
                <a:moveTo>
                  <a:pt x="11" y="1"/>
                </a:move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9"/>
                  <a:pt x="11" y="10"/>
                </a:cubicBezTo>
                <a:cubicBezTo>
                  <a:pt x="12" y="11"/>
                  <a:pt x="13" y="12"/>
                  <a:pt x="14" y="12"/>
                </a:cubicBezTo>
                <a:cubicBezTo>
                  <a:pt x="15" y="12"/>
                  <a:pt x="16" y="11"/>
                  <a:pt x="17" y="10"/>
                </a:cubicBezTo>
                <a:cubicBezTo>
                  <a:pt x="18" y="9"/>
                  <a:pt x="18" y="8"/>
                  <a:pt x="18" y="6"/>
                </a:cubicBezTo>
                <a:cubicBezTo>
                  <a:pt x="18" y="4"/>
                  <a:pt x="18" y="2"/>
                  <a:pt x="17" y="1"/>
                </a:cubicBezTo>
                <a:cubicBezTo>
                  <a:pt x="16" y="0"/>
                  <a:pt x="15" y="0"/>
                  <a:pt x="14" y="0"/>
                </a:cubicBezTo>
                <a:cubicBezTo>
                  <a:pt x="13" y="0"/>
                  <a:pt x="12" y="0"/>
                  <a:pt x="11" y="1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" name="Oval 1490"/>
          <p:cNvSpPr>
            <a:spLocks noChangeArrowheads="1"/>
          </p:cNvSpPr>
          <p:nvPr/>
        </p:nvSpPr>
        <p:spPr bwMode="auto">
          <a:xfrm>
            <a:off x="4510208" y="2013658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" name="Freeform 1491"/>
          <p:cNvSpPr>
            <a:spLocks/>
          </p:cNvSpPr>
          <p:nvPr/>
        </p:nvSpPr>
        <p:spPr bwMode="auto">
          <a:xfrm>
            <a:off x="4775199" y="2233458"/>
            <a:ext cx="45192" cy="147902"/>
          </a:xfrm>
          <a:custGeom>
            <a:avLst/>
            <a:gdLst>
              <a:gd name="T0" fmla="*/ 15 w 15"/>
              <a:gd name="T1" fmla="*/ 45 h 49"/>
              <a:gd name="T2" fmla="*/ 9 w 15"/>
              <a:gd name="T3" fmla="*/ 49 h 49"/>
              <a:gd name="T4" fmla="*/ 5 w 15"/>
              <a:gd name="T5" fmla="*/ 49 h 49"/>
              <a:gd name="T6" fmla="*/ 0 w 15"/>
              <a:gd name="T7" fmla="*/ 45 h 49"/>
              <a:gd name="T8" fmla="*/ 0 w 15"/>
              <a:gd name="T9" fmla="*/ 4 h 49"/>
              <a:gd name="T10" fmla="*/ 5 w 15"/>
              <a:gd name="T11" fmla="*/ 0 h 49"/>
              <a:gd name="T12" fmla="*/ 9 w 15"/>
              <a:gd name="T13" fmla="*/ 0 h 49"/>
              <a:gd name="T14" fmla="*/ 15 w 15"/>
              <a:gd name="T15" fmla="*/ 4 h 49"/>
              <a:gd name="T16" fmla="*/ 15 w 15"/>
              <a:gd name="T17" fmla="*/ 4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49">
                <a:moveTo>
                  <a:pt x="15" y="45"/>
                </a:moveTo>
                <a:cubicBezTo>
                  <a:pt x="15" y="47"/>
                  <a:pt x="12" y="49"/>
                  <a:pt x="9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5" y="2"/>
                  <a:pt x="15" y="4"/>
                </a:cubicBezTo>
                <a:lnTo>
                  <a:pt x="15" y="45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" name="Freeform 1492"/>
          <p:cNvSpPr>
            <a:spLocks/>
          </p:cNvSpPr>
          <p:nvPr/>
        </p:nvSpPr>
        <p:spPr bwMode="auto">
          <a:xfrm>
            <a:off x="4662219" y="2342329"/>
            <a:ext cx="273209" cy="139685"/>
          </a:xfrm>
          <a:custGeom>
            <a:avLst/>
            <a:gdLst>
              <a:gd name="T0" fmla="*/ 0 w 91"/>
              <a:gd name="T1" fmla="*/ 46 h 46"/>
              <a:gd name="T2" fmla="*/ 45 w 91"/>
              <a:gd name="T3" fmla="*/ 0 h 46"/>
              <a:gd name="T4" fmla="*/ 91 w 91"/>
              <a:gd name="T5" fmla="*/ 46 h 46"/>
              <a:gd name="T6" fmla="*/ 0 w 91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46">
                <a:moveTo>
                  <a:pt x="0" y="46"/>
                </a:moveTo>
                <a:cubicBezTo>
                  <a:pt x="0" y="21"/>
                  <a:pt x="20" y="0"/>
                  <a:pt x="45" y="0"/>
                </a:cubicBezTo>
                <a:cubicBezTo>
                  <a:pt x="70" y="0"/>
                  <a:pt x="91" y="21"/>
                  <a:pt x="91" y="46"/>
                </a:cubicBezTo>
                <a:lnTo>
                  <a:pt x="0" y="46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8" name="Oval 1493"/>
          <p:cNvSpPr>
            <a:spLocks noChangeArrowheads="1"/>
          </p:cNvSpPr>
          <p:nvPr/>
        </p:nvSpPr>
        <p:spPr bwMode="auto">
          <a:xfrm>
            <a:off x="4746440" y="2182102"/>
            <a:ext cx="104765" cy="108873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" name="Freeform 1494"/>
          <p:cNvSpPr>
            <a:spLocks/>
          </p:cNvSpPr>
          <p:nvPr/>
        </p:nvSpPr>
        <p:spPr bwMode="auto">
          <a:xfrm>
            <a:off x="4902559" y="2112259"/>
            <a:ext cx="84223" cy="248558"/>
          </a:xfrm>
          <a:custGeom>
            <a:avLst/>
            <a:gdLst>
              <a:gd name="T0" fmla="*/ 0 w 28"/>
              <a:gd name="T1" fmla="*/ 6 h 82"/>
              <a:gd name="T2" fmla="*/ 5 w 28"/>
              <a:gd name="T3" fmla="*/ 0 h 82"/>
              <a:gd name="T4" fmla="*/ 5 w 28"/>
              <a:gd name="T5" fmla="*/ 82 h 82"/>
              <a:gd name="T6" fmla="*/ 0 w 28"/>
              <a:gd name="T7" fmla="*/ 77 h 82"/>
              <a:gd name="T8" fmla="*/ 0 w 28"/>
              <a:gd name="T9" fmla="*/ 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2">
                <a:moveTo>
                  <a:pt x="0" y="6"/>
                </a:moveTo>
                <a:cubicBezTo>
                  <a:pt x="5" y="0"/>
                  <a:pt x="5" y="0"/>
                  <a:pt x="5" y="0"/>
                </a:cubicBezTo>
                <a:cubicBezTo>
                  <a:pt x="28" y="23"/>
                  <a:pt x="28" y="60"/>
                  <a:pt x="5" y="82"/>
                </a:cubicBezTo>
                <a:cubicBezTo>
                  <a:pt x="0" y="77"/>
                  <a:pt x="0" y="77"/>
                  <a:pt x="0" y="77"/>
                </a:cubicBezTo>
                <a:cubicBezTo>
                  <a:pt x="19" y="57"/>
                  <a:pt x="19" y="25"/>
                  <a:pt x="0" y="6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" name="Freeform 1495"/>
          <p:cNvSpPr>
            <a:spLocks/>
          </p:cNvSpPr>
          <p:nvPr/>
        </p:nvSpPr>
        <p:spPr bwMode="auto">
          <a:xfrm>
            <a:off x="4869692" y="2147181"/>
            <a:ext cx="65734" cy="182824"/>
          </a:xfrm>
          <a:custGeom>
            <a:avLst/>
            <a:gdLst>
              <a:gd name="T0" fmla="*/ 0 w 22"/>
              <a:gd name="T1" fmla="*/ 6 h 61"/>
              <a:gd name="T2" fmla="*/ 5 w 22"/>
              <a:gd name="T3" fmla="*/ 0 h 61"/>
              <a:gd name="T4" fmla="*/ 5 w 22"/>
              <a:gd name="T5" fmla="*/ 61 h 61"/>
              <a:gd name="T6" fmla="*/ 0 w 22"/>
              <a:gd name="T7" fmla="*/ 55 h 61"/>
              <a:gd name="T8" fmla="*/ 0 w 22"/>
              <a:gd name="T9" fmla="*/ 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61">
                <a:moveTo>
                  <a:pt x="0" y="6"/>
                </a:moveTo>
                <a:cubicBezTo>
                  <a:pt x="5" y="0"/>
                  <a:pt x="5" y="0"/>
                  <a:pt x="5" y="0"/>
                </a:cubicBezTo>
                <a:cubicBezTo>
                  <a:pt x="22" y="16"/>
                  <a:pt x="22" y="44"/>
                  <a:pt x="5" y="61"/>
                </a:cubicBezTo>
                <a:cubicBezTo>
                  <a:pt x="0" y="55"/>
                  <a:pt x="0" y="55"/>
                  <a:pt x="0" y="55"/>
                </a:cubicBezTo>
                <a:cubicBezTo>
                  <a:pt x="13" y="41"/>
                  <a:pt x="13" y="19"/>
                  <a:pt x="0" y="6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1" name="Freeform 1496"/>
          <p:cNvSpPr>
            <a:spLocks/>
          </p:cNvSpPr>
          <p:nvPr/>
        </p:nvSpPr>
        <p:spPr bwMode="auto">
          <a:xfrm>
            <a:off x="4598538" y="2112259"/>
            <a:ext cx="84223" cy="248558"/>
          </a:xfrm>
          <a:custGeom>
            <a:avLst/>
            <a:gdLst>
              <a:gd name="T0" fmla="*/ 28 w 28"/>
              <a:gd name="T1" fmla="*/ 6 h 82"/>
              <a:gd name="T2" fmla="*/ 22 w 28"/>
              <a:gd name="T3" fmla="*/ 0 h 82"/>
              <a:gd name="T4" fmla="*/ 22 w 28"/>
              <a:gd name="T5" fmla="*/ 82 h 82"/>
              <a:gd name="T6" fmla="*/ 28 w 28"/>
              <a:gd name="T7" fmla="*/ 77 h 82"/>
              <a:gd name="T8" fmla="*/ 28 w 28"/>
              <a:gd name="T9" fmla="*/ 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2">
                <a:moveTo>
                  <a:pt x="28" y="6"/>
                </a:moveTo>
                <a:cubicBezTo>
                  <a:pt x="22" y="0"/>
                  <a:pt x="22" y="0"/>
                  <a:pt x="22" y="0"/>
                </a:cubicBezTo>
                <a:cubicBezTo>
                  <a:pt x="0" y="23"/>
                  <a:pt x="0" y="60"/>
                  <a:pt x="22" y="82"/>
                </a:cubicBezTo>
                <a:cubicBezTo>
                  <a:pt x="28" y="77"/>
                  <a:pt x="28" y="77"/>
                  <a:pt x="28" y="77"/>
                </a:cubicBezTo>
                <a:cubicBezTo>
                  <a:pt x="9" y="57"/>
                  <a:pt x="9" y="25"/>
                  <a:pt x="28" y="6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" name="Freeform 1497"/>
          <p:cNvSpPr>
            <a:spLocks/>
          </p:cNvSpPr>
          <p:nvPr/>
        </p:nvSpPr>
        <p:spPr bwMode="auto">
          <a:xfrm>
            <a:off x="4649894" y="2147181"/>
            <a:ext cx="65734" cy="182824"/>
          </a:xfrm>
          <a:custGeom>
            <a:avLst/>
            <a:gdLst>
              <a:gd name="T0" fmla="*/ 22 w 22"/>
              <a:gd name="T1" fmla="*/ 6 h 61"/>
              <a:gd name="T2" fmla="*/ 16 w 22"/>
              <a:gd name="T3" fmla="*/ 0 h 61"/>
              <a:gd name="T4" fmla="*/ 16 w 22"/>
              <a:gd name="T5" fmla="*/ 61 h 61"/>
              <a:gd name="T6" fmla="*/ 22 w 22"/>
              <a:gd name="T7" fmla="*/ 55 h 61"/>
              <a:gd name="T8" fmla="*/ 22 w 22"/>
              <a:gd name="T9" fmla="*/ 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61">
                <a:moveTo>
                  <a:pt x="22" y="6"/>
                </a:moveTo>
                <a:cubicBezTo>
                  <a:pt x="16" y="0"/>
                  <a:pt x="16" y="0"/>
                  <a:pt x="16" y="0"/>
                </a:cubicBezTo>
                <a:cubicBezTo>
                  <a:pt x="0" y="16"/>
                  <a:pt x="0" y="44"/>
                  <a:pt x="16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9" y="41"/>
                  <a:pt x="9" y="19"/>
                  <a:pt x="22" y="6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3" name="Freeform 1498"/>
          <p:cNvSpPr>
            <a:spLocks/>
          </p:cNvSpPr>
          <p:nvPr/>
        </p:nvSpPr>
        <p:spPr bwMode="auto">
          <a:xfrm>
            <a:off x="4662219" y="2436822"/>
            <a:ext cx="273209" cy="45192"/>
          </a:xfrm>
          <a:custGeom>
            <a:avLst/>
            <a:gdLst>
              <a:gd name="T0" fmla="*/ 0 w 91"/>
              <a:gd name="T1" fmla="*/ 15 h 15"/>
              <a:gd name="T2" fmla="*/ 91 w 91"/>
              <a:gd name="T3" fmla="*/ 15 h 15"/>
              <a:gd name="T4" fmla="*/ 88 w 91"/>
              <a:gd name="T5" fmla="*/ 0 h 15"/>
              <a:gd name="T6" fmla="*/ 2 w 91"/>
              <a:gd name="T7" fmla="*/ 0 h 15"/>
              <a:gd name="T8" fmla="*/ 0 w 91"/>
              <a:gd name="T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15">
                <a:moveTo>
                  <a:pt x="0" y="15"/>
                </a:moveTo>
                <a:cubicBezTo>
                  <a:pt x="91" y="15"/>
                  <a:pt x="91" y="15"/>
                  <a:pt x="91" y="15"/>
                </a:cubicBezTo>
                <a:cubicBezTo>
                  <a:pt x="91" y="10"/>
                  <a:pt x="90" y="5"/>
                  <a:pt x="88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5"/>
                  <a:pt x="0" y="10"/>
                  <a:pt x="0" y="15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" name="Oval 1499"/>
          <p:cNvSpPr>
            <a:spLocks noChangeArrowheads="1"/>
          </p:cNvSpPr>
          <p:nvPr/>
        </p:nvSpPr>
        <p:spPr bwMode="auto">
          <a:xfrm>
            <a:off x="3754264" y="2013658"/>
            <a:ext cx="564904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" name="Freeform 1500"/>
          <p:cNvSpPr>
            <a:spLocks/>
          </p:cNvSpPr>
          <p:nvPr/>
        </p:nvSpPr>
        <p:spPr bwMode="auto">
          <a:xfrm>
            <a:off x="3863136" y="2110206"/>
            <a:ext cx="314293" cy="281425"/>
          </a:xfrm>
          <a:custGeom>
            <a:avLst/>
            <a:gdLst>
              <a:gd name="T0" fmla="*/ 39 w 104"/>
              <a:gd name="T1" fmla="*/ 12 h 93"/>
              <a:gd name="T2" fmla="*/ 34 w 104"/>
              <a:gd name="T3" fmla="*/ 8 h 93"/>
              <a:gd name="T4" fmla="*/ 26 w 104"/>
              <a:gd name="T5" fmla="*/ 0 h 93"/>
              <a:gd name="T6" fmla="*/ 8 w 104"/>
              <a:gd name="T7" fmla="*/ 0 h 93"/>
              <a:gd name="T8" fmla="*/ 0 w 104"/>
              <a:gd name="T9" fmla="*/ 8 h 93"/>
              <a:gd name="T10" fmla="*/ 0 w 104"/>
              <a:gd name="T11" fmla="*/ 93 h 93"/>
              <a:gd name="T12" fmla="*/ 31 w 104"/>
              <a:gd name="T13" fmla="*/ 93 h 93"/>
              <a:gd name="T14" fmla="*/ 34 w 104"/>
              <a:gd name="T15" fmla="*/ 93 h 93"/>
              <a:gd name="T16" fmla="*/ 104 w 104"/>
              <a:gd name="T17" fmla="*/ 93 h 93"/>
              <a:gd name="T18" fmla="*/ 104 w 104"/>
              <a:gd name="T19" fmla="*/ 21 h 93"/>
              <a:gd name="T20" fmla="*/ 95 w 104"/>
              <a:gd name="T21" fmla="*/ 12 h 93"/>
              <a:gd name="T22" fmla="*/ 39 w 104"/>
              <a:gd name="T23" fmla="*/ 1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" h="93">
                <a:moveTo>
                  <a:pt x="39" y="12"/>
                </a:moveTo>
                <a:cubicBezTo>
                  <a:pt x="36" y="12"/>
                  <a:pt x="34" y="11"/>
                  <a:pt x="34" y="8"/>
                </a:cubicBezTo>
                <a:cubicBezTo>
                  <a:pt x="34" y="4"/>
                  <a:pt x="31" y="0"/>
                  <a:pt x="26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3"/>
                  <a:pt x="0" y="93"/>
                  <a:pt x="0" y="93"/>
                </a:cubicBezTo>
                <a:cubicBezTo>
                  <a:pt x="31" y="93"/>
                  <a:pt x="31" y="93"/>
                  <a:pt x="31" y="93"/>
                </a:cubicBezTo>
                <a:cubicBezTo>
                  <a:pt x="34" y="93"/>
                  <a:pt x="34" y="93"/>
                  <a:pt x="34" y="93"/>
                </a:cubicBezTo>
                <a:cubicBezTo>
                  <a:pt x="104" y="93"/>
                  <a:pt x="104" y="93"/>
                  <a:pt x="104" y="93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104" y="16"/>
                  <a:pt x="100" y="12"/>
                  <a:pt x="95" y="12"/>
                </a:cubicBezTo>
                <a:lnTo>
                  <a:pt x="39" y="12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" name="Freeform 1501"/>
          <p:cNvSpPr>
            <a:spLocks/>
          </p:cNvSpPr>
          <p:nvPr/>
        </p:nvSpPr>
        <p:spPr bwMode="auto">
          <a:xfrm>
            <a:off x="3863136" y="2167723"/>
            <a:ext cx="347160" cy="223908"/>
          </a:xfrm>
          <a:custGeom>
            <a:avLst/>
            <a:gdLst>
              <a:gd name="T0" fmla="*/ 115 w 115"/>
              <a:gd name="T1" fmla="*/ 10 h 74"/>
              <a:gd name="T2" fmla="*/ 113 w 115"/>
              <a:gd name="T3" fmla="*/ 3 h 74"/>
              <a:gd name="T4" fmla="*/ 106 w 115"/>
              <a:gd name="T5" fmla="*/ 0 h 74"/>
              <a:gd name="T6" fmla="*/ 20 w 115"/>
              <a:gd name="T7" fmla="*/ 0 h 74"/>
              <a:gd name="T8" fmla="*/ 12 w 115"/>
              <a:gd name="T9" fmla="*/ 7 h 74"/>
              <a:gd name="T10" fmla="*/ 0 w 115"/>
              <a:gd name="T11" fmla="*/ 74 h 74"/>
              <a:gd name="T12" fmla="*/ 104 w 115"/>
              <a:gd name="T13" fmla="*/ 74 h 74"/>
              <a:gd name="T14" fmla="*/ 115 w 115"/>
              <a:gd name="T15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74">
                <a:moveTo>
                  <a:pt x="115" y="10"/>
                </a:moveTo>
                <a:cubicBezTo>
                  <a:pt x="115" y="8"/>
                  <a:pt x="114" y="5"/>
                  <a:pt x="113" y="3"/>
                </a:cubicBezTo>
                <a:cubicBezTo>
                  <a:pt x="111" y="2"/>
                  <a:pt x="109" y="0"/>
                  <a:pt x="10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6" y="0"/>
                  <a:pt x="13" y="3"/>
                  <a:pt x="12" y="7"/>
                </a:cubicBezTo>
                <a:cubicBezTo>
                  <a:pt x="0" y="74"/>
                  <a:pt x="0" y="74"/>
                  <a:pt x="0" y="74"/>
                </a:cubicBezTo>
                <a:cubicBezTo>
                  <a:pt x="104" y="74"/>
                  <a:pt x="104" y="74"/>
                  <a:pt x="104" y="74"/>
                </a:cubicBezTo>
                <a:lnTo>
                  <a:pt x="115" y="1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7" name="Freeform 1502"/>
          <p:cNvSpPr>
            <a:spLocks/>
          </p:cNvSpPr>
          <p:nvPr/>
        </p:nvSpPr>
        <p:spPr bwMode="auto">
          <a:xfrm>
            <a:off x="3863136" y="2208807"/>
            <a:ext cx="369755" cy="182824"/>
          </a:xfrm>
          <a:custGeom>
            <a:avLst/>
            <a:gdLst>
              <a:gd name="T0" fmla="*/ 122 w 122"/>
              <a:gd name="T1" fmla="*/ 11 h 60"/>
              <a:gd name="T2" fmla="*/ 121 w 122"/>
              <a:gd name="T3" fmla="*/ 4 h 60"/>
              <a:gd name="T4" fmla="*/ 114 w 122"/>
              <a:gd name="T5" fmla="*/ 0 h 60"/>
              <a:gd name="T6" fmla="*/ 28 w 122"/>
              <a:gd name="T7" fmla="*/ 0 h 60"/>
              <a:gd name="T8" fmla="*/ 20 w 122"/>
              <a:gd name="T9" fmla="*/ 5 h 60"/>
              <a:gd name="T10" fmla="*/ 0 w 122"/>
              <a:gd name="T11" fmla="*/ 60 h 60"/>
              <a:gd name="T12" fmla="*/ 104 w 122"/>
              <a:gd name="T13" fmla="*/ 60 h 60"/>
              <a:gd name="T14" fmla="*/ 122 w 122"/>
              <a:gd name="T15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60">
                <a:moveTo>
                  <a:pt x="122" y="11"/>
                </a:moveTo>
                <a:cubicBezTo>
                  <a:pt x="122" y="9"/>
                  <a:pt x="122" y="6"/>
                  <a:pt x="121" y="4"/>
                </a:cubicBezTo>
                <a:cubicBezTo>
                  <a:pt x="119" y="1"/>
                  <a:pt x="116" y="0"/>
                  <a:pt x="11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5" y="0"/>
                  <a:pt x="21" y="2"/>
                  <a:pt x="20" y="5"/>
                </a:cubicBezTo>
                <a:cubicBezTo>
                  <a:pt x="0" y="60"/>
                  <a:pt x="0" y="60"/>
                  <a:pt x="0" y="60"/>
                </a:cubicBezTo>
                <a:cubicBezTo>
                  <a:pt x="104" y="60"/>
                  <a:pt x="104" y="60"/>
                  <a:pt x="104" y="60"/>
                </a:cubicBezTo>
                <a:lnTo>
                  <a:pt x="122" y="11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" name="Freeform 1503"/>
          <p:cNvSpPr>
            <a:spLocks/>
          </p:cNvSpPr>
          <p:nvPr/>
        </p:nvSpPr>
        <p:spPr bwMode="auto">
          <a:xfrm>
            <a:off x="4113748" y="2272487"/>
            <a:ext cx="121198" cy="141740"/>
          </a:xfrm>
          <a:custGeom>
            <a:avLst/>
            <a:gdLst>
              <a:gd name="T0" fmla="*/ 59 w 59"/>
              <a:gd name="T1" fmla="*/ 34 h 69"/>
              <a:gd name="T2" fmla="*/ 30 w 59"/>
              <a:gd name="T3" fmla="*/ 0 h 69"/>
              <a:gd name="T4" fmla="*/ 0 w 59"/>
              <a:gd name="T5" fmla="*/ 34 h 69"/>
              <a:gd name="T6" fmla="*/ 18 w 59"/>
              <a:gd name="T7" fmla="*/ 34 h 69"/>
              <a:gd name="T8" fmla="*/ 18 w 59"/>
              <a:gd name="T9" fmla="*/ 69 h 69"/>
              <a:gd name="T10" fmla="*/ 43 w 59"/>
              <a:gd name="T11" fmla="*/ 69 h 69"/>
              <a:gd name="T12" fmla="*/ 43 w 59"/>
              <a:gd name="T13" fmla="*/ 34 h 69"/>
              <a:gd name="T14" fmla="*/ 59 w 59"/>
              <a:gd name="T15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69">
                <a:moveTo>
                  <a:pt x="59" y="34"/>
                </a:moveTo>
                <a:lnTo>
                  <a:pt x="30" y="0"/>
                </a:lnTo>
                <a:lnTo>
                  <a:pt x="0" y="34"/>
                </a:lnTo>
                <a:lnTo>
                  <a:pt x="18" y="34"/>
                </a:lnTo>
                <a:lnTo>
                  <a:pt x="18" y="69"/>
                </a:lnTo>
                <a:lnTo>
                  <a:pt x="43" y="69"/>
                </a:lnTo>
                <a:lnTo>
                  <a:pt x="43" y="34"/>
                </a:lnTo>
                <a:lnTo>
                  <a:pt x="59" y="34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9" name="Freeform 1504"/>
          <p:cNvSpPr>
            <a:spLocks/>
          </p:cNvSpPr>
          <p:nvPr/>
        </p:nvSpPr>
        <p:spPr bwMode="auto">
          <a:xfrm>
            <a:off x="4002821" y="2284812"/>
            <a:ext cx="139685" cy="147902"/>
          </a:xfrm>
          <a:custGeom>
            <a:avLst/>
            <a:gdLst>
              <a:gd name="T0" fmla="*/ 68 w 68"/>
              <a:gd name="T1" fmla="*/ 34 h 72"/>
              <a:gd name="T2" fmla="*/ 34 w 68"/>
              <a:gd name="T3" fmla="*/ 72 h 72"/>
              <a:gd name="T4" fmla="*/ 0 w 68"/>
              <a:gd name="T5" fmla="*/ 34 h 72"/>
              <a:gd name="T6" fmla="*/ 19 w 68"/>
              <a:gd name="T7" fmla="*/ 34 h 72"/>
              <a:gd name="T8" fmla="*/ 19 w 68"/>
              <a:gd name="T9" fmla="*/ 0 h 72"/>
              <a:gd name="T10" fmla="*/ 47 w 68"/>
              <a:gd name="T11" fmla="*/ 0 h 72"/>
              <a:gd name="T12" fmla="*/ 47 w 68"/>
              <a:gd name="T13" fmla="*/ 34 h 72"/>
              <a:gd name="T14" fmla="*/ 68 w 68"/>
              <a:gd name="T15" fmla="*/ 3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72">
                <a:moveTo>
                  <a:pt x="68" y="34"/>
                </a:moveTo>
                <a:lnTo>
                  <a:pt x="34" y="72"/>
                </a:lnTo>
                <a:lnTo>
                  <a:pt x="0" y="34"/>
                </a:lnTo>
                <a:lnTo>
                  <a:pt x="19" y="34"/>
                </a:lnTo>
                <a:lnTo>
                  <a:pt x="19" y="0"/>
                </a:lnTo>
                <a:lnTo>
                  <a:pt x="47" y="0"/>
                </a:lnTo>
                <a:lnTo>
                  <a:pt x="47" y="34"/>
                </a:lnTo>
                <a:lnTo>
                  <a:pt x="68" y="34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0" name="Oval 1505"/>
          <p:cNvSpPr>
            <a:spLocks noChangeArrowheads="1"/>
          </p:cNvSpPr>
          <p:nvPr/>
        </p:nvSpPr>
        <p:spPr bwMode="auto">
          <a:xfrm>
            <a:off x="3000374" y="2013658"/>
            <a:ext cx="564904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1" name="Freeform 1506"/>
          <p:cNvSpPr>
            <a:spLocks/>
          </p:cNvSpPr>
          <p:nvPr/>
        </p:nvSpPr>
        <p:spPr bwMode="auto">
          <a:xfrm>
            <a:off x="3144168" y="2249891"/>
            <a:ext cx="100656" cy="176661"/>
          </a:xfrm>
          <a:custGeom>
            <a:avLst/>
            <a:gdLst>
              <a:gd name="T0" fmla="*/ 33 w 33"/>
              <a:gd name="T1" fmla="*/ 53 h 59"/>
              <a:gd name="T2" fmla="*/ 27 w 33"/>
              <a:gd name="T3" fmla="*/ 59 h 59"/>
              <a:gd name="T4" fmla="*/ 6 w 33"/>
              <a:gd name="T5" fmla="*/ 59 h 59"/>
              <a:gd name="T6" fmla="*/ 0 w 33"/>
              <a:gd name="T7" fmla="*/ 53 h 59"/>
              <a:gd name="T8" fmla="*/ 0 w 33"/>
              <a:gd name="T9" fmla="*/ 6 h 59"/>
              <a:gd name="T10" fmla="*/ 6 w 33"/>
              <a:gd name="T11" fmla="*/ 0 h 59"/>
              <a:gd name="T12" fmla="*/ 27 w 33"/>
              <a:gd name="T13" fmla="*/ 0 h 59"/>
              <a:gd name="T14" fmla="*/ 33 w 33"/>
              <a:gd name="T15" fmla="*/ 6 h 59"/>
              <a:gd name="T16" fmla="*/ 33 w 33"/>
              <a:gd name="T17" fmla="*/ 5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59">
                <a:moveTo>
                  <a:pt x="33" y="53"/>
                </a:moveTo>
                <a:cubicBezTo>
                  <a:pt x="33" y="57"/>
                  <a:pt x="30" y="59"/>
                  <a:pt x="27" y="59"/>
                </a:cubicBezTo>
                <a:cubicBezTo>
                  <a:pt x="6" y="59"/>
                  <a:pt x="6" y="59"/>
                  <a:pt x="6" y="59"/>
                </a:cubicBezTo>
                <a:cubicBezTo>
                  <a:pt x="3" y="59"/>
                  <a:pt x="0" y="57"/>
                  <a:pt x="0" y="53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0" y="0"/>
                  <a:pt x="33" y="2"/>
                  <a:pt x="33" y="6"/>
                </a:cubicBezTo>
                <a:lnTo>
                  <a:pt x="33" y="53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2" name="Freeform 1507"/>
          <p:cNvSpPr>
            <a:spLocks/>
          </p:cNvSpPr>
          <p:nvPr/>
        </p:nvSpPr>
        <p:spPr bwMode="auto">
          <a:xfrm>
            <a:off x="3096922" y="2130748"/>
            <a:ext cx="193094" cy="152010"/>
          </a:xfrm>
          <a:custGeom>
            <a:avLst/>
            <a:gdLst>
              <a:gd name="T0" fmla="*/ 7 w 64"/>
              <a:gd name="T1" fmla="*/ 50 h 50"/>
              <a:gd name="T2" fmla="*/ 1 w 64"/>
              <a:gd name="T3" fmla="*/ 46 h 50"/>
              <a:gd name="T4" fmla="*/ 2 w 64"/>
              <a:gd name="T5" fmla="*/ 40 h 50"/>
              <a:gd name="T6" fmla="*/ 27 w 64"/>
              <a:gd name="T7" fmla="*/ 3 h 50"/>
              <a:gd name="T8" fmla="*/ 32 w 64"/>
              <a:gd name="T9" fmla="*/ 0 h 50"/>
              <a:gd name="T10" fmla="*/ 38 w 64"/>
              <a:gd name="T11" fmla="*/ 3 h 50"/>
              <a:gd name="T12" fmla="*/ 63 w 64"/>
              <a:gd name="T13" fmla="*/ 40 h 50"/>
              <a:gd name="T14" fmla="*/ 63 w 64"/>
              <a:gd name="T15" fmla="*/ 46 h 50"/>
              <a:gd name="T16" fmla="*/ 57 w 64"/>
              <a:gd name="T17" fmla="*/ 50 h 50"/>
              <a:gd name="T18" fmla="*/ 7 w 64"/>
              <a:gd name="T1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50">
                <a:moveTo>
                  <a:pt x="7" y="50"/>
                </a:moveTo>
                <a:cubicBezTo>
                  <a:pt x="5" y="50"/>
                  <a:pt x="2" y="49"/>
                  <a:pt x="1" y="46"/>
                </a:cubicBezTo>
                <a:cubicBezTo>
                  <a:pt x="0" y="44"/>
                  <a:pt x="0" y="42"/>
                  <a:pt x="2" y="40"/>
                </a:cubicBezTo>
                <a:cubicBezTo>
                  <a:pt x="27" y="3"/>
                  <a:pt x="27" y="3"/>
                  <a:pt x="27" y="3"/>
                </a:cubicBezTo>
                <a:cubicBezTo>
                  <a:pt x="28" y="1"/>
                  <a:pt x="30" y="0"/>
                  <a:pt x="32" y="0"/>
                </a:cubicBezTo>
                <a:cubicBezTo>
                  <a:pt x="34" y="0"/>
                  <a:pt x="37" y="1"/>
                  <a:pt x="38" y="3"/>
                </a:cubicBezTo>
                <a:cubicBezTo>
                  <a:pt x="63" y="40"/>
                  <a:pt x="63" y="40"/>
                  <a:pt x="63" y="40"/>
                </a:cubicBezTo>
                <a:cubicBezTo>
                  <a:pt x="64" y="42"/>
                  <a:pt x="64" y="44"/>
                  <a:pt x="63" y="46"/>
                </a:cubicBezTo>
                <a:cubicBezTo>
                  <a:pt x="62" y="49"/>
                  <a:pt x="60" y="50"/>
                  <a:pt x="57" y="50"/>
                </a:cubicBezTo>
                <a:lnTo>
                  <a:pt x="7" y="5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3" name="Freeform 1508"/>
          <p:cNvSpPr>
            <a:spLocks/>
          </p:cNvSpPr>
          <p:nvPr/>
        </p:nvSpPr>
        <p:spPr bwMode="auto">
          <a:xfrm>
            <a:off x="3318775" y="2163615"/>
            <a:ext cx="100656" cy="182824"/>
          </a:xfrm>
          <a:custGeom>
            <a:avLst/>
            <a:gdLst>
              <a:gd name="T0" fmla="*/ 0 w 33"/>
              <a:gd name="T1" fmla="*/ 6 h 60"/>
              <a:gd name="T2" fmla="*/ 6 w 33"/>
              <a:gd name="T3" fmla="*/ 0 h 60"/>
              <a:gd name="T4" fmla="*/ 27 w 33"/>
              <a:gd name="T5" fmla="*/ 0 h 60"/>
              <a:gd name="T6" fmla="*/ 33 w 33"/>
              <a:gd name="T7" fmla="*/ 6 h 60"/>
              <a:gd name="T8" fmla="*/ 33 w 33"/>
              <a:gd name="T9" fmla="*/ 54 h 60"/>
              <a:gd name="T10" fmla="*/ 27 w 33"/>
              <a:gd name="T11" fmla="*/ 60 h 60"/>
              <a:gd name="T12" fmla="*/ 6 w 33"/>
              <a:gd name="T13" fmla="*/ 60 h 60"/>
              <a:gd name="T14" fmla="*/ 0 w 33"/>
              <a:gd name="T15" fmla="*/ 54 h 60"/>
              <a:gd name="T16" fmla="*/ 0 w 33"/>
              <a:gd name="T17" fmla="*/ 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0">
                <a:moveTo>
                  <a:pt x="0" y="6"/>
                </a:moveTo>
                <a:cubicBezTo>
                  <a:pt x="0" y="3"/>
                  <a:pt x="3" y="0"/>
                  <a:pt x="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0" y="0"/>
                  <a:pt x="33" y="3"/>
                  <a:pt x="33" y="6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7"/>
                  <a:pt x="30" y="60"/>
                  <a:pt x="27" y="60"/>
                </a:cubicBezTo>
                <a:cubicBezTo>
                  <a:pt x="6" y="60"/>
                  <a:pt x="6" y="60"/>
                  <a:pt x="6" y="60"/>
                </a:cubicBezTo>
                <a:cubicBezTo>
                  <a:pt x="3" y="60"/>
                  <a:pt x="0" y="57"/>
                  <a:pt x="0" y="54"/>
                </a:cubicBezTo>
                <a:lnTo>
                  <a:pt x="0" y="6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" name="Freeform 1509"/>
          <p:cNvSpPr>
            <a:spLocks/>
          </p:cNvSpPr>
          <p:nvPr/>
        </p:nvSpPr>
        <p:spPr bwMode="auto">
          <a:xfrm>
            <a:off x="3271528" y="2309462"/>
            <a:ext cx="197203" cy="149957"/>
          </a:xfrm>
          <a:custGeom>
            <a:avLst/>
            <a:gdLst>
              <a:gd name="T0" fmla="*/ 58 w 65"/>
              <a:gd name="T1" fmla="*/ 0 h 50"/>
              <a:gd name="T2" fmla="*/ 64 w 65"/>
              <a:gd name="T3" fmla="*/ 4 h 50"/>
              <a:gd name="T4" fmla="*/ 63 w 65"/>
              <a:gd name="T5" fmla="*/ 11 h 50"/>
              <a:gd name="T6" fmla="*/ 38 w 65"/>
              <a:gd name="T7" fmla="*/ 47 h 50"/>
              <a:gd name="T8" fmla="*/ 33 w 65"/>
              <a:gd name="T9" fmla="*/ 50 h 50"/>
              <a:gd name="T10" fmla="*/ 27 w 65"/>
              <a:gd name="T11" fmla="*/ 47 h 50"/>
              <a:gd name="T12" fmla="*/ 2 w 65"/>
              <a:gd name="T13" fmla="*/ 11 h 50"/>
              <a:gd name="T14" fmla="*/ 2 w 65"/>
              <a:gd name="T15" fmla="*/ 4 h 50"/>
              <a:gd name="T16" fmla="*/ 7 w 65"/>
              <a:gd name="T17" fmla="*/ 0 h 50"/>
              <a:gd name="T18" fmla="*/ 58 w 65"/>
              <a:gd name="T1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50">
                <a:moveTo>
                  <a:pt x="58" y="0"/>
                </a:moveTo>
                <a:cubicBezTo>
                  <a:pt x="60" y="0"/>
                  <a:pt x="62" y="2"/>
                  <a:pt x="64" y="4"/>
                </a:cubicBezTo>
                <a:cubicBezTo>
                  <a:pt x="65" y="6"/>
                  <a:pt x="65" y="9"/>
                  <a:pt x="63" y="11"/>
                </a:cubicBezTo>
                <a:cubicBezTo>
                  <a:pt x="38" y="47"/>
                  <a:pt x="38" y="47"/>
                  <a:pt x="38" y="47"/>
                </a:cubicBezTo>
                <a:cubicBezTo>
                  <a:pt x="37" y="49"/>
                  <a:pt x="35" y="50"/>
                  <a:pt x="33" y="50"/>
                </a:cubicBezTo>
                <a:cubicBezTo>
                  <a:pt x="30" y="50"/>
                  <a:pt x="28" y="49"/>
                  <a:pt x="27" y="47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9"/>
                  <a:pt x="0" y="6"/>
                  <a:pt x="2" y="4"/>
                </a:cubicBezTo>
                <a:cubicBezTo>
                  <a:pt x="3" y="2"/>
                  <a:pt x="5" y="0"/>
                  <a:pt x="7" y="0"/>
                </a:cubicBezTo>
                <a:lnTo>
                  <a:pt x="58" y="0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" name="Oval 1510"/>
          <p:cNvSpPr>
            <a:spLocks noChangeArrowheads="1"/>
          </p:cNvSpPr>
          <p:nvPr/>
        </p:nvSpPr>
        <p:spPr bwMode="auto">
          <a:xfrm>
            <a:off x="11307541" y="1257714"/>
            <a:ext cx="566958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" name="Freeform 1511"/>
          <p:cNvSpPr>
            <a:spLocks/>
          </p:cNvSpPr>
          <p:nvPr/>
        </p:nvSpPr>
        <p:spPr bwMode="auto">
          <a:xfrm>
            <a:off x="11465715" y="1358370"/>
            <a:ext cx="43139" cy="125307"/>
          </a:xfrm>
          <a:custGeom>
            <a:avLst/>
            <a:gdLst>
              <a:gd name="T0" fmla="*/ 14 w 14"/>
              <a:gd name="T1" fmla="*/ 38 h 42"/>
              <a:gd name="T2" fmla="*/ 10 w 14"/>
              <a:gd name="T3" fmla="*/ 42 h 42"/>
              <a:gd name="T4" fmla="*/ 3 w 14"/>
              <a:gd name="T5" fmla="*/ 42 h 42"/>
              <a:gd name="T6" fmla="*/ 0 w 14"/>
              <a:gd name="T7" fmla="*/ 38 h 42"/>
              <a:gd name="T8" fmla="*/ 0 w 14"/>
              <a:gd name="T9" fmla="*/ 4 h 42"/>
              <a:gd name="T10" fmla="*/ 3 w 14"/>
              <a:gd name="T11" fmla="*/ 0 h 42"/>
              <a:gd name="T12" fmla="*/ 10 w 14"/>
              <a:gd name="T13" fmla="*/ 0 h 42"/>
              <a:gd name="T14" fmla="*/ 14 w 14"/>
              <a:gd name="T15" fmla="*/ 4 h 42"/>
              <a:gd name="T16" fmla="*/ 14 w 14"/>
              <a:gd name="T17" fmla="*/ 3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42">
                <a:moveTo>
                  <a:pt x="14" y="38"/>
                </a:moveTo>
                <a:cubicBezTo>
                  <a:pt x="14" y="40"/>
                  <a:pt x="13" y="42"/>
                  <a:pt x="10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2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3" y="0"/>
                  <a:pt x="14" y="1"/>
                  <a:pt x="14" y="4"/>
                </a:cubicBezTo>
                <a:lnTo>
                  <a:pt x="14" y="38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7" name="Freeform 1512"/>
          <p:cNvSpPr>
            <a:spLocks/>
          </p:cNvSpPr>
          <p:nvPr/>
        </p:nvSpPr>
        <p:spPr bwMode="auto">
          <a:xfrm>
            <a:off x="11586912" y="1358370"/>
            <a:ext cx="45192" cy="125307"/>
          </a:xfrm>
          <a:custGeom>
            <a:avLst/>
            <a:gdLst>
              <a:gd name="T0" fmla="*/ 15 w 15"/>
              <a:gd name="T1" fmla="*/ 38 h 42"/>
              <a:gd name="T2" fmla="*/ 11 w 15"/>
              <a:gd name="T3" fmla="*/ 42 h 42"/>
              <a:gd name="T4" fmla="*/ 4 w 15"/>
              <a:gd name="T5" fmla="*/ 42 h 42"/>
              <a:gd name="T6" fmla="*/ 0 w 15"/>
              <a:gd name="T7" fmla="*/ 38 h 42"/>
              <a:gd name="T8" fmla="*/ 0 w 15"/>
              <a:gd name="T9" fmla="*/ 4 h 42"/>
              <a:gd name="T10" fmla="*/ 4 w 15"/>
              <a:gd name="T11" fmla="*/ 0 h 42"/>
              <a:gd name="T12" fmla="*/ 11 w 15"/>
              <a:gd name="T13" fmla="*/ 0 h 42"/>
              <a:gd name="T14" fmla="*/ 15 w 15"/>
              <a:gd name="T15" fmla="*/ 4 h 42"/>
              <a:gd name="T16" fmla="*/ 15 w 15"/>
              <a:gd name="T17" fmla="*/ 3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42">
                <a:moveTo>
                  <a:pt x="15" y="38"/>
                </a:moveTo>
                <a:cubicBezTo>
                  <a:pt x="15" y="40"/>
                  <a:pt x="13" y="42"/>
                  <a:pt x="11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2" y="42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1"/>
                  <a:pt x="15" y="4"/>
                </a:cubicBezTo>
                <a:lnTo>
                  <a:pt x="15" y="38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8" name="Freeform 1513"/>
          <p:cNvSpPr>
            <a:spLocks/>
          </p:cNvSpPr>
          <p:nvPr/>
        </p:nvSpPr>
        <p:spPr bwMode="auto">
          <a:xfrm>
            <a:off x="11453390" y="1454917"/>
            <a:ext cx="186932" cy="147902"/>
          </a:xfrm>
          <a:custGeom>
            <a:avLst/>
            <a:gdLst>
              <a:gd name="T0" fmla="*/ 0 w 62"/>
              <a:gd name="T1" fmla="*/ 0 h 49"/>
              <a:gd name="T2" fmla="*/ 0 w 62"/>
              <a:gd name="T3" fmla="*/ 24 h 49"/>
              <a:gd name="T4" fmla="*/ 25 w 62"/>
              <a:gd name="T5" fmla="*/ 49 h 49"/>
              <a:gd name="T6" fmla="*/ 37 w 62"/>
              <a:gd name="T7" fmla="*/ 49 h 49"/>
              <a:gd name="T8" fmla="*/ 62 w 62"/>
              <a:gd name="T9" fmla="*/ 24 h 49"/>
              <a:gd name="T10" fmla="*/ 62 w 62"/>
              <a:gd name="T11" fmla="*/ 0 h 49"/>
              <a:gd name="T12" fmla="*/ 0 w 62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49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38"/>
                  <a:pt x="11" y="49"/>
                  <a:pt x="25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51" y="49"/>
                  <a:pt x="62" y="38"/>
                  <a:pt x="62" y="24"/>
                </a:cubicBezTo>
                <a:cubicBezTo>
                  <a:pt x="62" y="0"/>
                  <a:pt x="62" y="0"/>
                  <a:pt x="6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9" name="Freeform 1514"/>
          <p:cNvSpPr>
            <a:spLocks/>
          </p:cNvSpPr>
          <p:nvPr/>
        </p:nvSpPr>
        <p:spPr bwMode="auto">
          <a:xfrm>
            <a:off x="11537611" y="1602819"/>
            <a:ext cx="191041" cy="123252"/>
          </a:xfrm>
          <a:custGeom>
            <a:avLst/>
            <a:gdLst>
              <a:gd name="T0" fmla="*/ 63 w 63"/>
              <a:gd name="T1" fmla="*/ 41 h 41"/>
              <a:gd name="T2" fmla="*/ 56 w 63"/>
              <a:gd name="T3" fmla="*/ 41 h 41"/>
              <a:gd name="T4" fmla="*/ 44 w 63"/>
              <a:gd name="T5" fmla="*/ 29 h 41"/>
              <a:gd name="T6" fmla="*/ 44 w 63"/>
              <a:gd name="T7" fmla="*/ 19 h 41"/>
              <a:gd name="T8" fmla="*/ 38 w 63"/>
              <a:gd name="T9" fmla="*/ 13 h 41"/>
              <a:gd name="T10" fmla="*/ 36 w 63"/>
              <a:gd name="T11" fmla="*/ 13 h 41"/>
              <a:gd name="T12" fmla="*/ 30 w 63"/>
              <a:gd name="T13" fmla="*/ 19 h 41"/>
              <a:gd name="T14" fmla="*/ 30 w 63"/>
              <a:gd name="T15" fmla="*/ 29 h 41"/>
              <a:gd name="T16" fmla="*/ 18 w 63"/>
              <a:gd name="T17" fmla="*/ 41 h 41"/>
              <a:gd name="T18" fmla="*/ 12 w 63"/>
              <a:gd name="T19" fmla="*/ 41 h 41"/>
              <a:gd name="T20" fmla="*/ 0 w 63"/>
              <a:gd name="T21" fmla="*/ 29 h 41"/>
              <a:gd name="T22" fmla="*/ 0 w 63"/>
              <a:gd name="T23" fmla="*/ 0 h 41"/>
              <a:gd name="T24" fmla="*/ 6 w 63"/>
              <a:gd name="T25" fmla="*/ 0 h 41"/>
              <a:gd name="T26" fmla="*/ 6 w 63"/>
              <a:gd name="T27" fmla="*/ 29 h 41"/>
              <a:gd name="T28" fmla="*/ 12 w 63"/>
              <a:gd name="T29" fmla="*/ 35 h 41"/>
              <a:gd name="T30" fmla="*/ 18 w 63"/>
              <a:gd name="T31" fmla="*/ 35 h 41"/>
              <a:gd name="T32" fmla="*/ 24 w 63"/>
              <a:gd name="T33" fmla="*/ 29 h 41"/>
              <a:gd name="T34" fmla="*/ 24 w 63"/>
              <a:gd name="T35" fmla="*/ 19 h 41"/>
              <a:gd name="T36" fmla="*/ 36 w 63"/>
              <a:gd name="T37" fmla="*/ 7 h 41"/>
              <a:gd name="T38" fmla="*/ 38 w 63"/>
              <a:gd name="T39" fmla="*/ 7 h 41"/>
              <a:gd name="T40" fmla="*/ 50 w 63"/>
              <a:gd name="T41" fmla="*/ 19 h 41"/>
              <a:gd name="T42" fmla="*/ 50 w 63"/>
              <a:gd name="T43" fmla="*/ 29 h 41"/>
              <a:gd name="T44" fmla="*/ 56 w 63"/>
              <a:gd name="T45" fmla="*/ 35 h 41"/>
              <a:gd name="T46" fmla="*/ 63 w 63"/>
              <a:gd name="T47" fmla="*/ 35 h 41"/>
              <a:gd name="T48" fmla="*/ 63 w 63"/>
              <a:gd name="T4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41">
                <a:moveTo>
                  <a:pt x="63" y="41"/>
                </a:moveTo>
                <a:cubicBezTo>
                  <a:pt x="56" y="41"/>
                  <a:pt x="56" y="41"/>
                  <a:pt x="56" y="41"/>
                </a:cubicBezTo>
                <a:cubicBezTo>
                  <a:pt x="49" y="41"/>
                  <a:pt x="44" y="35"/>
                  <a:pt x="44" y="2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15"/>
                  <a:pt x="41" y="13"/>
                  <a:pt x="38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2" y="13"/>
                  <a:pt x="30" y="15"/>
                  <a:pt x="30" y="1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35"/>
                  <a:pt x="24" y="41"/>
                  <a:pt x="18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5" y="41"/>
                  <a:pt x="0" y="35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2"/>
                  <a:pt x="9" y="35"/>
                  <a:pt x="12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21" y="35"/>
                  <a:pt x="24" y="32"/>
                  <a:pt x="24" y="2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2"/>
                  <a:pt x="29" y="7"/>
                  <a:pt x="36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7"/>
                  <a:pt x="50" y="12"/>
                  <a:pt x="50" y="1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32"/>
                  <a:pt x="52" y="35"/>
                  <a:pt x="56" y="35"/>
                </a:cubicBezTo>
                <a:cubicBezTo>
                  <a:pt x="63" y="35"/>
                  <a:pt x="63" y="35"/>
                  <a:pt x="63" y="35"/>
                </a:cubicBezTo>
                <a:lnTo>
                  <a:pt x="63" y="41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0" name="Rectangle 1515"/>
          <p:cNvSpPr>
            <a:spLocks noChangeArrowheads="1"/>
          </p:cNvSpPr>
          <p:nvPr/>
        </p:nvSpPr>
        <p:spPr bwMode="auto">
          <a:xfrm>
            <a:off x="11453390" y="1454917"/>
            <a:ext cx="186932" cy="28759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1" name="Oval 1516"/>
          <p:cNvSpPr>
            <a:spLocks noChangeArrowheads="1"/>
          </p:cNvSpPr>
          <p:nvPr/>
        </p:nvSpPr>
        <p:spPr bwMode="auto">
          <a:xfrm>
            <a:off x="10553652" y="1257714"/>
            <a:ext cx="564904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2" name="Freeform 1517"/>
          <p:cNvSpPr>
            <a:spLocks/>
          </p:cNvSpPr>
          <p:nvPr/>
        </p:nvSpPr>
        <p:spPr bwMode="auto">
          <a:xfrm>
            <a:off x="10652253" y="1415888"/>
            <a:ext cx="365647" cy="252667"/>
          </a:xfrm>
          <a:custGeom>
            <a:avLst/>
            <a:gdLst>
              <a:gd name="T0" fmla="*/ 121 w 121"/>
              <a:gd name="T1" fmla="*/ 74 h 84"/>
              <a:gd name="T2" fmla="*/ 112 w 121"/>
              <a:gd name="T3" fmla="*/ 84 h 84"/>
              <a:gd name="T4" fmla="*/ 9 w 121"/>
              <a:gd name="T5" fmla="*/ 84 h 84"/>
              <a:gd name="T6" fmla="*/ 0 w 121"/>
              <a:gd name="T7" fmla="*/ 74 h 84"/>
              <a:gd name="T8" fmla="*/ 0 w 121"/>
              <a:gd name="T9" fmla="*/ 9 h 84"/>
              <a:gd name="T10" fmla="*/ 9 w 121"/>
              <a:gd name="T11" fmla="*/ 0 h 84"/>
              <a:gd name="T12" fmla="*/ 112 w 121"/>
              <a:gd name="T13" fmla="*/ 0 h 84"/>
              <a:gd name="T14" fmla="*/ 121 w 121"/>
              <a:gd name="T15" fmla="*/ 9 h 84"/>
              <a:gd name="T16" fmla="*/ 121 w 121"/>
              <a:gd name="T17" fmla="*/ 7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84">
                <a:moveTo>
                  <a:pt x="121" y="74"/>
                </a:moveTo>
                <a:cubicBezTo>
                  <a:pt x="121" y="79"/>
                  <a:pt x="117" y="84"/>
                  <a:pt x="112" y="84"/>
                </a:cubicBezTo>
                <a:cubicBezTo>
                  <a:pt x="9" y="84"/>
                  <a:pt x="9" y="84"/>
                  <a:pt x="9" y="84"/>
                </a:cubicBezTo>
                <a:cubicBezTo>
                  <a:pt x="4" y="84"/>
                  <a:pt x="0" y="79"/>
                  <a:pt x="0" y="7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7" y="0"/>
                  <a:pt x="121" y="4"/>
                  <a:pt x="121" y="9"/>
                </a:cubicBezTo>
                <a:lnTo>
                  <a:pt x="121" y="74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3" name="Freeform 1518"/>
          <p:cNvSpPr>
            <a:spLocks/>
          </p:cNvSpPr>
          <p:nvPr/>
        </p:nvSpPr>
        <p:spPr bwMode="auto">
          <a:xfrm>
            <a:off x="10691282" y="1456972"/>
            <a:ext cx="137632" cy="170499"/>
          </a:xfrm>
          <a:custGeom>
            <a:avLst/>
            <a:gdLst>
              <a:gd name="T0" fmla="*/ 45 w 45"/>
              <a:gd name="T1" fmla="*/ 52 h 56"/>
              <a:gd name="T2" fmla="*/ 41 w 45"/>
              <a:gd name="T3" fmla="*/ 56 h 56"/>
              <a:gd name="T4" fmla="*/ 4 w 45"/>
              <a:gd name="T5" fmla="*/ 56 h 56"/>
              <a:gd name="T6" fmla="*/ 0 w 45"/>
              <a:gd name="T7" fmla="*/ 52 h 56"/>
              <a:gd name="T8" fmla="*/ 0 w 45"/>
              <a:gd name="T9" fmla="*/ 4 h 56"/>
              <a:gd name="T10" fmla="*/ 4 w 45"/>
              <a:gd name="T11" fmla="*/ 0 h 56"/>
              <a:gd name="T12" fmla="*/ 41 w 45"/>
              <a:gd name="T13" fmla="*/ 0 h 56"/>
              <a:gd name="T14" fmla="*/ 45 w 45"/>
              <a:gd name="T15" fmla="*/ 4 h 56"/>
              <a:gd name="T16" fmla="*/ 45 w 45"/>
              <a:gd name="T17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56">
                <a:moveTo>
                  <a:pt x="45" y="52"/>
                </a:moveTo>
                <a:cubicBezTo>
                  <a:pt x="45" y="54"/>
                  <a:pt x="43" y="56"/>
                  <a:pt x="41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4"/>
                  <a:pt x="0" y="52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5" y="1"/>
                  <a:pt x="45" y="4"/>
                </a:cubicBezTo>
                <a:lnTo>
                  <a:pt x="45" y="52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" name="Oval 1519"/>
          <p:cNvSpPr>
            <a:spLocks noChangeArrowheads="1"/>
          </p:cNvSpPr>
          <p:nvPr/>
        </p:nvSpPr>
        <p:spPr bwMode="auto">
          <a:xfrm>
            <a:off x="10728258" y="1483676"/>
            <a:ext cx="65734" cy="63681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5" name="Freeform 1520"/>
          <p:cNvSpPr>
            <a:spLocks/>
          </p:cNvSpPr>
          <p:nvPr/>
        </p:nvSpPr>
        <p:spPr bwMode="auto">
          <a:xfrm>
            <a:off x="10728258" y="1547356"/>
            <a:ext cx="65734" cy="32867"/>
          </a:xfrm>
          <a:custGeom>
            <a:avLst/>
            <a:gdLst>
              <a:gd name="T0" fmla="*/ 0 w 22"/>
              <a:gd name="T1" fmla="*/ 11 h 11"/>
              <a:gd name="T2" fmla="*/ 11 w 22"/>
              <a:gd name="T3" fmla="*/ 0 h 11"/>
              <a:gd name="T4" fmla="*/ 22 w 22"/>
              <a:gd name="T5" fmla="*/ 11 h 11"/>
              <a:gd name="T6" fmla="*/ 0 w 22"/>
              <a:gd name="T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11">
                <a:moveTo>
                  <a:pt x="0" y="11"/>
                </a:move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" name="Rectangle 1521"/>
          <p:cNvSpPr>
            <a:spLocks noChangeArrowheads="1"/>
          </p:cNvSpPr>
          <p:nvPr/>
        </p:nvSpPr>
        <p:spPr bwMode="auto">
          <a:xfrm>
            <a:off x="10728258" y="1580223"/>
            <a:ext cx="65734" cy="18488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7" name="Rectangle 1522"/>
          <p:cNvSpPr>
            <a:spLocks noChangeArrowheads="1"/>
          </p:cNvSpPr>
          <p:nvPr/>
        </p:nvSpPr>
        <p:spPr bwMode="auto">
          <a:xfrm>
            <a:off x="10849456" y="1469297"/>
            <a:ext cx="127360" cy="2055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8" name="Rectangle 1523"/>
          <p:cNvSpPr>
            <a:spLocks noChangeArrowheads="1"/>
          </p:cNvSpPr>
          <p:nvPr/>
        </p:nvSpPr>
        <p:spPr bwMode="auto">
          <a:xfrm>
            <a:off x="10849456" y="1514489"/>
            <a:ext cx="127360" cy="4108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" name="Rectangle 1524"/>
          <p:cNvSpPr>
            <a:spLocks noChangeArrowheads="1"/>
          </p:cNvSpPr>
          <p:nvPr/>
        </p:nvSpPr>
        <p:spPr bwMode="auto">
          <a:xfrm>
            <a:off x="10849456" y="1563790"/>
            <a:ext cx="127360" cy="2055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" name="Rectangle 1525"/>
          <p:cNvSpPr>
            <a:spLocks noChangeArrowheads="1"/>
          </p:cNvSpPr>
          <p:nvPr/>
        </p:nvSpPr>
        <p:spPr bwMode="auto">
          <a:xfrm>
            <a:off x="10849456" y="1608982"/>
            <a:ext cx="127360" cy="2055"/>
          </a:xfrm>
          <a:prstGeom prst="rect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1" name="Oval 1526"/>
          <p:cNvSpPr>
            <a:spLocks noChangeArrowheads="1"/>
          </p:cNvSpPr>
          <p:nvPr/>
        </p:nvSpPr>
        <p:spPr bwMode="auto">
          <a:xfrm>
            <a:off x="9797708" y="1257714"/>
            <a:ext cx="564904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2" name="Freeform 1527"/>
          <p:cNvSpPr>
            <a:spLocks/>
          </p:cNvSpPr>
          <p:nvPr/>
        </p:nvSpPr>
        <p:spPr bwMode="auto">
          <a:xfrm>
            <a:off x="9898363" y="1380966"/>
            <a:ext cx="365647" cy="63681"/>
          </a:xfrm>
          <a:custGeom>
            <a:avLst/>
            <a:gdLst>
              <a:gd name="T0" fmla="*/ 121 w 121"/>
              <a:gd name="T1" fmla="*/ 21 h 21"/>
              <a:gd name="T2" fmla="*/ 121 w 121"/>
              <a:gd name="T3" fmla="*/ 11 h 21"/>
              <a:gd name="T4" fmla="*/ 114 w 121"/>
              <a:gd name="T5" fmla="*/ 0 h 21"/>
              <a:gd name="T6" fmla="*/ 7 w 121"/>
              <a:gd name="T7" fmla="*/ 0 h 21"/>
              <a:gd name="T8" fmla="*/ 0 w 121"/>
              <a:gd name="T9" fmla="*/ 11 h 21"/>
              <a:gd name="T10" fmla="*/ 0 w 121"/>
              <a:gd name="T11" fmla="*/ 21 h 21"/>
              <a:gd name="T12" fmla="*/ 121 w 121"/>
              <a:gd name="T13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21">
                <a:moveTo>
                  <a:pt x="121" y="21"/>
                </a:moveTo>
                <a:cubicBezTo>
                  <a:pt x="121" y="11"/>
                  <a:pt x="121" y="11"/>
                  <a:pt x="121" y="11"/>
                </a:cubicBezTo>
                <a:cubicBezTo>
                  <a:pt x="121" y="4"/>
                  <a:pt x="118" y="0"/>
                  <a:pt x="114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11"/>
                </a:cubicBezTo>
                <a:cubicBezTo>
                  <a:pt x="0" y="21"/>
                  <a:pt x="0" y="21"/>
                  <a:pt x="0" y="21"/>
                </a:cubicBezTo>
                <a:lnTo>
                  <a:pt x="121" y="21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" name="Freeform 1528"/>
          <p:cNvSpPr>
            <a:spLocks/>
          </p:cNvSpPr>
          <p:nvPr/>
        </p:nvSpPr>
        <p:spPr bwMode="auto">
          <a:xfrm>
            <a:off x="9898363" y="1444646"/>
            <a:ext cx="365647" cy="254720"/>
          </a:xfrm>
          <a:custGeom>
            <a:avLst/>
            <a:gdLst>
              <a:gd name="T0" fmla="*/ 0 w 121"/>
              <a:gd name="T1" fmla="*/ 0 h 84"/>
              <a:gd name="T2" fmla="*/ 0 w 121"/>
              <a:gd name="T3" fmla="*/ 76 h 84"/>
              <a:gd name="T4" fmla="*/ 7 w 121"/>
              <a:gd name="T5" fmla="*/ 84 h 84"/>
              <a:gd name="T6" fmla="*/ 114 w 121"/>
              <a:gd name="T7" fmla="*/ 84 h 84"/>
              <a:gd name="T8" fmla="*/ 121 w 121"/>
              <a:gd name="T9" fmla="*/ 76 h 84"/>
              <a:gd name="T10" fmla="*/ 121 w 121"/>
              <a:gd name="T11" fmla="*/ 0 h 84"/>
              <a:gd name="T12" fmla="*/ 0 w 121"/>
              <a:gd name="T1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84">
                <a:moveTo>
                  <a:pt x="0" y="0"/>
                </a:move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3" y="84"/>
                  <a:pt x="7" y="84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118" y="84"/>
                  <a:pt x="121" y="81"/>
                  <a:pt x="121" y="76"/>
                </a:cubicBezTo>
                <a:cubicBezTo>
                  <a:pt x="121" y="0"/>
                  <a:pt x="121" y="0"/>
                  <a:pt x="12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" name="Freeform 1529"/>
          <p:cNvSpPr>
            <a:spLocks/>
          </p:cNvSpPr>
          <p:nvPr/>
        </p:nvSpPr>
        <p:spPr bwMode="auto">
          <a:xfrm>
            <a:off x="9943555" y="1514489"/>
            <a:ext cx="86276" cy="102710"/>
          </a:xfrm>
          <a:custGeom>
            <a:avLst/>
            <a:gdLst>
              <a:gd name="T0" fmla="*/ 42 w 42"/>
              <a:gd name="T1" fmla="*/ 10 h 50"/>
              <a:gd name="T2" fmla="*/ 17 w 42"/>
              <a:gd name="T3" fmla="*/ 25 h 50"/>
              <a:gd name="T4" fmla="*/ 42 w 42"/>
              <a:gd name="T5" fmla="*/ 40 h 50"/>
              <a:gd name="T6" fmla="*/ 42 w 42"/>
              <a:gd name="T7" fmla="*/ 50 h 50"/>
              <a:gd name="T8" fmla="*/ 0 w 42"/>
              <a:gd name="T9" fmla="*/ 27 h 50"/>
              <a:gd name="T10" fmla="*/ 0 w 42"/>
              <a:gd name="T11" fmla="*/ 24 h 50"/>
              <a:gd name="T12" fmla="*/ 42 w 42"/>
              <a:gd name="T13" fmla="*/ 0 h 50"/>
              <a:gd name="T14" fmla="*/ 42 w 42"/>
              <a:gd name="T15" fmla="*/ 1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50">
                <a:moveTo>
                  <a:pt x="42" y="10"/>
                </a:moveTo>
                <a:lnTo>
                  <a:pt x="17" y="25"/>
                </a:lnTo>
                <a:lnTo>
                  <a:pt x="42" y="40"/>
                </a:lnTo>
                <a:lnTo>
                  <a:pt x="42" y="50"/>
                </a:lnTo>
                <a:lnTo>
                  <a:pt x="0" y="27"/>
                </a:lnTo>
                <a:lnTo>
                  <a:pt x="0" y="24"/>
                </a:lnTo>
                <a:lnTo>
                  <a:pt x="42" y="0"/>
                </a:lnTo>
                <a:lnTo>
                  <a:pt x="42" y="1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5" name="Freeform 1530"/>
          <p:cNvSpPr>
            <a:spLocks/>
          </p:cNvSpPr>
          <p:nvPr/>
        </p:nvSpPr>
        <p:spPr bwMode="auto">
          <a:xfrm>
            <a:off x="10042157" y="1502164"/>
            <a:ext cx="69843" cy="139685"/>
          </a:xfrm>
          <a:custGeom>
            <a:avLst/>
            <a:gdLst>
              <a:gd name="T0" fmla="*/ 9 w 34"/>
              <a:gd name="T1" fmla="*/ 68 h 68"/>
              <a:gd name="T2" fmla="*/ 0 w 34"/>
              <a:gd name="T3" fmla="*/ 68 h 68"/>
              <a:gd name="T4" fmla="*/ 25 w 34"/>
              <a:gd name="T5" fmla="*/ 0 h 68"/>
              <a:gd name="T6" fmla="*/ 34 w 34"/>
              <a:gd name="T7" fmla="*/ 0 h 68"/>
              <a:gd name="T8" fmla="*/ 9 w 34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68">
                <a:moveTo>
                  <a:pt x="9" y="68"/>
                </a:moveTo>
                <a:lnTo>
                  <a:pt x="0" y="68"/>
                </a:lnTo>
                <a:lnTo>
                  <a:pt x="25" y="0"/>
                </a:lnTo>
                <a:lnTo>
                  <a:pt x="34" y="0"/>
                </a:lnTo>
                <a:lnTo>
                  <a:pt x="9" y="68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" name="Freeform 1531"/>
          <p:cNvSpPr>
            <a:spLocks/>
          </p:cNvSpPr>
          <p:nvPr/>
        </p:nvSpPr>
        <p:spPr bwMode="auto">
          <a:xfrm>
            <a:off x="10130488" y="1514489"/>
            <a:ext cx="86276" cy="102710"/>
          </a:xfrm>
          <a:custGeom>
            <a:avLst/>
            <a:gdLst>
              <a:gd name="T0" fmla="*/ 0 w 42"/>
              <a:gd name="T1" fmla="*/ 0 h 50"/>
              <a:gd name="T2" fmla="*/ 42 w 42"/>
              <a:gd name="T3" fmla="*/ 24 h 50"/>
              <a:gd name="T4" fmla="*/ 42 w 42"/>
              <a:gd name="T5" fmla="*/ 27 h 50"/>
              <a:gd name="T6" fmla="*/ 0 w 42"/>
              <a:gd name="T7" fmla="*/ 50 h 50"/>
              <a:gd name="T8" fmla="*/ 0 w 42"/>
              <a:gd name="T9" fmla="*/ 40 h 50"/>
              <a:gd name="T10" fmla="*/ 25 w 42"/>
              <a:gd name="T11" fmla="*/ 25 h 50"/>
              <a:gd name="T12" fmla="*/ 0 w 42"/>
              <a:gd name="T13" fmla="*/ 10 h 50"/>
              <a:gd name="T14" fmla="*/ 0 w 4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50">
                <a:moveTo>
                  <a:pt x="0" y="0"/>
                </a:moveTo>
                <a:lnTo>
                  <a:pt x="42" y="24"/>
                </a:lnTo>
                <a:lnTo>
                  <a:pt x="42" y="27"/>
                </a:lnTo>
                <a:lnTo>
                  <a:pt x="0" y="50"/>
                </a:lnTo>
                <a:lnTo>
                  <a:pt x="0" y="40"/>
                </a:lnTo>
                <a:lnTo>
                  <a:pt x="25" y="25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7" name="Oval 1532"/>
          <p:cNvSpPr>
            <a:spLocks noChangeArrowheads="1"/>
          </p:cNvSpPr>
          <p:nvPr/>
        </p:nvSpPr>
        <p:spPr bwMode="auto">
          <a:xfrm>
            <a:off x="10144866" y="1403563"/>
            <a:ext cx="26705" cy="26705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8" name="Oval 1533"/>
          <p:cNvSpPr>
            <a:spLocks noChangeArrowheads="1"/>
          </p:cNvSpPr>
          <p:nvPr/>
        </p:nvSpPr>
        <p:spPr bwMode="auto">
          <a:xfrm>
            <a:off x="10181842" y="1403563"/>
            <a:ext cx="26705" cy="26705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9" name="Oval 1534"/>
          <p:cNvSpPr>
            <a:spLocks noChangeArrowheads="1"/>
          </p:cNvSpPr>
          <p:nvPr/>
        </p:nvSpPr>
        <p:spPr bwMode="auto">
          <a:xfrm>
            <a:off x="10216764" y="1403563"/>
            <a:ext cx="28759" cy="26705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0" name="Oval 1535"/>
          <p:cNvSpPr>
            <a:spLocks noChangeArrowheads="1"/>
          </p:cNvSpPr>
          <p:nvPr/>
        </p:nvSpPr>
        <p:spPr bwMode="auto">
          <a:xfrm>
            <a:off x="9041764" y="1257714"/>
            <a:ext cx="564904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" name="Oval 1536"/>
          <p:cNvSpPr>
            <a:spLocks noChangeArrowheads="1"/>
          </p:cNvSpPr>
          <p:nvPr/>
        </p:nvSpPr>
        <p:spPr bwMode="auto">
          <a:xfrm>
            <a:off x="9275942" y="1358370"/>
            <a:ext cx="98601" cy="98601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2" name="Freeform 1537"/>
          <p:cNvSpPr>
            <a:spLocks/>
          </p:cNvSpPr>
          <p:nvPr/>
        </p:nvSpPr>
        <p:spPr bwMode="auto">
          <a:xfrm>
            <a:off x="9275942" y="1456972"/>
            <a:ext cx="98601" cy="51356"/>
          </a:xfrm>
          <a:custGeom>
            <a:avLst/>
            <a:gdLst>
              <a:gd name="T0" fmla="*/ 0 w 33"/>
              <a:gd name="T1" fmla="*/ 17 h 17"/>
              <a:gd name="T2" fmla="*/ 16 w 33"/>
              <a:gd name="T3" fmla="*/ 0 h 17"/>
              <a:gd name="T4" fmla="*/ 33 w 33"/>
              <a:gd name="T5" fmla="*/ 17 h 17"/>
              <a:gd name="T6" fmla="*/ 0 w 33"/>
              <a:gd name="T7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17">
                <a:moveTo>
                  <a:pt x="0" y="17"/>
                </a:moveTo>
                <a:cubicBezTo>
                  <a:pt x="0" y="8"/>
                  <a:pt x="7" y="0"/>
                  <a:pt x="16" y="0"/>
                </a:cubicBezTo>
                <a:cubicBezTo>
                  <a:pt x="26" y="0"/>
                  <a:pt x="33" y="8"/>
                  <a:pt x="33" y="17"/>
                </a:cubicBezTo>
                <a:lnTo>
                  <a:pt x="0" y="1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3" name="Rectangle 1538"/>
          <p:cNvSpPr>
            <a:spLocks noChangeArrowheads="1"/>
          </p:cNvSpPr>
          <p:nvPr/>
        </p:nvSpPr>
        <p:spPr bwMode="auto">
          <a:xfrm>
            <a:off x="9275942" y="1508326"/>
            <a:ext cx="98601" cy="26705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" name="Freeform 1539"/>
          <p:cNvSpPr>
            <a:spLocks/>
          </p:cNvSpPr>
          <p:nvPr/>
        </p:nvSpPr>
        <p:spPr bwMode="auto">
          <a:xfrm>
            <a:off x="9206100" y="1444646"/>
            <a:ext cx="57517" cy="76006"/>
          </a:xfrm>
          <a:custGeom>
            <a:avLst/>
            <a:gdLst>
              <a:gd name="T0" fmla="*/ 3 w 28"/>
              <a:gd name="T1" fmla="*/ 37 h 37"/>
              <a:gd name="T2" fmla="*/ 0 w 28"/>
              <a:gd name="T3" fmla="*/ 37 h 37"/>
              <a:gd name="T4" fmla="*/ 0 w 28"/>
              <a:gd name="T5" fmla="*/ 0 h 37"/>
              <a:gd name="T6" fmla="*/ 28 w 28"/>
              <a:gd name="T7" fmla="*/ 0 h 37"/>
              <a:gd name="T8" fmla="*/ 28 w 28"/>
              <a:gd name="T9" fmla="*/ 3 h 37"/>
              <a:gd name="T10" fmla="*/ 3 w 28"/>
              <a:gd name="T11" fmla="*/ 3 h 37"/>
              <a:gd name="T12" fmla="*/ 3 w 28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37">
                <a:moveTo>
                  <a:pt x="3" y="37"/>
                </a:moveTo>
                <a:lnTo>
                  <a:pt x="0" y="37"/>
                </a:lnTo>
                <a:lnTo>
                  <a:pt x="0" y="0"/>
                </a:lnTo>
                <a:lnTo>
                  <a:pt x="28" y="0"/>
                </a:lnTo>
                <a:lnTo>
                  <a:pt x="28" y="3"/>
                </a:lnTo>
                <a:lnTo>
                  <a:pt x="3" y="3"/>
                </a:lnTo>
                <a:lnTo>
                  <a:pt x="3" y="3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5" name="Freeform 1540"/>
          <p:cNvSpPr>
            <a:spLocks/>
          </p:cNvSpPr>
          <p:nvPr/>
        </p:nvSpPr>
        <p:spPr bwMode="auto">
          <a:xfrm>
            <a:off x="9386869" y="1444646"/>
            <a:ext cx="57517" cy="76006"/>
          </a:xfrm>
          <a:custGeom>
            <a:avLst/>
            <a:gdLst>
              <a:gd name="T0" fmla="*/ 28 w 28"/>
              <a:gd name="T1" fmla="*/ 37 h 37"/>
              <a:gd name="T2" fmla="*/ 25 w 28"/>
              <a:gd name="T3" fmla="*/ 37 h 37"/>
              <a:gd name="T4" fmla="*/ 25 w 28"/>
              <a:gd name="T5" fmla="*/ 3 h 37"/>
              <a:gd name="T6" fmla="*/ 0 w 28"/>
              <a:gd name="T7" fmla="*/ 3 h 37"/>
              <a:gd name="T8" fmla="*/ 0 w 28"/>
              <a:gd name="T9" fmla="*/ 0 h 37"/>
              <a:gd name="T10" fmla="*/ 28 w 28"/>
              <a:gd name="T11" fmla="*/ 0 h 37"/>
              <a:gd name="T12" fmla="*/ 28 w 28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37">
                <a:moveTo>
                  <a:pt x="28" y="37"/>
                </a:moveTo>
                <a:lnTo>
                  <a:pt x="25" y="37"/>
                </a:lnTo>
                <a:lnTo>
                  <a:pt x="25" y="3"/>
                </a:lnTo>
                <a:lnTo>
                  <a:pt x="0" y="3"/>
                </a:lnTo>
                <a:lnTo>
                  <a:pt x="0" y="0"/>
                </a:lnTo>
                <a:lnTo>
                  <a:pt x="28" y="0"/>
                </a:lnTo>
                <a:lnTo>
                  <a:pt x="28" y="37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" name="Oval 1541"/>
          <p:cNvSpPr>
            <a:spLocks noChangeArrowheads="1"/>
          </p:cNvSpPr>
          <p:nvPr/>
        </p:nvSpPr>
        <p:spPr bwMode="auto">
          <a:xfrm>
            <a:off x="9173232" y="1541193"/>
            <a:ext cx="102710" cy="100656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" name="Freeform 1542"/>
          <p:cNvSpPr>
            <a:spLocks/>
          </p:cNvSpPr>
          <p:nvPr/>
        </p:nvSpPr>
        <p:spPr bwMode="auto">
          <a:xfrm>
            <a:off x="9173232" y="1641849"/>
            <a:ext cx="102710" cy="51356"/>
          </a:xfrm>
          <a:custGeom>
            <a:avLst/>
            <a:gdLst>
              <a:gd name="T0" fmla="*/ 0 w 34"/>
              <a:gd name="T1" fmla="*/ 17 h 17"/>
              <a:gd name="T2" fmla="*/ 17 w 34"/>
              <a:gd name="T3" fmla="*/ 0 h 17"/>
              <a:gd name="T4" fmla="*/ 34 w 34"/>
              <a:gd name="T5" fmla="*/ 17 h 17"/>
              <a:gd name="T6" fmla="*/ 0 w 34"/>
              <a:gd name="T7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17">
                <a:moveTo>
                  <a:pt x="0" y="17"/>
                </a:move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lnTo>
                  <a:pt x="0" y="17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" name="Rectangle 1543"/>
          <p:cNvSpPr>
            <a:spLocks noChangeArrowheads="1"/>
          </p:cNvSpPr>
          <p:nvPr/>
        </p:nvSpPr>
        <p:spPr bwMode="auto">
          <a:xfrm>
            <a:off x="9173232" y="1693203"/>
            <a:ext cx="102710" cy="26705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" name="Oval 1544"/>
          <p:cNvSpPr>
            <a:spLocks noChangeArrowheads="1"/>
          </p:cNvSpPr>
          <p:nvPr/>
        </p:nvSpPr>
        <p:spPr bwMode="auto">
          <a:xfrm>
            <a:off x="9374544" y="1545301"/>
            <a:ext cx="102710" cy="102710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" name="Freeform 1545"/>
          <p:cNvSpPr>
            <a:spLocks/>
          </p:cNvSpPr>
          <p:nvPr/>
        </p:nvSpPr>
        <p:spPr bwMode="auto">
          <a:xfrm>
            <a:off x="9374544" y="1648011"/>
            <a:ext cx="102710" cy="51356"/>
          </a:xfrm>
          <a:custGeom>
            <a:avLst/>
            <a:gdLst>
              <a:gd name="T0" fmla="*/ 0 w 34"/>
              <a:gd name="T1" fmla="*/ 17 h 17"/>
              <a:gd name="T2" fmla="*/ 17 w 34"/>
              <a:gd name="T3" fmla="*/ 0 h 17"/>
              <a:gd name="T4" fmla="*/ 34 w 34"/>
              <a:gd name="T5" fmla="*/ 17 h 17"/>
              <a:gd name="T6" fmla="*/ 0 w 34"/>
              <a:gd name="T7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17">
                <a:moveTo>
                  <a:pt x="0" y="17"/>
                </a:move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lnTo>
                  <a:pt x="0" y="17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" name="Rectangle 1546"/>
          <p:cNvSpPr>
            <a:spLocks noChangeArrowheads="1"/>
          </p:cNvSpPr>
          <p:nvPr/>
        </p:nvSpPr>
        <p:spPr bwMode="auto">
          <a:xfrm>
            <a:off x="9374544" y="1699367"/>
            <a:ext cx="102710" cy="26705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2" name="Rectangle 1547"/>
          <p:cNvSpPr>
            <a:spLocks noChangeArrowheads="1"/>
          </p:cNvSpPr>
          <p:nvPr/>
        </p:nvSpPr>
        <p:spPr bwMode="auto">
          <a:xfrm>
            <a:off x="9290321" y="1674716"/>
            <a:ext cx="69843" cy="6163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" name="Oval 1548"/>
          <p:cNvSpPr>
            <a:spLocks noChangeArrowheads="1"/>
          </p:cNvSpPr>
          <p:nvPr/>
        </p:nvSpPr>
        <p:spPr bwMode="auto">
          <a:xfrm>
            <a:off x="8287873" y="1257714"/>
            <a:ext cx="564904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" name="Oval 1549"/>
          <p:cNvSpPr>
            <a:spLocks noChangeArrowheads="1"/>
          </p:cNvSpPr>
          <p:nvPr/>
        </p:nvSpPr>
        <p:spPr bwMode="auto">
          <a:xfrm>
            <a:off x="8386475" y="1358370"/>
            <a:ext cx="365647" cy="367702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" name="Freeform 1550"/>
          <p:cNvSpPr>
            <a:spLocks/>
          </p:cNvSpPr>
          <p:nvPr/>
        </p:nvSpPr>
        <p:spPr bwMode="auto">
          <a:xfrm>
            <a:off x="8538485" y="1397399"/>
            <a:ext cx="63681" cy="41084"/>
          </a:xfrm>
          <a:custGeom>
            <a:avLst/>
            <a:gdLst>
              <a:gd name="T0" fmla="*/ 0 w 31"/>
              <a:gd name="T1" fmla="*/ 20 h 20"/>
              <a:gd name="T2" fmla="*/ 14 w 31"/>
              <a:gd name="T3" fmla="*/ 0 h 20"/>
              <a:gd name="T4" fmla="*/ 31 w 31"/>
              <a:gd name="T5" fmla="*/ 20 h 20"/>
              <a:gd name="T6" fmla="*/ 0 w 31"/>
              <a:gd name="T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20">
                <a:moveTo>
                  <a:pt x="0" y="20"/>
                </a:moveTo>
                <a:lnTo>
                  <a:pt x="14" y="0"/>
                </a:lnTo>
                <a:lnTo>
                  <a:pt x="31" y="20"/>
                </a:lnTo>
                <a:lnTo>
                  <a:pt x="0" y="2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6" name="Rectangle 1551"/>
          <p:cNvSpPr>
            <a:spLocks noChangeArrowheads="1"/>
          </p:cNvSpPr>
          <p:nvPr/>
        </p:nvSpPr>
        <p:spPr bwMode="auto">
          <a:xfrm>
            <a:off x="8561082" y="1436430"/>
            <a:ext cx="16434" cy="104765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" name="Freeform 1552"/>
          <p:cNvSpPr>
            <a:spLocks/>
          </p:cNvSpPr>
          <p:nvPr/>
        </p:nvSpPr>
        <p:spPr bwMode="auto">
          <a:xfrm>
            <a:off x="8538485" y="1641849"/>
            <a:ext cx="63681" cy="45192"/>
          </a:xfrm>
          <a:custGeom>
            <a:avLst/>
            <a:gdLst>
              <a:gd name="T0" fmla="*/ 0 w 31"/>
              <a:gd name="T1" fmla="*/ 0 h 22"/>
              <a:gd name="T2" fmla="*/ 14 w 31"/>
              <a:gd name="T3" fmla="*/ 22 h 22"/>
              <a:gd name="T4" fmla="*/ 31 w 31"/>
              <a:gd name="T5" fmla="*/ 0 h 22"/>
              <a:gd name="T6" fmla="*/ 0 w 31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22">
                <a:moveTo>
                  <a:pt x="0" y="0"/>
                </a:moveTo>
                <a:lnTo>
                  <a:pt x="14" y="22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8" name="Rectangle 1553"/>
          <p:cNvSpPr>
            <a:spLocks noChangeArrowheads="1"/>
          </p:cNvSpPr>
          <p:nvPr/>
        </p:nvSpPr>
        <p:spPr bwMode="auto">
          <a:xfrm>
            <a:off x="8561082" y="1541193"/>
            <a:ext cx="16434" cy="106818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9" name="Freeform 1554"/>
          <p:cNvSpPr>
            <a:spLocks/>
          </p:cNvSpPr>
          <p:nvPr/>
        </p:nvSpPr>
        <p:spPr bwMode="auto">
          <a:xfrm>
            <a:off x="8669954" y="1508326"/>
            <a:ext cx="45192" cy="63681"/>
          </a:xfrm>
          <a:custGeom>
            <a:avLst/>
            <a:gdLst>
              <a:gd name="T0" fmla="*/ 0 w 22"/>
              <a:gd name="T1" fmla="*/ 0 h 31"/>
              <a:gd name="T2" fmla="*/ 22 w 22"/>
              <a:gd name="T3" fmla="*/ 16 h 31"/>
              <a:gd name="T4" fmla="*/ 0 w 22"/>
              <a:gd name="T5" fmla="*/ 31 h 31"/>
              <a:gd name="T6" fmla="*/ 0 w 22"/>
              <a:gd name="T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31">
                <a:moveTo>
                  <a:pt x="0" y="0"/>
                </a:moveTo>
                <a:lnTo>
                  <a:pt x="22" y="16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0" name="Rectangle 1555"/>
          <p:cNvSpPr>
            <a:spLocks noChangeArrowheads="1"/>
          </p:cNvSpPr>
          <p:nvPr/>
        </p:nvSpPr>
        <p:spPr bwMode="auto">
          <a:xfrm>
            <a:off x="8567244" y="1532976"/>
            <a:ext cx="108873" cy="14380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1" name="Freeform 1556"/>
          <p:cNvSpPr>
            <a:spLocks/>
          </p:cNvSpPr>
          <p:nvPr/>
        </p:nvSpPr>
        <p:spPr bwMode="auto">
          <a:xfrm>
            <a:off x="8423450" y="1508326"/>
            <a:ext cx="45192" cy="63681"/>
          </a:xfrm>
          <a:custGeom>
            <a:avLst/>
            <a:gdLst>
              <a:gd name="T0" fmla="*/ 22 w 22"/>
              <a:gd name="T1" fmla="*/ 0 h 31"/>
              <a:gd name="T2" fmla="*/ 0 w 22"/>
              <a:gd name="T3" fmla="*/ 16 h 31"/>
              <a:gd name="T4" fmla="*/ 22 w 22"/>
              <a:gd name="T5" fmla="*/ 31 h 31"/>
              <a:gd name="T6" fmla="*/ 22 w 22"/>
              <a:gd name="T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31">
                <a:moveTo>
                  <a:pt x="22" y="0"/>
                </a:moveTo>
                <a:lnTo>
                  <a:pt x="0" y="16"/>
                </a:lnTo>
                <a:lnTo>
                  <a:pt x="22" y="31"/>
                </a:lnTo>
                <a:lnTo>
                  <a:pt x="22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2" name="Rectangle 1557"/>
          <p:cNvSpPr>
            <a:spLocks noChangeArrowheads="1"/>
          </p:cNvSpPr>
          <p:nvPr/>
        </p:nvSpPr>
        <p:spPr bwMode="auto">
          <a:xfrm>
            <a:off x="8462481" y="1532976"/>
            <a:ext cx="104765" cy="14380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3" name="Oval 1558"/>
          <p:cNvSpPr>
            <a:spLocks noChangeArrowheads="1"/>
          </p:cNvSpPr>
          <p:nvPr/>
        </p:nvSpPr>
        <p:spPr bwMode="auto">
          <a:xfrm>
            <a:off x="7531929" y="1257714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4" name="Freeform 1559"/>
          <p:cNvSpPr>
            <a:spLocks/>
          </p:cNvSpPr>
          <p:nvPr/>
        </p:nvSpPr>
        <p:spPr bwMode="auto">
          <a:xfrm>
            <a:off x="7630531" y="1432321"/>
            <a:ext cx="297859" cy="170499"/>
          </a:xfrm>
          <a:custGeom>
            <a:avLst/>
            <a:gdLst>
              <a:gd name="T0" fmla="*/ 6 w 98"/>
              <a:gd name="T1" fmla="*/ 56 h 56"/>
              <a:gd name="T2" fmla="*/ 0 w 98"/>
              <a:gd name="T3" fmla="*/ 49 h 56"/>
              <a:gd name="T4" fmla="*/ 0 w 98"/>
              <a:gd name="T5" fmla="*/ 7 h 56"/>
              <a:gd name="T6" fmla="*/ 6 w 98"/>
              <a:gd name="T7" fmla="*/ 0 h 56"/>
              <a:gd name="T8" fmla="*/ 92 w 98"/>
              <a:gd name="T9" fmla="*/ 0 h 56"/>
              <a:gd name="T10" fmla="*/ 98 w 98"/>
              <a:gd name="T11" fmla="*/ 7 h 56"/>
              <a:gd name="T12" fmla="*/ 98 w 98"/>
              <a:gd name="T13" fmla="*/ 49 h 56"/>
              <a:gd name="T14" fmla="*/ 92 w 98"/>
              <a:gd name="T15" fmla="*/ 56 h 56"/>
              <a:gd name="T16" fmla="*/ 6 w 98"/>
              <a:gd name="T1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56">
                <a:moveTo>
                  <a:pt x="6" y="56"/>
                </a:moveTo>
                <a:cubicBezTo>
                  <a:pt x="2" y="56"/>
                  <a:pt x="0" y="53"/>
                  <a:pt x="0" y="49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6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7"/>
                </a:cubicBezTo>
                <a:cubicBezTo>
                  <a:pt x="98" y="49"/>
                  <a:pt x="98" y="49"/>
                  <a:pt x="98" y="49"/>
                </a:cubicBezTo>
                <a:cubicBezTo>
                  <a:pt x="98" y="53"/>
                  <a:pt x="95" y="56"/>
                  <a:pt x="92" y="56"/>
                </a:cubicBezTo>
                <a:lnTo>
                  <a:pt x="6" y="56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5" name="Freeform 1560"/>
          <p:cNvSpPr>
            <a:spLocks/>
          </p:cNvSpPr>
          <p:nvPr/>
        </p:nvSpPr>
        <p:spPr bwMode="auto">
          <a:xfrm>
            <a:off x="7630531" y="1432321"/>
            <a:ext cx="143794" cy="166390"/>
          </a:xfrm>
          <a:custGeom>
            <a:avLst/>
            <a:gdLst>
              <a:gd name="T0" fmla="*/ 6 w 47"/>
              <a:gd name="T1" fmla="*/ 0 h 55"/>
              <a:gd name="T2" fmla="*/ 0 w 47"/>
              <a:gd name="T3" fmla="*/ 7 h 55"/>
              <a:gd name="T4" fmla="*/ 0 w 47"/>
              <a:gd name="T5" fmla="*/ 49 h 55"/>
              <a:gd name="T6" fmla="*/ 4 w 47"/>
              <a:gd name="T7" fmla="*/ 55 h 55"/>
              <a:gd name="T8" fmla="*/ 47 w 47"/>
              <a:gd name="T9" fmla="*/ 0 h 55"/>
              <a:gd name="T10" fmla="*/ 6 w 47"/>
              <a:gd name="T1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55">
                <a:moveTo>
                  <a:pt x="6" y="0"/>
                </a:moveTo>
                <a:cubicBezTo>
                  <a:pt x="2" y="0"/>
                  <a:pt x="0" y="3"/>
                  <a:pt x="0" y="7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2"/>
                  <a:pt x="1" y="54"/>
                  <a:pt x="4" y="55"/>
                </a:cubicBezTo>
                <a:cubicBezTo>
                  <a:pt x="47" y="0"/>
                  <a:pt x="47" y="0"/>
                  <a:pt x="47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6" name="Freeform 1561"/>
          <p:cNvSpPr>
            <a:spLocks/>
          </p:cNvSpPr>
          <p:nvPr/>
        </p:nvSpPr>
        <p:spPr bwMode="auto">
          <a:xfrm>
            <a:off x="7784596" y="1432321"/>
            <a:ext cx="143794" cy="166390"/>
          </a:xfrm>
          <a:custGeom>
            <a:avLst/>
            <a:gdLst>
              <a:gd name="T0" fmla="*/ 47 w 47"/>
              <a:gd name="T1" fmla="*/ 49 h 55"/>
              <a:gd name="T2" fmla="*/ 47 w 47"/>
              <a:gd name="T3" fmla="*/ 7 h 55"/>
              <a:gd name="T4" fmla="*/ 41 w 47"/>
              <a:gd name="T5" fmla="*/ 0 h 55"/>
              <a:gd name="T6" fmla="*/ 0 w 47"/>
              <a:gd name="T7" fmla="*/ 0 h 55"/>
              <a:gd name="T8" fmla="*/ 43 w 47"/>
              <a:gd name="T9" fmla="*/ 55 h 55"/>
              <a:gd name="T10" fmla="*/ 47 w 47"/>
              <a:gd name="T11" fmla="*/ 4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55">
                <a:moveTo>
                  <a:pt x="47" y="49"/>
                </a:moveTo>
                <a:cubicBezTo>
                  <a:pt x="47" y="7"/>
                  <a:pt x="47" y="7"/>
                  <a:pt x="47" y="7"/>
                </a:cubicBezTo>
                <a:cubicBezTo>
                  <a:pt x="47" y="3"/>
                  <a:pt x="44" y="0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55"/>
                  <a:pt x="43" y="55"/>
                  <a:pt x="43" y="55"/>
                </a:cubicBezTo>
                <a:cubicBezTo>
                  <a:pt x="45" y="54"/>
                  <a:pt x="47" y="52"/>
                  <a:pt x="47" y="49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" name="Freeform 1562"/>
          <p:cNvSpPr>
            <a:spLocks/>
          </p:cNvSpPr>
          <p:nvPr/>
        </p:nvSpPr>
        <p:spPr bwMode="auto">
          <a:xfrm>
            <a:off x="7630531" y="1432321"/>
            <a:ext cx="297859" cy="100656"/>
          </a:xfrm>
          <a:custGeom>
            <a:avLst/>
            <a:gdLst>
              <a:gd name="T0" fmla="*/ 52 w 98"/>
              <a:gd name="T1" fmla="*/ 32 h 33"/>
              <a:gd name="T2" fmla="*/ 98 w 98"/>
              <a:gd name="T3" fmla="*/ 15 h 33"/>
              <a:gd name="T4" fmla="*/ 98 w 98"/>
              <a:gd name="T5" fmla="*/ 7 h 33"/>
              <a:gd name="T6" fmla="*/ 92 w 98"/>
              <a:gd name="T7" fmla="*/ 0 h 33"/>
              <a:gd name="T8" fmla="*/ 6 w 98"/>
              <a:gd name="T9" fmla="*/ 0 h 33"/>
              <a:gd name="T10" fmla="*/ 0 w 98"/>
              <a:gd name="T11" fmla="*/ 7 h 33"/>
              <a:gd name="T12" fmla="*/ 0 w 98"/>
              <a:gd name="T13" fmla="*/ 15 h 33"/>
              <a:gd name="T14" fmla="*/ 46 w 98"/>
              <a:gd name="T15" fmla="*/ 32 h 33"/>
              <a:gd name="T16" fmla="*/ 52 w 98"/>
              <a:gd name="T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33">
                <a:moveTo>
                  <a:pt x="52" y="32"/>
                </a:moveTo>
                <a:cubicBezTo>
                  <a:pt x="98" y="15"/>
                  <a:pt x="98" y="15"/>
                  <a:pt x="98" y="15"/>
                </a:cubicBezTo>
                <a:cubicBezTo>
                  <a:pt x="98" y="7"/>
                  <a:pt x="98" y="7"/>
                  <a:pt x="98" y="7"/>
                </a:cubicBezTo>
                <a:cubicBezTo>
                  <a:pt x="98" y="3"/>
                  <a:pt x="95" y="0"/>
                  <a:pt x="92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7"/>
                </a:cubicBezTo>
                <a:cubicBezTo>
                  <a:pt x="0" y="15"/>
                  <a:pt x="0" y="15"/>
                  <a:pt x="0" y="15"/>
                </a:cubicBezTo>
                <a:cubicBezTo>
                  <a:pt x="46" y="32"/>
                  <a:pt x="46" y="32"/>
                  <a:pt x="46" y="32"/>
                </a:cubicBezTo>
                <a:cubicBezTo>
                  <a:pt x="48" y="33"/>
                  <a:pt x="50" y="33"/>
                  <a:pt x="52" y="32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" name="Freeform 1563"/>
          <p:cNvSpPr>
            <a:spLocks/>
          </p:cNvSpPr>
          <p:nvPr/>
        </p:nvSpPr>
        <p:spPr bwMode="auto">
          <a:xfrm>
            <a:off x="7768163" y="1444646"/>
            <a:ext cx="240342" cy="199258"/>
          </a:xfrm>
          <a:custGeom>
            <a:avLst/>
            <a:gdLst>
              <a:gd name="T0" fmla="*/ 67 w 80"/>
              <a:gd name="T1" fmla="*/ 3 h 66"/>
              <a:gd name="T2" fmla="*/ 74 w 80"/>
              <a:gd name="T3" fmla="*/ 12 h 66"/>
              <a:gd name="T4" fmla="*/ 19 w 80"/>
              <a:gd name="T5" fmla="*/ 58 h 66"/>
              <a:gd name="T6" fmla="*/ 0 w 80"/>
              <a:gd name="T7" fmla="*/ 66 h 66"/>
              <a:gd name="T8" fmla="*/ 0 w 80"/>
              <a:gd name="T9" fmla="*/ 65 h 66"/>
              <a:gd name="T10" fmla="*/ 12 w 80"/>
              <a:gd name="T11" fmla="*/ 50 h 66"/>
              <a:gd name="T12" fmla="*/ 67 w 80"/>
              <a:gd name="T13" fmla="*/ 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66">
                <a:moveTo>
                  <a:pt x="67" y="3"/>
                </a:moveTo>
                <a:cubicBezTo>
                  <a:pt x="72" y="0"/>
                  <a:pt x="80" y="6"/>
                  <a:pt x="74" y="12"/>
                </a:cubicBezTo>
                <a:cubicBezTo>
                  <a:pt x="68" y="18"/>
                  <a:pt x="19" y="58"/>
                  <a:pt x="19" y="5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50"/>
                  <a:pt x="12" y="50"/>
                  <a:pt x="12" y="50"/>
                </a:cubicBezTo>
                <a:cubicBezTo>
                  <a:pt x="12" y="50"/>
                  <a:pt x="62" y="6"/>
                  <a:pt x="67" y="3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" name="Freeform 1564"/>
          <p:cNvSpPr>
            <a:spLocks/>
          </p:cNvSpPr>
          <p:nvPr/>
        </p:nvSpPr>
        <p:spPr bwMode="auto">
          <a:xfrm>
            <a:off x="7955094" y="1444646"/>
            <a:ext cx="53409" cy="49301"/>
          </a:xfrm>
          <a:custGeom>
            <a:avLst/>
            <a:gdLst>
              <a:gd name="T0" fmla="*/ 9 w 18"/>
              <a:gd name="T1" fmla="*/ 16 h 16"/>
              <a:gd name="T2" fmla="*/ 12 w 18"/>
              <a:gd name="T3" fmla="*/ 12 h 16"/>
              <a:gd name="T4" fmla="*/ 5 w 18"/>
              <a:gd name="T5" fmla="*/ 3 h 16"/>
              <a:gd name="T6" fmla="*/ 0 w 18"/>
              <a:gd name="T7" fmla="*/ 7 h 16"/>
              <a:gd name="T8" fmla="*/ 9 w 18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6">
                <a:moveTo>
                  <a:pt x="9" y="16"/>
                </a:moveTo>
                <a:cubicBezTo>
                  <a:pt x="10" y="14"/>
                  <a:pt x="12" y="13"/>
                  <a:pt x="12" y="12"/>
                </a:cubicBezTo>
                <a:cubicBezTo>
                  <a:pt x="18" y="6"/>
                  <a:pt x="10" y="0"/>
                  <a:pt x="5" y="3"/>
                </a:cubicBezTo>
                <a:cubicBezTo>
                  <a:pt x="5" y="3"/>
                  <a:pt x="3" y="5"/>
                  <a:pt x="0" y="7"/>
                </a:cubicBezTo>
                <a:cubicBezTo>
                  <a:pt x="2" y="10"/>
                  <a:pt x="5" y="14"/>
                  <a:pt x="9" y="16"/>
                </a:cubicBez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" name="Freeform 1565"/>
          <p:cNvSpPr>
            <a:spLocks/>
          </p:cNvSpPr>
          <p:nvPr/>
        </p:nvSpPr>
        <p:spPr bwMode="auto">
          <a:xfrm>
            <a:off x="7948932" y="1467242"/>
            <a:ext cx="32867" cy="28759"/>
          </a:xfrm>
          <a:custGeom>
            <a:avLst/>
            <a:gdLst>
              <a:gd name="T0" fmla="*/ 9 w 11"/>
              <a:gd name="T1" fmla="*/ 10 h 10"/>
              <a:gd name="T2" fmla="*/ 11 w 11"/>
              <a:gd name="T3" fmla="*/ 9 h 10"/>
              <a:gd name="T4" fmla="*/ 2 w 11"/>
              <a:gd name="T5" fmla="*/ 0 h 10"/>
              <a:gd name="T6" fmla="*/ 0 w 11"/>
              <a:gd name="T7" fmla="*/ 2 h 10"/>
              <a:gd name="T8" fmla="*/ 9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9" y="10"/>
                </a:moveTo>
                <a:cubicBezTo>
                  <a:pt x="10" y="10"/>
                  <a:pt x="10" y="9"/>
                  <a:pt x="11" y="9"/>
                </a:cubicBezTo>
                <a:cubicBezTo>
                  <a:pt x="7" y="7"/>
                  <a:pt x="4" y="3"/>
                  <a:pt x="2" y="0"/>
                </a:cubicBezTo>
                <a:cubicBezTo>
                  <a:pt x="2" y="0"/>
                  <a:pt x="1" y="1"/>
                  <a:pt x="0" y="2"/>
                </a:cubicBezTo>
                <a:cubicBezTo>
                  <a:pt x="2" y="6"/>
                  <a:pt x="5" y="9"/>
                  <a:pt x="9" y="10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" name="Freeform 1566"/>
          <p:cNvSpPr>
            <a:spLocks/>
          </p:cNvSpPr>
          <p:nvPr/>
        </p:nvSpPr>
        <p:spPr bwMode="auto">
          <a:xfrm>
            <a:off x="7768163" y="1586385"/>
            <a:ext cx="59572" cy="57517"/>
          </a:xfrm>
          <a:custGeom>
            <a:avLst/>
            <a:gdLst>
              <a:gd name="T0" fmla="*/ 0 w 20"/>
              <a:gd name="T1" fmla="*/ 18 h 19"/>
              <a:gd name="T2" fmla="*/ 0 w 20"/>
              <a:gd name="T3" fmla="*/ 19 h 19"/>
              <a:gd name="T4" fmla="*/ 18 w 20"/>
              <a:gd name="T5" fmla="*/ 12 h 19"/>
              <a:gd name="T6" fmla="*/ 17 w 20"/>
              <a:gd name="T7" fmla="*/ 9 h 19"/>
              <a:gd name="T8" fmla="*/ 12 w 20"/>
              <a:gd name="T9" fmla="*/ 2 h 19"/>
              <a:gd name="T10" fmla="*/ 12 w 20"/>
              <a:gd name="T11" fmla="*/ 3 h 19"/>
              <a:gd name="T12" fmla="*/ 0 w 20"/>
              <a:gd name="T13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19">
                <a:moveTo>
                  <a:pt x="0" y="18"/>
                </a:moveTo>
                <a:cubicBezTo>
                  <a:pt x="0" y="19"/>
                  <a:pt x="0" y="19"/>
                  <a:pt x="0" y="19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0"/>
                  <a:pt x="18" y="9"/>
                  <a:pt x="17" y="9"/>
                </a:cubicBezTo>
                <a:cubicBezTo>
                  <a:pt x="12" y="7"/>
                  <a:pt x="20" y="0"/>
                  <a:pt x="12" y="2"/>
                </a:cubicBezTo>
                <a:cubicBezTo>
                  <a:pt x="12" y="3"/>
                  <a:pt x="12" y="3"/>
                  <a:pt x="12" y="3"/>
                </a:cubicBezTo>
                <a:lnTo>
                  <a:pt x="0" y="18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" name="Freeform 1567"/>
          <p:cNvSpPr>
            <a:spLocks/>
          </p:cNvSpPr>
          <p:nvPr/>
        </p:nvSpPr>
        <p:spPr bwMode="auto">
          <a:xfrm>
            <a:off x="7757891" y="1631578"/>
            <a:ext cx="20542" cy="18488"/>
          </a:xfrm>
          <a:custGeom>
            <a:avLst/>
            <a:gdLst>
              <a:gd name="T0" fmla="*/ 2 w 7"/>
              <a:gd name="T1" fmla="*/ 5 h 6"/>
              <a:gd name="T2" fmla="*/ 7 w 7"/>
              <a:gd name="T3" fmla="*/ 3 h 6"/>
              <a:gd name="T4" fmla="*/ 5 w 7"/>
              <a:gd name="T5" fmla="*/ 0 h 6"/>
              <a:gd name="T6" fmla="*/ 1 w 7"/>
              <a:gd name="T7" fmla="*/ 4 h 6"/>
              <a:gd name="T8" fmla="*/ 2 w 7"/>
              <a:gd name="T9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6">
                <a:moveTo>
                  <a:pt x="2" y="5"/>
                </a:moveTo>
                <a:cubicBezTo>
                  <a:pt x="3" y="5"/>
                  <a:pt x="6" y="3"/>
                  <a:pt x="7" y="3"/>
                </a:cubicBezTo>
                <a:cubicBezTo>
                  <a:pt x="6" y="2"/>
                  <a:pt x="5" y="1"/>
                  <a:pt x="5" y="0"/>
                </a:cubicBezTo>
                <a:cubicBezTo>
                  <a:pt x="5" y="0"/>
                  <a:pt x="1" y="4"/>
                  <a:pt x="1" y="4"/>
                </a:cubicBezTo>
                <a:cubicBezTo>
                  <a:pt x="0" y="5"/>
                  <a:pt x="1" y="6"/>
                  <a:pt x="2" y="5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" name="Oval 1568"/>
          <p:cNvSpPr>
            <a:spLocks noChangeArrowheads="1"/>
          </p:cNvSpPr>
          <p:nvPr/>
        </p:nvSpPr>
        <p:spPr bwMode="auto">
          <a:xfrm>
            <a:off x="6775986" y="1257714"/>
            <a:ext cx="564904" cy="564904"/>
          </a:xfrm>
          <a:prstGeom prst="ellipse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" name="Freeform 1569"/>
          <p:cNvSpPr>
            <a:spLocks/>
          </p:cNvSpPr>
          <p:nvPr/>
        </p:nvSpPr>
        <p:spPr bwMode="auto">
          <a:xfrm>
            <a:off x="7036869" y="1584332"/>
            <a:ext cx="45192" cy="141740"/>
          </a:xfrm>
          <a:custGeom>
            <a:avLst/>
            <a:gdLst>
              <a:gd name="T0" fmla="*/ 15 w 15"/>
              <a:gd name="T1" fmla="*/ 39 h 47"/>
              <a:gd name="T2" fmla="*/ 7 w 15"/>
              <a:gd name="T3" fmla="*/ 47 h 47"/>
              <a:gd name="T4" fmla="*/ 7 w 15"/>
              <a:gd name="T5" fmla="*/ 47 h 47"/>
              <a:gd name="T6" fmla="*/ 0 w 15"/>
              <a:gd name="T7" fmla="*/ 39 h 47"/>
              <a:gd name="T8" fmla="*/ 0 w 15"/>
              <a:gd name="T9" fmla="*/ 7 h 47"/>
              <a:gd name="T10" fmla="*/ 7 w 15"/>
              <a:gd name="T11" fmla="*/ 0 h 47"/>
              <a:gd name="T12" fmla="*/ 7 w 15"/>
              <a:gd name="T13" fmla="*/ 0 h 47"/>
              <a:gd name="T14" fmla="*/ 15 w 15"/>
              <a:gd name="T15" fmla="*/ 7 h 47"/>
              <a:gd name="T16" fmla="*/ 15 w 15"/>
              <a:gd name="T17" fmla="*/ 3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47">
                <a:moveTo>
                  <a:pt x="15" y="39"/>
                </a:moveTo>
                <a:cubicBezTo>
                  <a:pt x="15" y="43"/>
                  <a:pt x="12" y="47"/>
                  <a:pt x="7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3" y="47"/>
                  <a:pt x="0" y="43"/>
                  <a:pt x="0" y="39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0"/>
                  <a:pt x="15" y="3"/>
                  <a:pt x="15" y="7"/>
                </a:cubicBezTo>
                <a:lnTo>
                  <a:pt x="15" y="39"/>
                </a:lnTo>
                <a:close/>
              </a:path>
            </a:pathLst>
          </a:cu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" name="Freeform 1570"/>
          <p:cNvSpPr>
            <a:spLocks/>
          </p:cNvSpPr>
          <p:nvPr/>
        </p:nvSpPr>
        <p:spPr bwMode="auto">
          <a:xfrm>
            <a:off x="7036869" y="1672662"/>
            <a:ext cx="45192" cy="53409"/>
          </a:xfrm>
          <a:custGeom>
            <a:avLst/>
            <a:gdLst>
              <a:gd name="T0" fmla="*/ 0 w 15"/>
              <a:gd name="T1" fmla="*/ 0 h 18"/>
              <a:gd name="T2" fmla="*/ 0 w 15"/>
              <a:gd name="T3" fmla="*/ 10 h 18"/>
              <a:gd name="T4" fmla="*/ 7 w 15"/>
              <a:gd name="T5" fmla="*/ 18 h 18"/>
              <a:gd name="T6" fmla="*/ 15 w 15"/>
              <a:gd name="T7" fmla="*/ 10 h 18"/>
              <a:gd name="T8" fmla="*/ 15 w 15"/>
              <a:gd name="T9" fmla="*/ 0 h 18"/>
              <a:gd name="T10" fmla="*/ 0 w 15"/>
              <a:gd name="T11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18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14"/>
                  <a:pt x="3" y="18"/>
                  <a:pt x="7" y="18"/>
                </a:cubicBezTo>
                <a:cubicBezTo>
                  <a:pt x="12" y="18"/>
                  <a:pt x="15" y="14"/>
                  <a:pt x="15" y="10"/>
                </a:cubicBezTo>
                <a:cubicBezTo>
                  <a:pt x="15" y="0"/>
                  <a:pt x="15" y="0"/>
                  <a:pt x="1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" name="Freeform 1571"/>
          <p:cNvSpPr>
            <a:spLocks/>
          </p:cNvSpPr>
          <p:nvPr/>
        </p:nvSpPr>
        <p:spPr bwMode="auto">
          <a:xfrm>
            <a:off x="6917726" y="1358370"/>
            <a:ext cx="281425" cy="277317"/>
          </a:xfrm>
          <a:custGeom>
            <a:avLst/>
            <a:gdLst>
              <a:gd name="T0" fmla="*/ 93 w 93"/>
              <a:gd name="T1" fmla="*/ 80 h 92"/>
              <a:gd name="T2" fmla="*/ 81 w 93"/>
              <a:gd name="T3" fmla="*/ 92 h 92"/>
              <a:gd name="T4" fmla="*/ 12 w 93"/>
              <a:gd name="T5" fmla="*/ 92 h 92"/>
              <a:gd name="T6" fmla="*/ 0 w 93"/>
              <a:gd name="T7" fmla="*/ 80 h 92"/>
              <a:gd name="T8" fmla="*/ 0 w 93"/>
              <a:gd name="T9" fmla="*/ 12 h 92"/>
              <a:gd name="T10" fmla="*/ 12 w 93"/>
              <a:gd name="T11" fmla="*/ 0 h 92"/>
              <a:gd name="T12" fmla="*/ 81 w 93"/>
              <a:gd name="T13" fmla="*/ 0 h 92"/>
              <a:gd name="T14" fmla="*/ 93 w 93"/>
              <a:gd name="T15" fmla="*/ 12 h 92"/>
              <a:gd name="T16" fmla="*/ 93 w 93"/>
              <a:gd name="T17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92">
                <a:moveTo>
                  <a:pt x="93" y="80"/>
                </a:moveTo>
                <a:cubicBezTo>
                  <a:pt x="93" y="87"/>
                  <a:pt x="87" y="92"/>
                  <a:pt x="8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6" y="92"/>
                  <a:pt x="0" y="87"/>
                  <a:pt x="0" y="8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7" y="0"/>
                  <a:pt x="93" y="5"/>
                  <a:pt x="93" y="12"/>
                </a:cubicBezTo>
                <a:lnTo>
                  <a:pt x="93" y="80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" name="Freeform 1572"/>
          <p:cNvSpPr>
            <a:spLocks/>
          </p:cNvSpPr>
          <p:nvPr/>
        </p:nvSpPr>
        <p:spPr bwMode="auto">
          <a:xfrm>
            <a:off x="6950593" y="1391237"/>
            <a:ext cx="215691" cy="211583"/>
          </a:xfrm>
          <a:custGeom>
            <a:avLst/>
            <a:gdLst>
              <a:gd name="T0" fmla="*/ 71 w 71"/>
              <a:gd name="T1" fmla="*/ 61 h 70"/>
              <a:gd name="T2" fmla="*/ 62 w 71"/>
              <a:gd name="T3" fmla="*/ 70 h 70"/>
              <a:gd name="T4" fmla="*/ 9 w 71"/>
              <a:gd name="T5" fmla="*/ 70 h 70"/>
              <a:gd name="T6" fmla="*/ 0 w 71"/>
              <a:gd name="T7" fmla="*/ 61 h 70"/>
              <a:gd name="T8" fmla="*/ 0 w 71"/>
              <a:gd name="T9" fmla="*/ 9 h 70"/>
              <a:gd name="T10" fmla="*/ 9 w 71"/>
              <a:gd name="T11" fmla="*/ 0 h 70"/>
              <a:gd name="T12" fmla="*/ 62 w 71"/>
              <a:gd name="T13" fmla="*/ 0 h 70"/>
              <a:gd name="T14" fmla="*/ 71 w 71"/>
              <a:gd name="T15" fmla="*/ 9 h 70"/>
              <a:gd name="T16" fmla="*/ 71 w 71"/>
              <a:gd name="T17" fmla="*/ 6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70">
                <a:moveTo>
                  <a:pt x="71" y="61"/>
                </a:moveTo>
                <a:cubicBezTo>
                  <a:pt x="71" y="66"/>
                  <a:pt x="66" y="70"/>
                  <a:pt x="6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4" y="70"/>
                  <a:pt x="0" y="66"/>
                  <a:pt x="0" y="61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6" y="0"/>
                  <a:pt x="71" y="4"/>
                  <a:pt x="71" y="9"/>
                </a:cubicBezTo>
                <a:lnTo>
                  <a:pt x="71" y="61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" name="Freeform 1573"/>
          <p:cNvSpPr>
            <a:spLocks/>
          </p:cNvSpPr>
          <p:nvPr/>
        </p:nvSpPr>
        <p:spPr bwMode="auto">
          <a:xfrm>
            <a:off x="7014272" y="1436430"/>
            <a:ext cx="88331" cy="121198"/>
          </a:xfrm>
          <a:custGeom>
            <a:avLst/>
            <a:gdLst>
              <a:gd name="T0" fmla="*/ 23 w 29"/>
              <a:gd name="T1" fmla="*/ 2 h 40"/>
              <a:gd name="T2" fmla="*/ 29 w 29"/>
              <a:gd name="T3" fmla="*/ 6 h 40"/>
              <a:gd name="T4" fmla="*/ 23 w 29"/>
              <a:gd name="T5" fmla="*/ 12 h 40"/>
              <a:gd name="T6" fmla="*/ 16 w 29"/>
              <a:gd name="T7" fmla="*/ 9 h 40"/>
              <a:gd name="T8" fmla="*/ 11 w 29"/>
              <a:gd name="T9" fmla="*/ 11 h 40"/>
              <a:gd name="T10" fmla="*/ 11 w 29"/>
              <a:gd name="T11" fmla="*/ 13 h 40"/>
              <a:gd name="T12" fmla="*/ 16 w 29"/>
              <a:gd name="T13" fmla="*/ 15 h 40"/>
              <a:gd name="T14" fmla="*/ 26 w 29"/>
              <a:gd name="T15" fmla="*/ 19 h 40"/>
              <a:gd name="T16" fmla="*/ 29 w 29"/>
              <a:gd name="T17" fmla="*/ 28 h 40"/>
              <a:gd name="T18" fmla="*/ 25 w 29"/>
              <a:gd name="T19" fmla="*/ 37 h 40"/>
              <a:gd name="T20" fmla="*/ 15 w 29"/>
              <a:gd name="T21" fmla="*/ 40 h 40"/>
              <a:gd name="T22" fmla="*/ 6 w 29"/>
              <a:gd name="T23" fmla="*/ 38 h 40"/>
              <a:gd name="T24" fmla="*/ 0 w 29"/>
              <a:gd name="T25" fmla="*/ 34 h 40"/>
              <a:gd name="T26" fmla="*/ 6 w 29"/>
              <a:gd name="T27" fmla="*/ 27 h 40"/>
              <a:gd name="T28" fmla="*/ 14 w 29"/>
              <a:gd name="T29" fmla="*/ 31 h 40"/>
              <a:gd name="T30" fmla="*/ 19 w 29"/>
              <a:gd name="T31" fmla="*/ 29 h 40"/>
              <a:gd name="T32" fmla="*/ 20 w 29"/>
              <a:gd name="T33" fmla="*/ 26 h 40"/>
              <a:gd name="T34" fmla="*/ 14 w 29"/>
              <a:gd name="T35" fmla="*/ 24 h 40"/>
              <a:gd name="T36" fmla="*/ 5 w 29"/>
              <a:gd name="T37" fmla="*/ 22 h 40"/>
              <a:gd name="T38" fmla="*/ 1 w 29"/>
              <a:gd name="T39" fmla="*/ 13 h 40"/>
              <a:gd name="T40" fmla="*/ 6 w 29"/>
              <a:gd name="T41" fmla="*/ 4 h 40"/>
              <a:gd name="T42" fmla="*/ 15 w 29"/>
              <a:gd name="T43" fmla="*/ 0 h 40"/>
              <a:gd name="T44" fmla="*/ 23 w 29"/>
              <a:gd name="T45" fmla="*/ 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" h="40">
                <a:moveTo>
                  <a:pt x="23" y="2"/>
                </a:moveTo>
                <a:cubicBezTo>
                  <a:pt x="25" y="3"/>
                  <a:pt x="27" y="4"/>
                  <a:pt x="29" y="6"/>
                </a:cubicBezTo>
                <a:cubicBezTo>
                  <a:pt x="23" y="12"/>
                  <a:pt x="23" y="12"/>
                  <a:pt x="23" y="12"/>
                </a:cubicBezTo>
                <a:cubicBezTo>
                  <a:pt x="21" y="10"/>
                  <a:pt x="19" y="9"/>
                  <a:pt x="16" y="9"/>
                </a:cubicBezTo>
                <a:cubicBezTo>
                  <a:pt x="14" y="9"/>
                  <a:pt x="12" y="10"/>
                  <a:pt x="11" y="11"/>
                </a:cubicBezTo>
                <a:cubicBezTo>
                  <a:pt x="10" y="12"/>
                  <a:pt x="10" y="13"/>
                  <a:pt x="11" y="13"/>
                </a:cubicBezTo>
                <a:cubicBezTo>
                  <a:pt x="12" y="14"/>
                  <a:pt x="14" y="15"/>
                  <a:pt x="16" y="15"/>
                </a:cubicBezTo>
                <a:cubicBezTo>
                  <a:pt x="20" y="16"/>
                  <a:pt x="23" y="17"/>
                  <a:pt x="26" y="19"/>
                </a:cubicBezTo>
                <a:cubicBezTo>
                  <a:pt x="28" y="20"/>
                  <a:pt x="29" y="24"/>
                  <a:pt x="29" y="28"/>
                </a:cubicBezTo>
                <a:cubicBezTo>
                  <a:pt x="29" y="32"/>
                  <a:pt x="28" y="35"/>
                  <a:pt x="25" y="37"/>
                </a:cubicBezTo>
                <a:cubicBezTo>
                  <a:pt x="22" y="39"/>
                  <a:pt x="19" y="40"/>
                  <a:pt x="15" y="40"/>
                </a:cubicBezTo>
                <a:cubicBezTo>
                  <a:pt x="11" y="40"/>
                  <a:pt x="8" y="39"/>
                  <a:pt x="6" y="38"/>
                </a:cubicBezTo>
                <a:cubicBezTo>
                  <a:pt x="3" y="37"/>
                  <a:pt x="1" y="36"/>
                  <a:pt x="0" y="34"/>
                </a:cubicBezTo>
                <a:cubicBezTo>
                  <a:pt x="6" y="27"/>
                  <a:pt x="6" y="27"/>
                  <a:pt x="6" y="27"/>
                </a:cubicBezTo>
                <a:cubicBezTo>
                  <a:pt x="7" y="29"/>
                  <a:pt x="10" y="30"/>
                  <a:pt x="14" y="31"/>
                </a:cubicBezTo>
                <a:cubicBezTo>
                  <a:pt x="17" y="31"/>
                  <a:pt x="19" y="30"/>
                  <a:pt x="19" y="29"/>
                </a:cubicBezTo>
                <a:cubicBezTo>
                  <a:pt x="20" y="28"/>
                  <a:pt x="20" y="27"/>
                  <a:pt x="20" y="26"/>
                </a:cubicBezTo>
                <a:cubicBezTo>
                  <a:pt x="19" y="25"/>
                  <a:pt x="17" y="25"/>
                  <a:pt x="14" y="24"/>
                </a:cubicBezTo>
                <a:cubicBezTo>
                  <a:pt x="11" y="24"/>
                  <a:pt x="8" y="23"/>
                  <a:pt x="5" y="22"/>
                </a:cubicBezTo>
                <a:cubicBezTo>
                  <a:pt x="2" y="20"/>
                  <a:pt x="1" y="17"/>
                  <a:pt x="1" y="13"/>
                </a:cubicBezTo>
                <a:cubicBezTo>
                  <a:pt x="1" y="9"/>
                  <a:pt x="3" y="6"/>
                  <a:pt x="6" y="4"/>
                </a:cubicBezTo>
                <a:cubicBezTo>
                  <a:pt x="9" y="1"/>
                  <a:pt x="12" y="0"/>
                  <a:pt x="15" y="0"/>
                </a:cubicBezTo>
                <a:cubicBezTo>
                  <a:pt x="18" y="0"/>
                  <a:pt x="21" y="1"/>
                  <a:pt x="23" y="2"/>
                </a:cubicBez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" name="Rectangle 1574"/>
          <p:cNvSpPr>
            <a:spLocks noChangeArrowheads="1"/>
          </p:cNvSpPr>
          <p:nvPr/>
        </p:nvSpPr>
        <p:spPr bwMode="auto">
          <a:xfrm>
            <a:off x="7053303" y="1419996"/>
            <a:ext cx="12325" cy="152010"/>
          </a:xfrm>
          <a:prstGeom prst="rect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" name="Oval 1575"/>
          <p:cNvSpPr>
            <a:spLocks noChangeArrowheads="1"/>
          </p:cNvSpPr>
          <p:nvPr/>
        </p:nvSpPr>
        <p:spPr bwMode="auto">
          <a:xfrm>
            <a:off x="6020042" y="1257714"/>
            <a:ext cx="564904" cy="564904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" name="Freeform 1576"/>
          <p:cNvSpPr>
            <a:spLocks/>
          </p:cNvSpPr>
          <p:nvPr/>
        </p:nvSpPr>
        <p:spPr bwMode="auto">
          <a:xfrm>
            <a:off x="6217244" y="1387129"/>
            <a:ext cx="168444" cy="312238"/>
          </a:xfrm>
          <a:custGeom>
            <a:avLst/>
            <a:gdLst>
              <a:gd name="T0" fmla="*/ 82 w 82"/>
              <a:gd name="T1" fmla="*/ 152 h 152"/>
              <a:gd name="T2" fmla="*/ 0 w 82"/>
              <a:gd name="T3" fmla="*/ 152 h 152"/>
              <a:gd name="T4" fmla="*/ 0 w 82"/>
              <a:gd name="T5" fmla="*/ 39 h 152"/>
              <a:gd name="T6" fmla="*/ 41 w 82"/>
              <a:gd name="T7" fmla="*/ 0 h 152"/>
              <a:gd name="T8" fmla="*/ 82 w 82"/>
              <a:gd name="T9" fmla="*/ 39 h 152"/>
              <a:gd name="T10" fmla="*/ 82 w 82"/>
              <a:gd name="T11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52">
                <a:moveTo>
                  <a:pt x="82" y="152"/>
                </a:moveTo>
                <a:lnTo>
                  <a:pt x="0" y="152"/>
                </a:lnTo>
                <a:lnTo>
                  <a:pt x="0" y="39"/>
                </a:lnTo>
                <a:lnTo>
                  <a:pt x="41" y="0"/>
                </a:lnTo>
                <a:lnTo>
                  <a:pt x="82" y="39"/>
                </a:lnTo>
                <a:lnTo>
                  <a:pt x="82" y="152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" name="Freeform 1577"/>
          <p:cNvSpPr>
            <a:spLocks/>
          </p:cNvSpPr>
          <p:nvPr/>
        </p:nvSpPr>
        <p:spPr bwMode="auto">
          <a:xfrm>
            <a:off x="6165890" y="1358370"/>
            <a:ext cx="166390" cy="166390"/>
          </a:xfrm>
          <a:custGeom>
            <a:avLst/>
            <a:gdLst>
              <a:gd name="T0" fmla="*/ 81 w 81"/>
              <a:gd name="T1" fmla="*/ 13 h 81"/>
              <a:gd name="T2" fmla="*/ 13 w 81"/>
              <a:gd name="T3" fmla="*/ 81 h 81"/>
              <a:gd name="T4" fmla="*/ 0 w 81"/>
              <a:gd name="T5" fmla="*/ 66 h 81"/>
              <a:gd name="T6" fmla="*/ 66 w 81"/>
              <a:gd name="T7" fmla="*/ 0 h 81"/>
              <a:gd name="T8" fmla="*/ 81 w 81"/>
              <a:gd name="T9" fmla="*/ 1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1">
                <a:moveTo>
                  <a:pt x="81" y="13"/>
                </a:moveTo>
                <a:lnTo>
                  <a:pt x="13" y="81"/>
                </a:lnTo>
                <a:lnTo>
                  <a:pt x="0" y="66"/>
                </a:lnTo>
                <a:lnTo>
                  <a:pt x="66" y="0"/>
                </a:lnTo>
                <a:lnTo>
                  <a:pt x="81" y="13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" name="Freeform 1578"/>
          <p:cNvSpPr>
            <a:spLocks/>
          </p:cNvSpPr>
          <p:nvPr/>
        </p:nvSpPr>
        <p:spPr bwMode="auto">
          <a:xfrm>
            <a:off x="6274762" y="1358370"/>
            <a:ext cx="166390" cy="166390"/>
          </a:xfrm>
          <a:custGeom>
            <a:avLst/>
            <a:gdLst>
              <a:gd name="T0" fmla="*/ 13 w 81"/>
              <a:gd name="T1" fmla="*/ 0 h 81"/>
              <a:gd name="T2" fmla="*/ 81 w 81"/>
              <a:gd name="T3" fmla="*/ 66 h 81"/>
              <a:gd name="T4" fmla="*/ 68 w 81"/>
              <a:gd name="T5" fmla="*/ 81 h 81"/>
              <a:gd name="T6" fmla="*/ 0 w 81"/>
              <a:gd name="T7" fmla="*/ 13 h 81"/>
              <a:gd name="T8" fmla="*/ 13 w 81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1">
                <a:moveTo>
                  <a:pt x="13" y="0"/>
                </a:moveTo>
                <a:lnTo>
                  <a:pt x="81" y="66"/>
                </a:lnTo>
                <a:lnTo>
                  <a:pt x="68" y="81"/>
                </a:lnTo>
                <a:lnTo>
                  <a:pt x="0" y="13"/>
                </a:lnTo>
                <a:lnTo>
                  <a:pt x="13" y="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" name="Rectangle 1579"/>
          <p:cNvSpPr>
            <a:spLocks noChangeArrowheads="1"/>
          </p:cNvSpPr>
          <p:nvPr/>
        </p:nvSpPr>
        <p:spPr bwMode="auto">
          <a:xfrm>
            <a:off x="6198757" y="1687042"/>
            <a:ext cx="205420" cy="39030"/>
          </a:xfrm>
          <a:prstGeom prst="rect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5" name="Freeform 1580"/>
          <p:cNvSpPr>
            <a:spLocks/>
          </p:cNvSpPr>
          <p:nvPr/>
        </p:nvSpPr>
        <p:spPr bwMode="auto">
          <a:xfrm>
            <a:off x="6260383" y="1551465"/>
            <a:ext cx="92439" cy="84223"/>
          </a:xfrm>
          <a:custGeom>
            <a:avLst/>
            <a:gdLst>
              <a:gd name="T0" fmla="*/ 31 w 31"/>
              <a:gd name="T1" fmla="*/ 28 h 28"/>
              <a:gd name="T2" fmla="*/ 15 w 31"/>
              <a:gd name="T3" fmla="*/ 0 h 28"/>
              <a:gd name="T4" fmla="*/ 0 w 31"/>
              <a:gd name="T5" fmla="*/ 28 h 28"/>
              <a:gd name="T6" fmla="*/ 31 w 31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28">
                <a:moveTo>
                  <a:pt x="31" y="28"/>
                </a:moveTo>
                <a:cubicBezTo>
                  <a:pt x="30" y="16"/>
                  <a:pt x="27" y="0"/>
                  <a:pt x="15" y="0"/>
                </a:cubicBezTo>
                <a:cubicBezTo>
                  <a:pt x="4" y="0"/>
                  <a:pt x="1" y="16"/>
                  <a:pt x="0" y="28"/>
                </a:cubicBezTo>
                <a:lnTo>
                  <a:pt x="31" y="28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6" name="Oval 1581"/>
          <p:cNvSpPr>
            <a:spLocks noChangeArrowheads="1"/>
          </p:cNvSpPr>
          <p:nvPr/>
        </p:nvSpPr>
        <p:spPr bwMode="auto">
          <a:xfrm>
            <a:off x="6260383" y="1469297"/>
            <a:ext cx="92439" cy="96548"/>
          </a:xfrm>
          <a:prstGeom prst="ellipse">
            <a:avLst/>
          </a:pr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" name="Oval 1582"/>
          <p:cNvSpPr>
            <a:spLocks noChangeArrowheads="1"/>
          </p:cNvSpPr>
          <p:nvPr/>
        </p:nvSpPr>
        <p:spPr bwMode="auto">
          <a:xfrm>
            <a:off x="6274762" y="1508326"/>
            <a:ext cx="14380" cy="1643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" name="Oval 1583"/>
          <p:cNvSpPr>
            <a:spLocks noChangeArrowheads="1"/>
          </p:cNvSpPr>
          <p:nvPr/>
        </p:nvSpPr>
        <p:spPr bwMode="auto">
          <a:xfrm>
            <a:off x="6324062" y="1508326"/>
            <a:ext cx="14380" cy="1643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" name="Freeform 1584"/>
          <p:cNvSpPr>
            <a:spLocks/>
          </p:cNvSpPr>
          <p:nvPr/>
        </p:nvSpPr>
        <p:spPr bwMode="auto">
          <a:xfrm>
            <a:off x="6287087" y="1528868"/>
            <a:ext cx="36976" cy="18488"/>
          </a:xfrm>
          <a:custGeom>
            <a:avLst/>
            <a:gdLst>
              <a:gd name="T0" fmla="*/ 12 w 12"/>
              <a:gd name="T1" fmla="*/ 0 h 6"/>
              <a:gd name="T2" fmla="*/ 6 w 12"/>
              <a:gd name="T3" fmla="*/ 6 h 6"/>
              <a:gd name="T4" fmla="*/ 0 w 12"/>
              <a:gd name="T5" fmla="*/ 0 h 6"/>
              <a:gd name="T6" fmla="*/ 12 w 1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6">
                <a:moveTo>
                  <a:pt x="12" y="0"/>
                </a:moveTo>
                <a:cubicBezTo>
                  <a:pt x="12" y="3"/>
                  <a:pt x="10" y="6"/>
                  <a:pt x="6" y="6"/>
                </a:cubicBezTo>
                <a:cubicBezTo>
                  <a:pt x="3" y="6"/>
                  <a:pt x="0" y="3"/>
                  <a:pt x="0" y="0"/>
                </a:cubicBezTo>
                <a:lnTo>
                  <a:pt x="12" y="0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0" name="Rectangle 1585"/>
          <p:cNvSpPr>
            <a:spLocks noChangeArrowheads="1"/>
          </p:cNvSpPr>
          <p:nvPr/>
        </p:nvSpPr>
        <p:spPr bwMode="auto">
          <a:xfrm>
            <a:off x="6260383" y="1635686"/>
            <a:ext cx="92439" cy="26705"/>
          </a:xfrm>
          <a:prstGeom prst="rect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1" name="Oval 1586"/>
          <p:cNvSpPr>
            <a:spLocks noChangeArrowheads="1"/>
          </p:cNvSpPr>
          <p:nvPr/>
        </p:nvSpPr>
        <p:spPr bwMode="auto">
          <a:xfrm>
            <a:off x="5266152" y="1257714"/>
            <a:ext cx="564904" cy="564904"/>
          </a:xfrm>
          <a:prstGeom prst="ellipse">
            <a:avLst/>
          </a:prstGeom>
          <a:solidFill>
            <a:srgbClr val="96C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2" name="Rectangle 1587"/>
          <p:cNvSpPr>
            <a:spLocks noChangeArrowheads="1"/>
          </p:cNvSpPr>
          <p:nvPr/>
        </p:nvSpPr>
        <p:spPr bwMode="auto">
          <a:xfrm>
            <a:off x="5403783" y="1693203"/>
            <a:ext cx="287587" cy="14380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3" name="Rectangle 1588"/>
          <p:cNvSpPr>
            <a:spLocks noChangeArrowheads="1"/>
          </p:cNvSpPr>
          <p:nvPr/>
        </p:nvSpPr>
        <p:spPr bwMode="auto">
          <a:xfrm>
            <a:off x="5541415" y="1512434"/>
            <a:ext cx="14380" cy="188986"/>
          </a:xfrm>
          <a:prstGeom prst="rect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4" name="Freeform 1589"/>
          <p:cNvSpPr>
            <a:spLocks/>
          </p:cNvSpPr>
          <p:nvPr/>
        </p:nvSpPr>
        <p:spPr bwMode="auto">
          <a:xfrm>
            <a:off x="5370916" y="1358370"/>
            <a:ext cx="320455" cy="283479"/>
          </a:xfrm>
          <a:custGeom>
            <a:avLst/>
            <a:gdLst>
              <a:gd name="T0" fmla="*/ 101 w 106"/>
              <a:gd name="T1" fmla="*/ 20 h 94"/>
              <a:gd name="T2" fmla="*/ 58 w 106"/>
              <a:gd name="T3" fmla="*/ 20 h 94"/>
              <a:gd name="T4" fmla="*/ 58 w 106"/>
              <a:gd name="T5" fmla="*/ 5 h 94"/>
              <a:gd name="T6" fmla="*/ 53 w 106"/>
              <a:gd name="T7" fmla="*/ 0 h 94"/>
              <a:gd name="T8" fmla="*/ 8 w 106"/>
              <a:gd name="T9" fmla="*/ 0 h 94"/>
              <a:gd name="T10" fmla="*/ 3 w 106"/>
              <a:gd name="T11" fmla="*/ 5 h 94"/>
              <a:gd name="T12" fmla="*/ 3 w 106"/>
              <a:gd name="T13" fmla="*/ 18 h 94"/>
              <a:gd name="T14" fmla="*/ 0 w 106"/>
              <a:gd name="T15" fmla="*/ 23 h 94"/>
              <a:gd name="T16" fmla="*/ 0 w 106"/>
              <a:gd name="T17" fmla="*/ 88 h 94"/>
              <a:gd name="T18" fmla="*/ 5 w 106"/>
              <a:gd name="T19" fmla="*/ 94 h 94"/>
              <a:gd name="T20" fmla="*/ 101 w 106"/>
              <a:gd name="T21" fmla="*/ 94 h 94"/>
              <a:gd name="T22" fmla="*/ 106 w 106"/>
              <a:gd name="T23" fmla="*/ 88 h 94"/>
              <a:gd name="T24" fmla="*/ 106 w 106"/>
              <a:gd name="T25" fmla="*/ 26 h 94"/>
              <a:gd name="T26" fmla="*/ 101 w 106"/>
              <a:gd name="T27" fmla="*/ 2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" h="94">
                <a:moveTo>
                  <a:pt x="101" y="20"/>
                </a:moveTo>
                <a:cubicBezTo>
                  <a:pt x="58" y="20"/>
                  <a:pt x="58" y="20"/>
                  <a:pt x="58" y="20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2"/>
                  <a:pt x="56" y="0"/>
                  <a:pt x="53" y="0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3" y="2"/>
                  <a:pt x="3" y="5"/>
                </a:cubicBezTo>
                <a:cubicBezTo>
                  <a:pt x="3" y="18"/>
                  <a:pt x="3" y="18"/>
                  <a:pt x="3" y="18"/>
                </a:cubicBezTo>
                <a:cubicBezTo>
                  <a:pt x="1" y="18"/>
                  <a:pt x="0" y="20"/>
                  <a:pt x="0" y="23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1"/>
                  <a:pt x="2" y="94"/>
                  <a:pt x="5" y="94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4" y="94"/>
                  <a:pt x="106" y="91"/>
                  <a:pt x="106" y="88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3"/>
                  <a:pt x="104" y="20"/>
                  <a:pt x="101" y="20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5" name="Freeform 1590"/>
          <p:cNvSpPr>
            <a:spLocks/>
          </p:cNvSpPr>
          <p:nvPr/>
        </p:nvSpPr>
        <p:spPr bwMode="auto">
          <a:xfrm>
            <a:off x="5377079" y="1411779"/>
            <a:ext cx="351268" cy="230070"/>
          </a:xfrm>
          <a:custGeom>
            <a:avLst/>
            <a:gdLst>
              <a:gd name="T0" fmla="*/ 105 w 116"/>
              <a:gd name="T1" fmla="*/ 69 h 76"/>
              <a:gd name="T2" fmla="*/ 99 w 116"/>
              <a:gd name="T3" fmla="*/ 76 h 76"/>
              <a:gd name="T4" fmla="*/ 5 w 116"/>
              <a:gd name="T5" fmla="*/ 76 h 76"/>
              <a:gd name="T6" fmla="*/ 1 w 116"/>
              <a:gd name="T7" fmla="*/ 69 h 76"/>
              <a:gd name="T8" fmla="*/ 11 w 116"/>
              <a:gd name="T9" fmla="*/ 6 h 76"/>
              <a:gd name="T10" fmla="*/ 18 w 116"/>
              <a:gd name="T11" fmla="*/ 0 h 76"/>
              <a:gd name="T12" fmla="*/ 111 w 116"/>
              <a:gd name="T13" fmla="*/ 0 h 76"/>
              <a:gd name="T14" fmla="*/ 115 w 116"/>
              <a:gd name="T15" fmla="*/ 6 h 76"/>
              <a:gd name="T16" fmla="*/ 105 w 116"/>
              <a:gd name="T17" fmla="*/ 6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76">
                <a:moveTo>
                  <a:pt x="105" y="69"/>
                </a:moveTo>
                <a:cubicBezTo>
                  <a:pt x="104" y="73"/>
                  <a:pt x="101" y="76"/>
                  <a:pt x="99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2" y="76"/>
                  <a:pt x="0" y="73"/>
                  <a:pt x="1" y="69"/>
                </a:cubicBezTo>
                <a:cubicBezTo>
                  <a:pt x="11" y="6"/>
                  <a:pt x="11" y="6"/>
                  <a:pt x="11" y="6"/>
                </a:cubicBezTo>
                <a:cubicBezTo>
                  <a:pt x="12" y="3"/>
                  <a:pt x="15" y="0"/>
                  <a:pt x="1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4" y="0"/>
                  <a:pt x="116" y="3"/>
                  <a:pt x="115" y="6"/>
                </a:cubicBezTo>
                <a:lnTo>
                  <a:pt x="105" y="69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6" name="Oval 1591"/>
          <p:cNvSpPr>
            <a:spLocks noChangeArrowheads="1"/>
          </p:cNvSpPr>
          <p:nvPr/>
        </p:nvSpPr>
        <p:spPr bwMode="auto">
          <a:xfrm>
            <a:off x="5522926" y="1678825"/>
            <a:ext cx="47247" cy="47247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7" name="Oval 1592"/>
          <p:cNvSpPr>
            <a:spLocks noChangeArrowheads="1"/>
          </p:cNvSpPr>
          <p:nvPr/>
        </p:nvSpPr>
        <p:spPr bwMode="auto">
          <a:xfrm>
            <a:off x="4510208" y="1257714"/>
            <a:ext cx="564904" cy="564904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" name="Freeform 1593"/>
          <p:cNvSpPr>
            <a:spLocks noEditPoints="1"/>
          </p:cNvSpPr>
          <p:nvPr/>
        </p:nvSpPr>
        <p:spPr bwMode="auto">
          <a:xfrm>
            <a:off x="4736170" y="1358370"/>
            <a:ext cx="112981" cy="110927"/>
          </a:xfrm>
          <a:custGeom>
            <a:avLst/>
            <a:gdLst>
              <a:gd name="T0" fmla="*/ 18 w 37"/>
              <a:gd name="T1" fmla="*/ 0 h 37"/>
              <a:gd name="T2" fmla="*/ 0 w 37"/>
              <a:gd name="T3" fmla="*/ 18 h 37"/>
              <a:gd name="T4" fmla="*/ 18 w 37"/>
              <a:gd name="T5" fmla="*/ 37 h 37"/>
              <a:gd name="T6" fmla="*/ 37 w 37"/>
              <a:gd name="T7" fmla="*/ 18 h 37"/>
              <a:gd name="T8" fmla="*/ 18 w 37"/>
              <a:gd name="T9" fmla="*/ 0 h 37"/>
              <a:gd name="T10" fmla="*/ 18 w 37"/>
              <a:gd name="T11" fmla="*/ 29 h 37"/>
              <a:gd name="T12" fmla="*/ 8 w 37"/>
              <a:gd name="T13" fmla="*/ 18 h 37"/>
              <a:gd name="T14" fmla="*/ 18 w 37"/>
              <a:gd name="T15" fmla="*/ 8 h 37"/>
              <a:gd name="T16" fmla="*/ 29 w 37"/>
              <a:gd name="T17" fmla="*/ 18 h 37"/>
              <a:gd name="T18" fmla="*/ 18 w 37"/>
              <a:gd name="T19" fmla="*/ 2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37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0" y="28"/>
                  <a:pt x="8" y="37"/>
                  <a:pt x="18" y="37"/>
                </a:cubicBezTo>
                <a:cubicBezTo>
                  <a:pt x="29" y="37"/>
                  <a:pt x="37" y="28"/>
                  <a:pt x="37" y="18"/>
                </a:cubicBezTo>
                <a:cubicBezTo>
                  <a:pt x="37" y="8"/>
                  <a:pt x="29" y="0"/>
                  <a:pt x="18" y="0"/>
                </a:cubicBezTo>
                <a:close/>
                <a:moveTo>
                  <a:pt x="18" y="29"/>
                </a:moveTo>
                <a:cubicBezTo>
                  <a:pt x="13" y="29"/>
                  <a:pt x="8" y="24"/>
                  <a:pt x="8" y="18"/>
                </a:cubicBezTo>
                <a:cubicBezTo>
                  <a:pt x="8" y="12"/>
                  <a:pt x="13" y="8"/>
                  <a:pt x="18" y="8"/>
                </a:cubicBezTo>
                <a:cubicBezTo>
                  <a:pt x="24" y="8"/>
                  <a:pt x="29" y="12"/>
                  <a:pt x="29" y="18"/>
                </a:cubicBezTo>
                <a:cubicBezTo>
                  <a:pt x="29" y="24"/>
                  <a:pt x="24" y="29"/>
                  <a:pt x="18" y="29"/>
                </a:cubicBez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9" name="Oval 1594"/>
          <p:cNvSpPr>
            <a:spLocks noChangeArrowheads="1"/>
          </p:cNvSpPr>
          <p:nvPr/>
        </p:nvSpPr>
        <p:spPr bwMode="auto">
          <a:xfrm>
            <a:off x="4736170" y="1615144"/>
            <a:ext cx="112981" cy="110927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0" name="Freeform 1595"/>
          <p:cNvSpPr>
            <a:spLocks/>
          </p:cNvSpPr>
          <p:nvPr/>
        </p:nvSpPr>
        <p:spPr bwMode="auto">
          <a:xfrm>
            <a:off x="4682761" y="1411779"/>
            <a:ext cx="219800" cy="238287"/>
          </a:xfrm>
          <a:custGeom>
            <a:avLst/>
            <a:gdLst>
              <a:gd name="T0" fmla="*/ 73 w 73"/>
              <a:gd name="T1" fmla="*/ 36 h 79"/>
              <a:gd name="T2" fmla="*/ 36 w 73"/>
              <a:gd name="T3" fmla="*/ 0 h 79"/>
              <a:gd name="T4" fmla="*/ 0 w 73"/>
              <a:gd name="T5" fmla="*/ 36 h 79"/>
              <a:gd name="T6" fmla="*/ 0 w 73"/>
              <a:gd name="T7" fmla="*/ 79 h 79"/>
              <a:gd name="T8" fmla="*/ 73 w 73"/>
              <a:gd name="T9" fmla="*/ 79 h 79"/>
              <a:gd name="T10" fmla="*/ 73 w 73"/>
              <a:gd name="T11" fmla="*/ 3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9">
                <a:moveTo>
                  <a:pt x="73" y="36"/>
                </a:moveTo>
                <a:cubicBezTo>
                  <a:pt x="73" y="16"/>
                  <a:pt x="5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79"/>
                  <a:pt x="0" y="79"/>
                  <a:pt x="0" y="79"/>
                </a:cubicBezTo>
                <a:cubicBezTo>
                  <a:pt x="73" y="79"/>
                  <a:pt x="73" y="79"/>
                  <a:pt x="73" y="79"/>
                </a:cubicBezTo>
                <a:lnTo>
                  <a:pt x="73" y="36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" name="Rectangle 1596"/>
          <p:cNvSpPr>
            <a:spLocks noChangeArrowheads="1"/>
          </p:cNvSpPr>
          <p:nvPr/>
        </p:nvSpPr>
        <p:spPr bwMode="auto">
          <a:xfrm>
            <a:off x="4658110" y="1615144"/>
            <a:ext cx="269100" cy="53409"/>
          </a:xfrm>
          <a:prstGeom prst="rect">
            <a:avLst/>
          </a:pr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2" name="Oval 1597"/>
          <p:cNvSpPr>
            <a:spLocks noChangeArrowheads="1"/>
          </p:cNvSpPr>
          <p:nvPr/>
        </p:nvSpPr>
        <p:spPr bwMode="auto">
          <a:xfrm>
            <a:off x="3754264" y="1257714"/>
            <a:ext cx="564904" cy="564904"/>
          </a:xfrm>
          <a:prstGeom prst="ellipse">
            <a:avLst/>
          </a:pr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3" name="Freeform 1598"/>
          <p:cNvSpPr>
            <a:spLocks/>
          </p:cNvSpPr>
          <p:nvPr/>
        </p:nvSpPr>
        <p:spPr bwMode="auto">
          <a:xfrm>
            <a:off x="3924762" y="1385074"/>
            <a:ext cx="295804" cy="314293"/>
          </a:xfrm>
          <a:custGeom>
            <a:avLst/>
            <a:gdLst>
              <a:gd name="T0" fmla="*/ 98 w 98"/>
              <a:gd name="T1" fmla="*/ 94 h 104"/>
              <a:gd name="T2" fmla="*/ 88 w 98"/>
              <a:gd name="T3" fmla="*/ 104 h 104"/>
              <a:gd name="T4" fmla="*/ 10 w 98"/>
              <a:gd name="T5" fmla="*/ 104 h 104"/>
              <a:gd name="T6" fmla="*/ 0 w 98"/>
              <a:gd name="T7" fmla="*/ 94 h 104"/>
              <a:gd name="T8" fmla="*/ 0 w 98"/>
              <a:gd name="T9" fmla="*/ 10 h 104"/>
              <a:gd name="T10" fmla="*/ 10 w 98"/>
              <a:gd name="T11" fmla="*/ 0 h 104"/>
              <a:gd name="T12" fmla="*/ 88 w 98"/>
              <a:gd name="T13" fmla="*/ 0 h 104"/>
              <a:gd name="T14" fmla="*/ 98 w 98"/>
              <a:gd name="T15" fmla="*/ 10 h 104"/>
              <a:gd name="T16" fmla="*/ 98 w 98"/>
              <a:gd name="T17" fmla="*/ 9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104">
                <a:moveTo>
                  <a:pt x="98" y="94"/>
                </a:moveTo>
                <a:cubicBezTo>
                  <a:pt x="98" y="99"/>
                  <a:pt x="94" y="104"/>
                  <a:pt x="88" y="104"/>
                </a:cubicBezTo>
                <a:cubicBezTo>
                  <a:pt x="10" y="104"/>
                  <a:pt x="10" y="104"/>
                  <a:pt x="10" y="104"/>
                </a:cubicBezTo>
                <a:cubicBezTo>
                  <a:pt x="4" y="104"/>
                  <a:pt x="0" y="99"/>
                  <a:pt x="0" y="9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4" y="0"/>
                  <a:pt x="98" y="4"/>
                  <a:pt x="98" y="10"/>
                </a:cubicBezTo>
                <a:lnTo>
                  <a:pt x="98" y="94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" name="Freeform 1599"/>
          <p:cNvSpPr>
            <a:spLocks/>
          </p:cNvSpPr>
          <p:nvPr/>
        </p:nvSpPr>
        <p:spPr bwMode="auto">
          <a:xfrm>
            <a:off x="3996660" y="1411779"/>
            <a:ext cx="193094" cy="45192"/>
          </a:xfrm>
          <a:custGeom>
            <a:avLst/>
            <a:gdLst>
              <a:gd name="T0" fmla="*/ 64 w 64"/>
              <a:gd name="T1" fmla="*/ 11 h 15"/>
              <a:gd name="T2" fmla="*/ 60 w 64"/>
              <a:gd name="T3" fmla="*/ 15 h 15"/>
              <a:gd name="T4" fmla="*/ 3 w 64"/>
              <a:gd name="T5" fmla="*/ 15 h 15"/>
              <a:gd name="T6" fmla="*/ 0 w 64"/>
              <a:gd name="T7" fmla="*/ 11 h 15"/>
              <a:gd name="T8" fmla="*/ 0 w 64"/>
              <a:gd name="T9" fmla="*/ 4 h 15"/>
              <a:gd name="T10" fmla="*/ 3 w 64"/>
              <a:gd name="T11" fmla="*/ 0 h 15"/>
              <a:gd name="T12" fmla="*/ 60 w 64"/>
              <a:gd name="T13" fmla="*/ 0 h 15"/>
              <a:gd name="T14" fmla="*/ 64 w 64"/>
              <a:gd name="T15" fmla="*/ 4 h 15"/>
              <a:gd name="T16" fmla="*/ 64 w 64"/>
              <a:gd name="T17" fmla="*/ 1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5">
                <a:moveTo>
                  <a:pt x="64" y="11"/>
                </a:moveTo>
                <a:cubicBezTo>
                  <a:pt x="64" y="14"/>
                  <a:pt x="62" y="15"/>
                  <a:pt x="60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4"/>
                  <a:pt x="0" y="11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4" y="1"/>
                  <a:pt x="64" y="4"/>
                </a:cubicBezTo>
                <a:lnTo>
                  <a:pt x="64" y="11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5" name="Freeform 1600"/>
          <p:cNvSpPr>
            <a:spLocks/>
          </p:cNvSpPr>
          <p:nvPr/>
        </p:nvSpPr>
        <p:spPr bwMode="auto">
          <a:xfrm>
            <a:off x="3996660" y="1477514"/>
            <a:ext cx="53409" cy="57517"/>
          </a:xfrm>
          <a:custGeom>
            <a:avLst/>
            <a:gdLst>
              <a:gd name="T0" fmla="*/ 18 w 18"/>
              <a:gd name="T1" fmla="*/ 15 h 19"/>
              <a:gd name="T2" fmla="*/ 14 w 18"/>
              <a:gd name="T3" fmla="*/ 19 h 19"/>
              <a:gd name="T4" fmla="*/ 4 w 18"/>
              <a:gd name="T5" fmla="*/ 19 h 19"/>
              <a:gd name="T6" fmla="*/ 0 w 18"/>
              <a:gd name="T7" fmla="*/ 15 h 19"/>
              <a:gd name="T8" fmla="*/ 0 w 18"/>
              <a:gd name="T9" fmla="*/ 4 h 19"/>
              <a:gd name="T10" fmla="*/ 4 w 18"/>
              <a:gd name="T11" fmla="*/ 0 h 19"/>
              <a:gd name="T12" fmla="*/ 14 w 18"/>
              <a:gd name="T13" fmla="*/ 0 h 19"/>
              <a:gd name="T14" fmla="*/ 18 w 18"/>
              <a:gd name="T15" fmla="*/ 4 h 19"/>
              <a:gd name="T16" fmla="*/ 18 w 18"/>
              <a:gd name="T17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5"/>
                </a:moveTo>
                <a:cubicBezTo>
                  <a:pt x="18" y="17"/>
                  <a:pt x="16" y="19"/>
                  <a:pt x="1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8" y="2"/>
                  <a:pt x="18" y="4"/>
                </a:cubicBezTo>
                <a:lnTo>
                  <a:pt x="18" y="15"/>
                </a:lnTo>
                <a:close/>
              </a:path>
            </a:pathLst>
          </a:custGeom>
          <a:solidFill>
            <a:srgbClr val="94BE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6" name="Freeform 1601"/>
          <p:cNvSpPr>
            <a:spLocks/>
          </p:cNvSpPr>
          <p:nvPr/>
        </p:nvSpPr>
        <p:spPr bwMode="auto">
          <a:xfrm>
            <a:off x="4066502" y="1477514"/>
            <a:ext cx="53409" cy="57517"/>
          </a:xfrm>
          <a:custGeom>
            <a:avLst/>
            <a:gdLst>
              <a:gd name="T0" fmla="*/ 18 w 18"/>
              <a:gd name="T1" fmla="*/ 15 h 19"/>
              <a:gd name="T2" fmla="*/ 14 w 18"/>
              <a:gd name="T3" fmla="*/ 19 h 19"/>
              <a:gd name="T4" fmla="*/ 4 w 18"/>
              <a:gd name="T5" fmla="*/ 19 h 19"/>
              <a:gd name="T6" fmla="*/ 0 w 18"/>
              <a:gd name="T7" fmla="*/ 15 h 19"/>
              <a:gd name="T8" fmla="*/ 0 w 18"/>
              <a:gd name="T9" fmla="*/ 4 h 19"/>
              <a:gd name="T10" fmla="*/ 4 w 18"/>
              <a:gd name="T11" fmla="*/ 0 h 19"/>
              <a:gd name="T12" fmla="*/ 14 w 18"/>
              <a:gd name="T13" fmla="*/ 0 h 19"/>
              <a:gd name="T14" fmla="*/ 18 w 18"/>
              <a:gd name="T15" fmla="*/ 4 h 19"/>
              <a:gd name="T16" fmla="*/ 18 w 18"/>
              <a:gd name="T17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5"/>
                </a:moveTo>
                <a:cubicBezTo>
                  <a:pt x="18" y="17"/>
                  <a:pt x="16" y="19"/>
                  <a:pt x="1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8" y="2"/>
                  <a:pt x="18" y="4"/>
                </a:cubicBezTo>
                <a:lnTo>
                  <a:pt x="18" y="15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" name="Freeform 1602"/>
          <p:cNvSpPr>
            <a:spLocks/>
          </p:cNvSpPr>
          <p:nvPr/>
        </p:nvSpPr>
        <p:spPr bwMode="auto">
          <a:xfrm>
            <a:off x="4136345" y="1477514"/>
            <a:ext cx="53409" cy="57517"/>
          </a:xfrm>
          <a:custGeom>
            <a:avLst/>
            <a:gdLst>
              <a:gd name="T0" fmla="*/ 18 w 18"/>
              <a:gd name="T1" fmla="*/ 15 h 19"/>
              <a:gd name="T2" fmla="*/ 14 w 18"/>
              <a:gd name="T3" fmla="*/ 19 h 19"/>
              <a:gd name="T4" fmla="*/ 4 w 18"/>
              <a:gd name="T5" fmla="*/ 19 h 19"/>
              <a:gd name="T6" fmla="*/ 0 w 18"/>
              <a:gd name="T7" fmla="*/ 15 h 19"/>
              <a:gd name="T8" fmla="*/ 0 w 18"/>
              <a:gd name="T9" fmla="*/ 4 h 19"/>
              <a:gd name="T10" fmla="*/ 4 w 18"/>
              <a:gd name="T11" fmla="*/ 0 h 19"/>
              <a:gd name="T12" fmla="*/ 14 w 18"/>
              <a:gd name="T13" fmla="*/ 0 h 19"/>
              <a:gd name="T14" fmla="*/ 18 w 18"/>
              <a:gd name="T15" fmla="*/ 4 h 19"/>
              <a:gd name="T16" fmla="*/ 18 w 18"/>
              <a:gd name="T17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5"/>
                </a:moveTo>
                <a:cubicBezTo>
                  <a:pt x="18" y="17"/>
                  <a:pt x="16" y="19"/>
                  <a:pt x="1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8" y="2"/>
                  <a:pt x="18" y="4"/>
                </a:cubicBezTo>
                <a:lnTo>
                  <a:pt x="18" y="15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" name="Freeform 1603"/>
          <p:cNvSpPr>
            <a:spLocks/>
          </p:cNvSpPr>
          <p:nvPr/>
        </p:nvSpPr>
        <p:spPr bwMode="auto">
          <a:xfrm>
            <a:off x="3996660" y="1547356"/>
            <a:ext cx="53409" cy="55464"/>
          </a:xfrm>
          <a:custGeom>
            <a:avLst/>
            <a:gdLst>
              <a:gd name="T0" fmla="*/ 18 w 18"/>
              <a:gd name="T1" fmla="*/ 14 h 18"/>
              <a:gd name="T2" fmla="*/ 14 w 18"/>
              <a:gd name="T3" fmla="*/ 18 h 18"/>
              <a:gd name="T4" fmla="*/ 4 w 18"/>
              <a:gd name="T5" fmla="*/ 18 h 18"/>
              <a:gd name="T6" fmla="*/ 0 w 18"/>
              <a:gd name="T7" fmla="*/ 14 h 18"/>
              <a:gd name="T8" fmla="*/ 0 w 18"/>
              <a:gd name="T9" fmla="*/ 4 h 18"/>
              <a:gd name="T10" fmla="*/ 4 w 18"/>
              <a:gd name="T11" fmla="*/ 0 h 18"/>
              <a:gd name="T12" fmla="*/ 14 w 18"/>
              <a:gd name="T13" fmla="*/ 0 h 18"/>
              <a:gd name="T14" fmla="*/ 18 w 18"/>
              <a:gd name="T15" fmla="*/ 4 h 18"/>
              <a:gd name="T16" fmla="*/ 18 w 18"/>
              <a:gd name="T17" fmla="*/ 1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8" y="14"/>
                </a:moveTo>
                <a:cubicBezTo>
                  <a:pt x="18" y="16"/>
                  <a:pt x="16" y="18"/>
                  <a:pt x="1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8" y="2"/>
                  <a:pt x="18" y="4"/>
                </a:cubicBezTo>
                <a:lnTo>
                  <a:pt x="18" y="14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9" name="Freeform 1604"/>
          <p:cNvSpPr>
            <a:spLocks/>
          </p:cNvSpPr>
          <p:nvPr/>
        </p:nvSpPr>
        <p:spPr bwMode="auto">
          <a:xfrm>
            <a:off x="4066502" y="1547356"/>
            <a:ext cx="53409" cy="55464"/>
          </a:xfrm>
          <a:custGeom>
            <a:avLst/>
            <a:gdLst>
              <a:gd name="T0" fmla="*/ 18 w 18"/>
              <a:gd name="T1" fmla="*/ 14 h 18"/>
              <a:gd name="T2" fmla="*/ 14 w 18"/>
              <a:gd name="T3" fmla="*/ 18 h 18"/>
              <a:gd name="T4" fmla="*/ 4 w 18"/>
              <a:gd name="T5" fmla="*/ 18 h 18"/>
              <a:gd name="T6" fmla="*/ 0 w 18"/>
              <a:gd name="T7" fmla="*/ 14 h 18"/>
              <a:gd name="T8" fmla="*/ 0 w 18"/>
              <a:gd name="T9" fmla="*/ 4 h 18"/>
              <a:gd name="T10" fmla="*/ 4 w 18"/>
              <a:gd name="T11" fmla="*/ 0 h 18"/>
              <a:gd name="T12" fmla="*/ 14 w 18"/>
              <a:gd name="T13" fmla="*/ 0 h 18"/>
              <a:gd name="T14" fmla="*/ 18 w 18"/>
              <a:gd name="T15" fmla="*/ 4 h 18"/>
              <a:gd name="T16" fmla="*/ 18 w 18"/>
              <a:gd name="T17" fmla="*/ 1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8" y="14"/>
                </a:moveTo>
                <a:cubicBezTo>
                  <a:pt x="18" y="16"/>
                  <a:pt x="16" y="18"/>
                  <a:pt x="1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8" y="2"/>
                  <a:pt x="18" y="4"/>
                </a:cubicBezTo>
                <a:lnTo>
                  <a:pt x="18" y="14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" name="Freeform 1605"/>
          <p:cNvSpPr>
            <a:spLocks/>
          </p:cNvSpPr>
          <p:nvPr/>
        </p:nvSpPr>
        <p:spPr bwMode="auto">
          <a:xfrm>
            <a:off x="4136345" y="1547356"/>
            <a:ext cx="53409" cy="55464"/>
          </a:xfrm>
          <a:custGeom>
            <a:avLst/>
            <a:gdLst>
              <a:gd name="T0" fmla="*/ 18 w 18"/>
              <a:gd name="T1" fmla="*/ 14 h 18"/>
              <a:gd name="T2" fmla="*/ 14 w 18"/>
              <a:gd name="T3" fmla="*/ 18 h 18"/>
              <a:gd name="T4" fmla="*/ 4 w 18"/>
              <a:gd name="T5" fmla="*/ 18 h 18"/>
              <a:gd name="T6" fmla="*/ 0 w 18"/>
              <a:gd name="T7" fmla="*/ 14 h 18"/>
              <a:gd name="T8" fmla="*/ 0 w 18"/>
              <a:gd name="T9" fmla="*/ 4 h 18"/>
              <a:gd name="T10" fmla="*/ 4 w 18"/>
              <a:gd name="T11" fmla="*/ 0 h 18"/>
              <a:gd name="T12" fmla="*/ 14 w 18"/>
              <a:gd name="T13" fmla="*/ 0 h 18"/>
              <a:gd name="T14" fmla="*/ 18 w 18"/>
              <a:gd name="T15" fmla="*/ 4 h 18"/>
              <a:gd name="T16" fmla="*/ 18 w 18"/>
              <a:gd name="T17" fmla="*/ 1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8" y="14"/>
                </a:moveTo>
                <a:cubicBezTo>
                  <a:pt x="18" y="16"/>
                  <a:pt x="16" y="18"/>
                  <a:pt x="1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8" y="2"/>
                  <a:pt x="18" y="4"/>
                </a:cubicBezTo>
                <a:lnTo>
                  <a:pt x="18" y="14"/>
                </a:lnTo>
                <a:close/>
              </a:path>
            </a:pathLst>
          </a:custGeom>
          <a:solidFill>
            <a:srgbClr val="94BE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" name="Freeform 1606"/>
          <p:cNvSpPr>
            <a:spLocks/>
          </p:cNvSpPr>
          <p:nvPr/>
        </p:nvSpPr>
        <p:spPr bwMode="auto">
          <a:xfrm>
            <a:off x="3996660" y="1615144"/>
            <a:ext cx="53409" cy="57517"/>
          </a:xfrm>
          <a:custGeom>
            <a:avLst/>
            <a:gdLst>
              <a:gd name="T0" fmla="*/ 18 w 18"/>
              <a:gd name="T1" fmla="*/ 15 h 19"/>
              <a:gd name="T2" fmla="*/ 14 w 18"/>
              <a:gd name="T3" fmla="*/ 19 h 19"/>
              <a:gd name="T4" fmla="*/ 4 w 18"/>
              <a:gd name="T5" fmla="*/ 19 h 19"/>
              <a:gd name="T6" fmla="*/ 0 w 18"/>
              <a:gd name="T7" fmla="*/ 15 h 19"/>
              <a:gd name="T8" fmla="*/ 0 w 18"/>
              <a:gd name="T9" fmla="*/ 4 h 19"/>
              <a:gd name="T10" fmla="*/ 4 w 18"/>
              <a:gd name="T11" fmla="*/ 0 h 19"/>
              <a:gd name="T12" fmla="*/ 14 w 18"/>
              <a:gd name="T13" fmla="*/ 0 h 19"/>
              <a:gd name="T14" fmla="*/ 18 w 18"/>
              <a:gd name="T15" fmla="*/ 4 h 19"/>
              <a:gd name="T16" fmla="*/ 18 w 18"/>
              <a:gd name="T17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5"/>
                </a:moveTo>
                <a:cubicBezTo>
                  <a:pt x="18" y="17"/>
                  <a:pt x="16" y="19"/>
                  <a:pt x="1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8" y="2"/>
                  <a:pt x="18" y="4"/>
                </a:cubicBezTo>
                <a:lnTo>
                  <a:pt x="18" y="15"/>
                </a:lnTo>
                <a:close/>
              </a:path>
            </a:pathLst>
          </a:custGeom>
          <a:solidFill>
            <a:srgbClr val="94BE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2" name="Freeform 1607"/>
          <p:cNvSpPr>
            <a:spLocks/>
          </p:cNvSpPr>
          <p:nvPr/>
        </p:nvSpPr>
        <p:spPr bwMode="auto">
          <a:xfrm>
            <a:off x="4066502" y="1615144"/>
            <a:ext cx="53409" cy="57517"/>
          </a:xfrm>
          <a:custGeom>
            <a:avLst/>
            <a:gdLst>
              <a:gd name="T0" fmla="*/ 18 w 18"/>
              <a:gd name="T1" fmla="*/ 15 h 19"/>
              <a:gd name="T2" fmla="*/ 14 w 18"/>
              <a:gd name="T3" fmla="*/ 19 h 19"/>
              <a:gd name="T4" fmla="*/ 4 w 18"/>
              <a:gd name="T5" fmla="*/ 19 h 19"/>
              <a:gd name="T6" fmla="*/ 0 w 18"/>
              <a:gd name="T7" fmla="*/ 15 h 19"/>
              <a:gd name="T8" fmla="*/ 0 w 18"/>
              <a:gd name="T9" fmla="*/ 4 h 19"/>
              <a:gd name="T10" fmla="*/ 4 w 18"/>
              <a:gd name="T11" fmla="*/ 0 h 19"/>
              <a:gd name="T12" fmla="*/ 14 w 18"/>
              <a:gd name="T13" fmla="*/ 0 h 19"/>
              <a:gd name="T14" fmla="*/ 18 w 18"/>
              <a:gd name="T15" fmla="*/ 4 h 19"/>
              <a:gd name="T16" fmla="*/ 18 w 18"/>
              <a:gd name="T17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5"/>
                </a:moveTo>
                <a:cubicBezTo>
                  <a:pt x="18" y="17"/>
                  <a:pt x="16" y="19"/>
                  <a:pt x="1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8" y="2"/>
                  <a:pt x="18" y="4"/>
                </a:cubicBezTo>
                <a:lnTo>
                  <a:pt x="18" y="15"/>
                </a:lnTo>
                <a:close/>
              </a:path>
            </a:pathLst>
          </a:cu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3" name="Freeform 1608"/>
          <p:cNvSpPr>
            <a:spLocks/>
          </p:cNvSpPr>
          <p:nvPr/>
        </p:nvSpPr>
        <p:spPr bwMode="auto">
          <a:xfrm>
            <a:off x="4136345" y="1615144"/>
            <a:ext cx="53409" cy="57517"/>
          </a:xfrm>
          <a:custGeom>
            <a:avLst/>
            <a:gdLst>
              <a:gd name="T0" fmla="*/ 18 w 18"/>
              <a:gd name="T1" fmla="*/ 15 h 19"/>
              <a:gd name="T2" fmla="*/ 14 w 18"/>
              <a:gd name="T3" fmla="*/ 19 h 19"/>
              <a:gd name="T4" fmla="*/ 4 w 18"/>
              <a:gd name="T5" fmla="*/ 19 h 19"/>
              <a:gd name="T6" fmla="*/ 0 w 18"/>
              <a:gd name="T7" fmla="*/ 15 h 19"/>
              <a:gd name="T8" fmla="*/ 0 w 18"/>
              <a:gd name="T9" fmla="*/ 4 h 19"/>
              <a:gd name="T10" fmla="*/ 4 w 18"/>
              <a:gd name="T11" fmla="*/ 0 h 19"/>
              <a:gd name="T12" fmla="*/ 14 w 18"/>
              <a:gd name="T13" fmla="*/ 0 h 19"/>
              <a:gd name="T14" fmla="*/ 18 w 18"/>
              <a:gd name="T15" fmla="*/ 4 h 19"/>
              <a:gd name="T16" fmla="*/ 18 w 18"/>
              <a:gd name="T17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5"/>
                </a:moveTo>
                <a:cubicBezTo>
                  <a:pt x="18" y="17"/>
                  <a:pt x="16" y="19"/>
                  <a:pt x="1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8" y="2"/>
                  <a:pt x="18" y="4"/>
                </a:cubicBezTo>
                <a:lnTo>
                  <a:pt x="18" y="15"/>
                </a:ln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" name="Freeform 1609"/>
          <p:cNvSpPr>
            <a:spLocks/>
          </p:cNvSpPr>
          <p:nvPr/>
        </p:nvSpPr>
        <p:spPr bwMode="auto">
          <a:xfrm>
            <a:off x="3854919" y="1374804"/>
            <a:ext cx="115035" cy="332780"/>
          </a:xfrm>
          <a:custGeom>
            <a:avLst/>
            <a:gdLst>
              <a:gd name="T0" fmla="*/ 38 w 38"/>
              <a:gd name="T1" fmla="*/ 100 h 110"/>
              <a:gd name="T2" fmla="*/ 28 w 38"/>
              <a:gd name="T3" fmla="*/ 110 h 110"/>
              <a:gd name="T4" fmla="*/ 9 w 38"/>
              <a:gd name="T5" fmla="*/ 110 h 110"/>
              <a:gd name="T6" fmla="*/ 0 w 38"/>
              <a:gd name="T7" fmla="*/ 100 h 110"/>
              <a:gd name="T8" fmla="*/ 0 w 38"/>
              <a:gd name="T9" fmla="*/ 9 h 110"/>
              <a:gd name="T10" fmla="*/ 9 w 38"/>
              <a:gd name="T11" fmla="*/ 0 h 110"/>
              <a:gd name="T12" fmla="*/ 28 w 38"/>
              <a:gd name="T13" fmla="*/ 0 h 110"/>
              <a:gd name="T14" fmla="*/ 38 w 38"/>
              <a:gd name="T15" fmla="*/ 9 h 110"/>
              <a:gd name="T16" fmla="*/ 38 w 38"/>
              <a:gd name="T17" fmla="*/ 10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110">
                <a:moveTo>
                  <a:pt x="38" y="100"/>
                </a:moveTo>
                <a:cubicBezTo>
                  <a:pt x="38" y="105"/>
                  <a:pt x="33" y="110"/>
                  <a:pt x="28" y="110"/>
                </a:cubicBezTo>
                <a:cubicBezTo>
                  <a:pt x="9" y="110"/>
                  <a:pt x="9" y="110"/>
                  <a:pt x="9" y="110"/>
                </a:cubicBezTo>
                <a:cubicBezTo>
                  <a:pt x="4" y="110"/>
                  <a:pt x="0" y="105"/>
                  <a:pt x="0" y="100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3" y="0"/>
                  <a:pt x="38" y="4"/>
                  <a:pt x="38" y="9"/>
                </a:cubicBezTo>
                <a:lnTo>
                  <a:pt x="38" y="100"/>
                </a:lnTo>
                <a:close/>
              </a:path>
            </a:pathLst>
          </a:cu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5" name="Oval 1610"/>
          <p:cNvSpPr>
            <a:spLocks noChangeArrowheads="1"/>
          </p:cNvSpPr>
          <p:nvPr/>
        </p:nvSpPr>
        <p:spPr bwMode="auto">
          <a:xfrm>
            <a:off x="3000374" y="1257714"/>
            <a:ext cx="564904" cy="564904"/>
          </a:xfrm>
          <a:prstGeom prst="ellipse">
            <a:avLst/>
          </a:prstGeom>
          <a:solidFill>
            <a:srgbClr val="3C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6" name="Freeform 1611"/>
          <p:cNvSpPr>
            <a:spLocks/>
          </p:cNvSpPr>
          <p:nvPr/>
        </p:nvSpPr>
        <p:spPr bwMode="auto">
          <a:xfrm>
            <a:off x="3150331" y="1358370"/>
            <a:ext cx="168444" cy="367702"/>
          </a:xfrm>
          <a:custGeom>
            <a:avLst/>
            <a:gdLst>
              <a:gd name="T0" fmla="*/ 56 w 56"/>
              <a:gd name="T1" fmla="*/ 122 h 122"/>
              <a:gd name="T2" fmla="*/ 28 w 56"/>
              <a:gd name="T3" fmla="*/ 96 h 122"/>
              <a:gd name="T4" fmla="*/ 0 w 56"/>
              <a:gd name="T5" fmla="*/ 122 h 122"/>
              <a:gd name="T6" fmla="*/ 0 w 56"/>
              <a:gd name="T7" fmla="*/ 8 h 122"/>
              <a:gd name="T8" fmla="*/ 8 w 56"/>
              <a:gd name="T9" fmla="*/ 0 h 122"/>
              <a:gd name="T10" fmla="*/ 50 w 56"/>
              <a:gd name="T11" fmla="*/ 0 h 122"/>
              <a:gd name="T12" fmla="*/ 56 w 56"/>
              <a:gd name="T13" fmla="*/ 6 h 122"/>
              <a:gd name="T14" fmla="*/ 56 w 56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122">
                <a:moveTo>
                  <a:pt x="56" y="122"/>
                </a:moveTo>
                <a:cubicBezTo>
                  <a:pt x="28" y="96"/>
                  <a:pt x="28" y="96"/>
                  <a:pt x="28" y="96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2"/>
                  <a:pt x="56" y="6"/>
                </a:cubicBezTo>
                <a:lnTo>
                  <a:pt x="56" y="122"/>
                </a:lnTo>
                <a:close/>
              </a:path>
            </a:pathLst>
          </a:custGeom>
          <a:solidFill>
            <a:srgbClr val="EBC5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7" name="Freeform 1613"/>
          <p:cNvSpPr>
            <a:spLocks/>
          </p:cNvSpPr>
          <p:nvPr/>
        </p:nvSpPr>
        <p:spPr bwMode="auto">
          <a:xfrm>
            <a:off x="3150331" y="1358370"/>
            <a:ext cx="168444" cy="195149"/>
          </a:xfrm>
          <a:custGeom>
            <a:avLst/>
            <a:gdLst>
              <a:gd name="T0" fmla="*/ 50 w 56"/>
              <a:gd name="T1" fmla="*/ 0 h 65"/>
              <a:gd name="T2" fmla="*/ 8 w 56"/>
              <a:gd name="T3" fmla="*/ 0 h 65"/>
              <a:gd name="T4" fmla="*/ 0 w 56"/>
              <a:gd name="T5" fmla="*/ 8 h 65"/>
              <a:gd name="T6" fmla="*/ 0 w 56"/>
              <a:gd name="T7" fmla="*/ 65 h 65"/>
              <a:gd name="T8" fmla="*/ 56 w 56"/>
              <a:gd name="T9" fmla="*/ 65 h 65"/>
              <a:gd name="T10" fmla="*/ 56 w 56"/>
              <a:gd name="T11" fmla="*/ 6 h 65"/>
              <a:gd name="T12" fmla="*/ 50 w 56"/>
              <a:gd name="T1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65">
                <a:moveTo>
                  <a:pt x="50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65"/>
                  <a:pt x="0" y="65"/>
                  <a:pt x="0" y="65"/>
                </a:cubicBezTo>
                <a:cubicBezTo>
                  <a:pt x="56" y="65"/>
                  <a:pt x="56" y="65"/>
                  <a:pt x="56" y="65"/>
                </a:cubicBezTo>
                <a:cubicBezTo>
                  <a:pt x="56" y="6"/>
                  <a:pt x="56" y="6"/>
                  <a:pt x="56" y="6"/>
                </a:cubicBezTo>
                <a:cubicBezTo>
                  <a:pt x="56" y="2"/>
                  <a:pt x="53" y="0"/>
                  <a:pt x="50" y="0"/>
                </a:cubicBezTo>
                <a:close/>
              </a:path>
            </a:pathLst>
          </a:custGeom>
          <a:solidFill>
            <a:srgbClr val="DD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" name="Oval 1614"/>
          <p:cNvSpPr>
            <a:spLocks noChangeArrowheads="1"/>
          </p:cNvSpPr>
          <p:nvPr/>
        </p:nvSpPr>
        <p:spPr bwMode="auto">
          <a:xfrm>
            <a:off x="3253041" y="1360424"/>
            <a:ext cx="160227" cy="164336"/>
          </a:xfrm>
          <a:prstGeom prst="ellipse">
            <a:avLst/>
          </a:prstGeom>
          <a:solidFill>
            <a:srgbClr val="DF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9" name="Freeform 1615"/>
          <p:cNvSpPr>
            <a:spLocks/>
          </p:cNvSpPr>
          <p:nvPr/>
        </p:nvSpPr>
        <p:spPr bwMode="auto">
          <a:xfrm>
            <a:off x="3290016" y="1430266"/>
            <a:ext cx="86276" cy="24650"/>
          </a:xfrm>
          <a:custGeom>
            <a:avLst/>
            <a:gdLst>
              <a:gd name="T0" fmla="*/ 29 w 29"/>
              <a:gd name="T1" fmla="*/ 5 h 8"/>
              <a:gd name="T2" fmla="*/ 27 w 29"/>
              <a:gd name="T3" fmla="*/ 8 h 8"/>
              <a:gd name="T4" fmla="*/ 2 w 29"/>
              <a:gd name="T5" fmla="*/ 8 h 8"/>
              <a:gd name="T6" fmla="*/ 0 w 29"/>
              <a:gd name="T7" fmla="*/ 5 h 8"/>
              <a:gd name="T8" fmla="*/ 0 w 29"/>
              <a:gd name="T9" fmla="*/ 3 h 8"/>
              <a:gd name="T10" fmla="*/ 2 w 29"/>
              <a:gd name="T11" fmla="*/ 0 h 8"/>
              <a:gd name="T12" fmla="*/ 27 w 29"/>
              <a:gd name="T13" fmla="*/ 0 h 8"/>
              <a:gd name="T14" fmla="*/ 29 w 29"/>
              <a:gd name="T15" fmla="*/ 3 h 8"/>
              <a:gd name="T16" fmla="*/ 29 w 29"/>
              <a:gd name="T17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8">
                <a:moveTo>
                  <a:pt x="29" y="5"/>
                </a:moveTo>
                <a:cubicBezTo>
                  <a:pt x="29" y="6"/>
                  <a:pt x="28" y="8"/>
                  <a:pt x="27" y="8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0" y="6"/>
                  <a:pt x="0" y="5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2"/>
                  <a:pt x="29" y="3"/>
                </a:cubicBezTo>
                <a:lnTo>
                  <a:pt x="29" y="5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0" name="Freeform 1616"/>
          <p:cNvSpPr>
            <a:spLocks/>
          </p:cNvSpPr>
          <p:nvPr/>
        </p:nvSpPr>
        <p:spPr bwMode="auto">
          <a:xfrm>
            <a:off x="3322883" y="1397399"/>
            <a:ext cx="20542" cy="90385"/>
          </a:xfrm>
          <a:custGeom>
            <a:avLst/>
            <a:gdLst>
              <a:gd name="T0" fmla="*/ 3 w 7"/>
              <a:gd name="T1" fmla="*/ 30 h 30"/>
              <a:gd name="T2" fmla="*/ 0 w 7"/>
              <a:gd name="T3" fmla="*/ 27 h 30"/>
              <a:gd name="T4" fmla="*/ 0 w 7"/>
              <a:gd name="T5" fmla="*/ 3 h 30"/>
              <a:gd name="T6" fmla="*/ 3 w 7"/>
              <a:gd name="T7" fmla="*/ 0 h 30"/>
              <a:gd name="T8" fmla="*/ 4 w 7"/>
              <a:gd name="T9" fmla="*/ 0 h 30"/>
              <a:gd name="T10" fmla="*/ 7 w 7"/>
              <a:gd name="T11" fmla="*/ 3 h 30"/>
              <a:gd name="T12" fmla="*/ 7 w 7"/>
              <a:gd name="T13" fmla="*/ 27 h 30"/>
              <a:gd name="T14" fmla="*/ 4 w 7"/>
              <a:gd name="T15" fmla="*/ 30 h 30"/>
              <a:gd name="T16" fmla="*/ 3 w 7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0">
                <a:moveTo>
                  <a:pt x="3" y="30"/>
                </a:moveTo>
                <a:cubicBezTo>
                  <a:pt x="1" y="30"/>
                  <a:pt x="0" y="29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7" y="1"/>
                  <a:pt x="7" y="3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9"/>
                  <a:pt x="6" y="30"/>
                  <a:pt x="4" y="30"/>
                </a:cubicBezTo>
                <a:lnTo>
                  <a:pt x="3" y="30"/>
                </a:lnTo>
                <a:close/>
              </a:path>
            </a:pathLst>
          </a:custGeom>
          <a:solidFill>
            <a:srgbClr val="38A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" name="文本框 1616"/>
          <p:cNvSpPr txBox="1"/>
          <p:nvPr/>
        </p:nvSpPr>
        <p:spPr>
          <a:xfrm>
            <a:off x="496372" y="2182158"/>
            <a:ext cx="22365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4249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商务</a:t>
            </a:r>
            <a:endParaRPr lang="en-US" altLang="zh-CN" sz="8000" b="1" dirty="0">
              <a:solidFill>
                <a:srgbClr val="4249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>
                <a:solidFill>
                  <a:srgbClr val="4249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图标元素</a:t>
            </a:r>
            <a:endParaRPr lang="en-US" sz="4000" b="1" dirty="0">
              <a:solidFill>
                <a:srgbClr val="4249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91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flipH="1">
            <a:off x="1321807" y="3219148"/>
            <a:ext cx="10870193" cy="3638852"/>
            <a:chOff x="-1" y="3219148"/>
            <a:chExt cx="10870193" cy="3638852"/>
          </a:xfrm>
        </p:grpSpPr>
        <p:grpSp>
          <p:nvGrpSpPr>
            <p:cNvPr id="8" name="Group 7"/>
            <p:cNvGrpSpPr/>
            <p:nvPr/>
          </p:nvGrpSpPr>
          <p:grpSpPr>
            <a:xfrm>
              <a:off x="8407979" y="5698593"/>
              <a:ext cx="2462213" cy="1159407"/>
              <a:chOff x="8407979" y="5698593"/>
              <a:chExt cx="2462213" cy="1159407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8407979" y="5698594"/>
                <a:ext cx="2462213" cy="842963"/>
              </a:xfrm>
              <a:custGeom>
                <a:avLst/>
                <a:gdLst>
                  <a:gd name="T0" fmla="*/ 1551 w 1551"/>
                  <a:gd name="T1" fmla="*/ 0 h 531"/>
                  <a:gd name="T2" fmla="*/ 1144 w 1551"/>
                  <a:gd name="T3" fmla="*/ 531 h 531"/>
                  <a:gd name="T4" fmla="*/ 0 w 1551"/>
                  <a:gd name="T5" fmla="*/ 531 h 531"/>
                  <a:gd name="T6" fmla="*/ 405 w 1551"/>
                  <a:gd name="T7" fmla="*/ 0 h 531"/>
                  <a:gd name="T8" fmla="*/ 1551 w 1551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1" h="531">
                    <a:moveTo>
                      <a:pt x="1551" y="0"/>
                    </a:moveTo>
                    <a:lnTo>
                      <a:pt x="1144" y="531"/>
                    </a:lnTo>
                    <a:lnTo>
                      <a:pt x="0" y="531"/>
                    </a:lnTo>
                    <a:lnTo>
                      <a:pt x="405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8407979" y="6541556"/>
                <a:ext cx="1816100" cy="316444"/>
              </a:xfrm>
              <a:custGeom>
                <a:avLst/>
                <a:gdLst>
                  <a:gd name="connsiteX0" fmla="*/ 0 w 1816100"/>
                  <a:gd name="connsiteY0" fmla="*/ 0 h 316444"/>
                  <a:gd name="connsiteX1" fmla="*/ 1816100 w 1816100"/>
                  <a:gd name="connsiteY1" fmla="*/ 0 h 316444"/>
                  <a:gd name="connsiteX2" fmla="*/ 1816100 w 1816100"/>
                  <a:gd name="connsiteY2" fmla="*/ 316444 h 316444"/>
                  <a:gd name="connsiteX3" fmla="*/ 0 w 1816100"/>
                  <a:gd name="connsiteY3" fmla="*/ 316444 h 316444"/>
                  <a:gd name="connsiteX4" fmla="*/ 0 w 1816100"/>
                  <a:gd name="connsiteY4" fmla="*/ 0 h 31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6100" h="316444">
                    <a:moveTo>
                      <a:pt x="0" y="0"/>
                    </a:moveTo>
                    <a:lnTo>
                      <a:pt x="1816100" y="0"/>
                    </a:lnTo>
                    <a:lnTo>
                      <a:pt x="1816100" y="316444"/>
                    </a:lnTo>
                    <a:lnTo>
                      <a:pt x="0" y="316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0214555" y="5698593"/>
                <a:ext cx="646113" cy="1159406"/>
              </a:xfrm>
              <a:custGeom>
                <a:avLst/>
                <a:gdLst>
                  <a:gd name="connsiteX0" fmla="*/ 646113 w 646113"/>
                  <a:gd name="connsiteY0" fmla="*/ 0 h 1159406"/>
                  <a:gd name="connsiteX1" fmla="*/ 646113 w 646113"/>
                  <a:gd name="connsiteY1" fmla="*/ 421481 h 1159406"/>
                  <a:gd name="connsiteX2" fmla="*/ 646113 w 646113"/>
                  <a:gd name="connsiteY2" fmla="*/ 496887 h 1159406"/>
                  <a:gd name="connsiteX3" fmla="*/ 646113 w 646113"/>
                  <a:gd name="connsiteY3" fmla="*/ 842962 h 1159406"/>
                  <a:gd name="connsiteX4" fmla="*/ 646113 w 646113"/>
                  <a:gd name="connsiteY4" fmla="*/ 918368 h 1159406"/>
                  <a:gd name="connsiteX5" fmla="*/ 646113 w 646113"/>
                  <a:gd name="connsiteY5" fmla="*/ 1159406 h 1159406"/>
                  <a:gd name="connsiteX6" fmla="*/ 0 w 646113"/>
                  <a:gd name="connsiteY6" fmla="*/ 1159406 h 1159406"/>
                  <a:gd name="connsiteX7" fmla="*/ 0 w 646113"/>
                  <a:gd name="connsiteY7" fmla="*/ 842962 h 1159406"/>
                  <a:gd name="connsiteX8" fmla="*/ 646113 w 646113"/>
                  <a:gd name="connsiteY8" fmla="*/ 0 h 1159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6113" h="1159406">
                    <a:moveTo>
                      <a:pt x="646113" y="0"/>
                    </a:moveTo>
                    <a:lnTo>
                      <a:pt x="646113" y="421481"/>
                    </a:lnTo>
                    <a:lnTo>
                      <a:pt x="646113" y="496887"/>
                    </a:lnTo>
                    <a:lnTo>
                      <a:pt x="646113" y="842962"/>
                    </a:lnTo>
                    <a:lnTo>
                      <a:pt x="646113" y="918368"/>
                    </a:lnTo>
                    <a:lnTo>
                      <a:pt x="646113" y="1159406"/>
                    </a:lnTo>
                    <a:lnTo>
                      <a:pt x="0" y="1159406"/>
                    </a:lnTo>
                    <a:lnTo>
                      <a:pt x="0" y="842962"/>
                    </a:lnTo>
                    <a:lnTo>
                      <a:pt x="646113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-1" y="3219148"/>
              <a:ext cx="1813456" cy="3638852"/>
              <a:chOff x="-1" y="3219148"/>
              <a:chExt cx="1813456" cy="3638852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1167342" y="3219148"/>
                <a:ext cx="646113" cy="1339850"/>
              </a:xfrm>
              <a:custGeom>
                <a:avLst/>
                <a:gdLst>
                  <a:gd name="T0" fmla="*/ 0 w 407"/>
                  <a:gd name="T1" fmla="*/ 844 h 844"/>
                  <a:gd name="T2" fmla="*/ 407 w 407"/>
                  <a:gd name="T3" fmla="*/ 313 h 844"/>
                  <a:gd name="T4" fmla="*/ 407 w 407"/>
                  <a:gd name="T5" fmla="*/ 0 h 844"/>
                  <a:gd name="T6" fmla="*/ 0 w 407"/>
                  <a:gd name="T7" fmla="*/ 531 h 844"/>
                  <a:gd name="T8" fmla="*/ 0 w 407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844">
                    <a:moveTo>
                      <a:pt x="0" y="844"/>
                    </a:moveTo>
                    <a:lnTo>
                      <a:pt x="407" y="313"/>
                    </a:lnTo>
                    <a:lnTo>
                      <a:pt x="407" y="0"/>
                    </a:lnTo>
                    <a:lnTo>
                      <a:pt x="0" y="531"/>
                    </a:lnTo>
                    <a:lnTo>
                      <a:pt x="0" y="84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-1" y="4057122"/>
                <a:ext cx="1167342" cy="496888"/>
              </a:xfrm>
              <a:custGeom>
                <a:avLst/>
                <a:gdLst>
                  <a:gd name="connsiteX0" fmla="*/ 0 w 1167342"/>
                  <a:gd name="connsiteY0" fmla="*/ 0 h 496888"/>
                  <a:gd name="connsiteX1" fmla="*/ 1167342 w 1167342"/>
                  <a:gd name="connsiteY1" fmla="*/ 0 h 496888"/>
                  <a:gd name="connsiteX2" fmla="*/ 1167342 w 1167342"/>
                  <a:gd name="connsiteY2" fmla="*/ 496888 h 496888"/>
                  <a:gd name="connsiteX3" fmla="*/ 0 w 1167342"/>
                  <a:gd name="connsiteY3" fmla="*/ 496888 h 496888"/>
                  <a:gd name="connsiteX4" fmla="*/ 0 w 1167342"/>
                  <a:gd name="connsiteY4" fmla="*/ 0 h 49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7342" h="496888">
                    <a:moveTo>
                      <a:pt x="0" y="0"/>
                    </a:moveTo>
                    <a:lnTo>
                      <a:pt x="1167342" y="0"/>
                    </a:lnTo>
                    <a:lnTo>
                      <a:pt x="1167342" y="496888"/>
                    </a:lnTo>
                    <a:lnTo>
                      <a:pt x="0" y="4968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0" y="3228673"/>
                <a:ext cx="1813455" cy="842963"/>
              </a:xfrm>
              <a:custGeom>
                <a:avLst/>
                <a:gdLst>
                  <a:gd name="connsiteX0" fmla="*/ 0 w 1813455"/>
                  <a:gd name="connsiteY0" fmla="*/ 0 h 842963"/>
                  <a:gd name="connsiteX1" fmla="*/ 1813455 w 1813455"/>
                  <a:gd name="connsiteY1" fmla="*/ 0 h 842963"/>
                  <a:gd name="connsiteX2" fmla="*/ 1167342 w 1813455"/>
                  <a:gd name="connsiteY2" fmla="*/ 842963 h 842963"/>
                  <a:gd name="connsiteX3" fmla="*/ 0 w 1813455"/>
                  <a:gd name="connsiteY3" fmla="*/ 842963 h 842963"/>
                  <a:gd name="connsiteX4" fmla="*/ 0 w 1813455"/>
                  <a:gd name="connsiteY4" fmla="*/ 0 h 84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455" h="842963">
                    <a:moveTo>
                      <a:pt x="0" y="0"/>
                    </a:moveTo>
                    <a:lnTo>
                      <a:pt x="1813455" y="0"/>
                    </a:lnTo>
                    <a:lnTo>
                      <a:pt x="1167342" y="842963"/>
                    </a:lnTo>
                    <a:lnTo>
                      <a:pt x="0" y="842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4554009"/>
                <a:ext cx="1157817" cy="230399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7767" y="3707721"/>
              <a:ext cx="2462263" cy="3150279"/>
              <a:chOff x="1157767" y="3707721"/>
              <a:chExt cx="2462263" cy="3150279"/>
            </a:xfrm>
          </p:grpSpPr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1157817" y="4554009"/>
                <a:ext cx="1816100" cy="49688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1157817" y="3711046"/>
                <a:ext cx="2462213" cy="842963"/>
              </a:xfrm>
              <a:custGeom>
                <a:avLst/>
                <a:gdLst>
                  <a:gd name="T0" fmla="*/ 1551 w 1551"/>
                  <a:gd name="T1" fmla="*/ 0 h 531"/>
                  <a:gd name="T2" fmla="*/ 1144 w 1551"/>
                  <a:gd name="T3" fmla="*/ 531 h 531"/>
                  <a:gd name="T4" fmla="*/ 0 w 1551"/>
                  <a:gd name="T5" fmla="*/ 531 h 531"/>
                  <a:gd name="T6" fmla="*/ 405 w 1551"/>
                  <a:gd name="T7" fmla="*/ 0 h 531"/>
                  <a:gd name="T8" fmla="*/ 1551 w 1551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1" h="531">
                    <a:moveTo>
                      <a:pt x="1551" y="0"/>
                    </a:moveTo>
                    <a:lnTo>
                      <a:pt x="1144" y="531"/>
                    </a:lnTo>
                    <a:lnTo>
                      <a:pt x="0" y="531"/>
                    </a:lnTo>
                    <a:lnTo>
                      <a:pt x="405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73917" y="3707721"/>
                <a:ext cx="646113" cy="1339850"/>
              </a:xfrm>
              <a:custGeom>
                <a:avLst/>
                <a:gdLst>
                  <a:gd name="T0" fmla="*/ 0 w 407"/>
                  <a:gd name="T1" fmla="*/ 844 h 844"/>
                  <a:gd name="T2" fmla="*/ 407 w 407"/>
                  <a:gd name="T3" fmla="*/ 313 h 844"/>
                  <a:gd name="T4" fmla="*/ 407 w 407"/>
                  <a:gd name="T5" fmla="*/ 0 h 844"/>
                  <a:gd name="T6" fmla="*/ 0 w 407"/>
                  <a:gd name="T7" fmla="*/ 531 h 844"/>
                  <a:gd name="T8" fmla="*/ 0 w 407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844">
                    <a:moveTo>
                      <a:pt x="0" y="844"/>
                    </a:moveTo>
                    <a:lnTo>
                      <a:pt x="407" y="313"/>
                    </a:lnTo>
                    <a:lnTo>
                      <a:pt x="407" y="0"/>
                    </a:lnTo>
                    <a:lnTo>
                      <a:pt x="0" y="531"/>
                    </a:lnTo>
                    <a:lnTo>
                      <a:pt x="0" y="84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57767" y="5041371"/>
                <a:ext cx="1813505" cy="1816629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969204" y="4207933"/>
              <a:ext cx="2462213" cy="2650067"/>
              <a:chOff x="2969204" y="4207933"/>
              <a:chExt cx="2462213" cy="2650067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969204" y="5050896"/>
                <a:ext cx="1816100" cy="4968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969204" y="4207933"/>
                <a:ext cx="2462213" cy="842963"/>
              </a:xfrm>
              <a:custGeom>
                <a:avLst/>
                <a:gdLst>
                  <a:gd name="T0" fmla="*/ 1551 w 1551"/>
                  <a:gd name="T1" fmla="*/ 0 h 531"/>
                  <a:gd name="T2" fmla="*/ 1144 w 1551"/>
                  <a:gd name="T3" fmla="*/ 531 h 531"/>
                  <a:gd name="T4" fmla="*/ 0 w 1551"/>
                  <a:gd name="T5" fmla="*/ 531 h 531"/>
                  <a:gd name="T6" fmla="*/ 405 w 1551"/>
                  <a:gd name="T7" fmla="*/ 0 h 531"/>
                  <a:gd name="T8" fmla="*/ 1551 w 1551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1" h="531">
                    <a:moveTo>
                      <a:pt x="1551" y="0"/>
                    </a:moveTo>
                    <a:lnTo>
                      <a:pt x="1144" y="531"/>
                    </a:lnTo>
                    <a:lnTo>
                      <a:pt x="0" y="531"/>
                    </a:lnTo>
                    <a:lnTo>
                      <a:pt x="405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4785304" y="4207933"/>
                <a:ext cx="646113" cy="1339850"/>
              </a:xfrm>
              <a:custGeom>
                <a:avLst/>
                <a:gdLst>
                  <a:gd name="T0" fmla="*/ 0 w 407"/>
                  <a:gd name="T1" fmla="*/ 844 h 844"/>
                  <a:gd name="T2" fmla="*/ 407 w 407"/>
                  <a:gd name="T3" fmla="*/ 313 h 844"/>
                  <a:gd name="T4" fmla="*/ 407 w 407"/>
                  <a:gd name="T5" fmla="*/ 0 h 844"/>
                  <a:gd name="T6" fmla="*/ 0 w 407"/>
                  <a:gd name="T7" fmla="*/ 531 h 844"/>
                  <a:gd name="T8" fmla="*/ 0 w 407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844">
                    <a:moveTo>
                      <a:pt x="0" y="844"/>
                    </a:moveTo>
                    <a:lnTo>
                      <a:pt x="407" y="313"/>
                    </a:lnTo>
                    <a:lnTo>
                      <a:pt x="407" y="0"/>
                    </a:lnTo>
                    <a:lnTo>
                      <a:pt x="0" y="531"/>
                    </a:lnTo>
                    <a:lnTo>
                      <a:pt x="0" y="844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272" y="5544458"/>
                <a:ext cx="1811338" cy="1313542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777847" y="4695295"/>
              <a:ext cx="2469670" cy="2162704"/>
              <a:chOff x="4777847" y="4695295"/>
              <a:chExt cx="2469670" cy="2162704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777847" y="5547783"/>
                <a:ext cx="1823557" cy="49688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4785304" y="4704820"/>
                <a:ext cx="2462213" cy="842963"/>
              </a:xfrm>
              <a:custGeom>
                <a:avLst/>
                <a:gdLst>
                  <a:gd name="T0" fmla="*/ 1551 w 1551"/>
                  <a:gd name="T1" fmla="*/ 0 h 531"/>
                  <a:gd name="T2" fmla="*/ 1144 w 1551"/>
                  <a:gd name="T3" fmla="*/ 531 h 531"/>
                  <a:gd name="T4" fmla="*/ 0 w 1551"/>
                  <a:gd name="T5" fmla="*/ 531 h 531"/>
                  <a:gd name="T6" fmla="*/ 405 w 1551"/>
                  <a:gd name="T7" fmla="*/ 0 h 531"/>
                  <a:gd name="T8" fmla="*/ 1551 w 1551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1" h="531">
                    <a:moveTo>
                      <a:pt x="1551" y="0"/>
                    </a:moveTo>
                    <a:lnTo>
                      <a:pt x="1144" y="531"/>
                    </a:lnTo>
                    <a:lnTo>
                      <a:pt x="0" y="531"/>
                    </a:lnTo>
                    <a:lnTo>
                      <a:pt x="405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6601404" y="4695295"/>
                <a:ext cx="646113" cy="1339850"/>
              </a:xfrm>
              <a:custGeom>
                <a:avLst/>
                <a:gdLst>
                  <a:gd name="T0" fmla="*/ 0 w 407"/>
                  <a:gd name="T1" fmla="*/ 844 h 844"/>
                  <a:gd name="T2" fmla="*/ 407 w 407"/>
                  <a:gd name="T3" fmla="*/ 313 h 844"/>
                  <a:gd name="T4" fmla="*/ 407 w 407"/>
                  <a:gd name="T5" fmla="*/ 0 h 844"/>
                  <a:gd name="T6" fmla="*/ 0 w 407"/>
                  <a:gd name="T7" fmla="*/ 531 h 844"/>
                  <a:gd name="T8" fmla="*/ 0 w 407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844">
                    <a:moveTo>
                      <a:pt x="0" y="844"/>
                    </a:moveTo>
                    <a:lnTo>
                      <a:pt x="407" y="313"/>
                    </a:lnTo>
                    <a:lnTo>
                      <a:pt x="407" y="0"/>
                    </a:lnTo>
                    <a:lnTo>
                      <a:pt x="0" y="531"/>
                    </a:lnTo>
                    <a:lnTo>
                      <a:pt x="0" y="844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782559" y="6035144"/>
                <a:ext cx="1818795" cy="822855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591879" y="5201707"/>
              <a:ext cx="2462213" cy="1656292"/>
              <a:chOff x="6591879" y="5201707"/>
              <a:chExt cx="2462213" cy="1656292"/>
            </a:xfrm>
          </p:grpSpPr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6591879" y="6044670"/>
                <a:ext cx="1816100" cy="49688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6591879" y="5201707"/>
                <a:ext cx="2462213" cy="842963"/>
              </a:xfrm>
              <a:custGeom>
                <a:avLst/>
                <a:gdLst>
                  <a:gd name="T0" fmla="*/ 1551 w 1551"/>
                  <a:gd name="T1" fmla="*/ 0 h 531"/>
                  <a:gd name="T2" fmla="*/ 1144 w 1551"/>
                  <a:gd name="T3" fmla="*/ 531 h 531"/>
                  <a:gd name="T4" fmla="*/ 0 w 1551"/>
                  <a:gd name="T5" fmla="*/ 531 h 531"/>
                  <a:gd name="T6" fmla="*/ 405 w 1551"/>
                  <a:gd name="T7" fmla="*/ 0 h 531"/>
                  <a:gd name="T8" fmla="*/ 1551 w 1551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1" h="531">
                    <a:moveTo>
                      <a:pt x="1551" y="0"/>
                    </a:moveTo>
                    <a:lnTo>
                      <a:pt x="1144" y="531"/>
                    </a:lnTo>
                    <a:lnTo>
                      <a:pt x="0" y="531"/>
                    </a:lnTo>
                    <a:lnTo>
                      <a:pt x="405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407979" y="5201707"/>
                <a:ext cx="646113" cy="1339850"/>
              </a:xfrm>
              <a:custGeom>
                <a:avLst/>
                <a:gdLst>
                  <a:gd name="T0" fmla="*/ 0 w 407"/>
                  <a:gd name="T1" fmla="*/ 844 h 844"/>
                  <a:gd name="T2" fmla="*/ 407 w 407"/>
                  <a:gd name="T3" fmla="*/ 313 h 844"/>
                  <a:gd name="T4" fmla="*/ 407 w 407"/>
                  <a:gd name="T5" fmla="*/ 0 h 844"/>
                  <a:gd name="T6" fmla="*/ 0 w 407"/>
                  <a:gd name="T7" fmla="*/ 531 h 844"/>
                  <a:gd name="T8" fmla="*/ 0 w 407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844">
                    <a:moveTo>
                      <a:pt x="0" y="844"/>
                    </a:moveTo>
                    <a:lnTo>
                      <a:pt x="407" y="313"/>
                    </a:lnTo>
                    <a:lnTo>
                      <a:pt x="407" y="0"/>
                    </a:lnTo>
                    <a:lnTo>
                      <a:pt x="0" y="531"/>
                    </a:lnTo>
                    <a:lnTo>
                      <a:pt x="0" y="844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596641" y="6532030"/>
                <a:ext cx="1811288" cy="32596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1524000" y="498764"/>
            <a:ext cx="9144000" cy="697490"/>
          </a:xfrm>
        </p:spPr>
        <p:txBody>
          <a:bodyPr/>
          <a:lstStyle/>
          <a:p>
            <a:r>
              <a:rPr lang="id-ID" dirty="0" smtClean="0"/>
              <a:t>Design Stages</a:t>
            </a:r>
            <a:endParaRPr lang="en-AU" dirty="0"/>
          </a:p>
        </p:txBody>
      </p:sp>
      <p:sp>
        <p:nvSpPr>
          <p:cNvPr id="42" name="Subtitle 2"/>
          <p:cNvSpPr>
            <a:spLocks noGrp="1"/>
          </p:cNvSpPr>
          <p:nvPr>
            <p:ph type="subTitle" idx="1"/>
          </p:nvPr>
        </p:nvSpPr>
        <p:spPr>
          <a:xfrm>
            <a:off x="1524000" y="1223964"/>
            <a:ext cx="9144000" cy="374217"/>
          </a:xfrm>
        </p:spPr>
        <p:txBody>
          <a:bodyPr/>
          <a:lstStyle/>
          <a:p>
            <a:r>
              <a:rPr lang="id-ID" dirty="0" smtClean="0"/>
              <a:t>Business is lorem ipsum dolor sit</a:t>
            </a:r>
            <a:endParaRPr lang="en-AU" dirty="0"/>
          </a:p>
        </p:txBody>
      </p:sp>
      <p:sp>
        <p:nvSpPr>
          <p:cNvPr id="43" name="Freeform 42"/>
          <p:cNvSpPr>
            <a:spLocks noEditPoints="1"/>
          </p:cNvSpPr>
          <p:nvPr/>
        </p:nvSpPr>
        <p:spPr bwMode="auto">
          <a:xfrm rot="898892">
            <a:off x="9181019" y="1411489"/>
            <a:ext cx="1952512" cy="1988124"/>
          </a:xfrm>
          <a:custGeom>
            <a:avLst/>
            <a:gdLst>
              <a:gd name="T0" fmla="*/ 135 w 672"/>
              <a:gd name="T1" fmla="*/ 480 h 684"/>
              <a:gd name="T2" fmla="*/ 153 w 672"/>
              <a:gd name="T3" fmla="*/ 484 h 684"/>
              <a:gd name="T4" fmla="*/ 222 w 672"/>
              <a:gd name="T5" fmla="*/ 369 h 684"/>
              <a:gd name="T6" fmla="*/ 195 w 672"/>
              <a:gd name="T7" fmla="*/ 345 h 684"/>
              <a:gd name="T8" fmla="*/ 178 w 672"/>
              <a:gd name="T9" fmla="*/ 318 h 684"/>
              <a:gd name="T10" fmla="*/ 165 w 672"/>
              <a:gd name="T11" fmla="*/ 281 h 684"/>
              <a:gd name="T12" fmla="*/ 176 w 672"/>
              <a:gd name="T13" fmla="*/ 218 h 684"/>
              <a:gd name="T14" fmla="*/ 214 w 672"/>
              <a:gd name="T15" fmla="*/ 190 h 684"/>
              <a:gd name="T16" fmla="*/ 206 w 672"/>
              <a:gd name="T17" fmla="*/ 334 h 684"/>
              <a:gd name="T18" fmla="*/ 270 w 672"/>
              <a:gd name="T19" fmla="*/ 354 h 684"/>
              <a:gd name="T20" fmla="*/ 293 w 672"/>
              <a:gd name="T21" fmla="*/ 388 h 684"/>
              <a:gd name="T22" fmla="*/ 313 w 672"/>
              <a:gd name="T23" fmla="*/ 440 h 684"/>
              <a:gd name="T24" fmla="*/ 270 w 672"/>
              <a:gd name="T25" fmla="*/ 537 h 684"/>
              <a:gd name="T26" fmla="*/ 229 w 672"/>
              <a:gd name="T27" fmla="*/ 590 h 684"/>
              <a:gd name="T28" fmla="*/ 231 w 672"/>
              <a:gd name="T29" fmla="*/ 634 h 684"/>
              <a:gd name="T30" fmla="*/ 300 w 672"/>
              <a:gd name="T31" fmla="*/ 671 h 684"/>
              <a:gd name="T32" fmla="*/ 279 w 672"/>
              <a:gd name="T33" fmla="*/ 637 h 684"/>
              <a:gd name="T34" fmla="*/ 275 w 672"/>
              <a:gd name="T35" fmla="*/ 617 h 684"/>
              <a:gd name="T36" fmla="*/ 310 w 672"/>
              <a:gd name="T37" fmla="*/ 606 h 684"/>
              <a:gd name="T38" fmla="*/ 332 w 672"/>
              <a:gd name="T39" fmla="*/ 529 h 684"/>
              <a:gd name="T40" fmla="*/ 376 w 672"/>
              <a:gd name="T41" fmla="*/ 400 h 684"/>
              <a:gd name="T42" fmla="*/ 424 w 672"/>
              <a:gd name="T43" fmla="*/ 326 h 684"/>
              <a:gd name="T44" fmla="*/ 490 w 672"/>
              <a:gd name="T45" fmla="*/ 346 h 684"/>
              <a:gd name="T46" fmla="*/ 531 w 672"/>
              <a:gd name="T47" fmla="*/ 390 h 684"/>
              <a:gd name="T48" fmla="*/ 563 w 672"/>
              <a:gd name="T49" fmla="*/ 422 h 684"/>
              <a:gd name="T50" fmla="*/ 578 w 672"/>
              <a:gd name="T51" fmla="*/ 455 h 684"/>
              <a:gd name="T52" fmla="*/ 624 w 672"/>
              <a:gd name="T53" fmla="*/ 444 h 684"/>
              <a:gd name="T54" fmla="*/ 643 w 672"/>
              <a:gd name="T55" fmla="*/ 403 h 684"/>
              <a:gd name="T56" fmla="*/ 604 w 672"/>
              <a:gd name="T57" fmla="*/ 405 h 684"/>
              <a:gd name="T58" fmla="*/ 586 w 672"/>
              <a:gd name="T59" fmla="*/ 399 h 684"/>
              <a:gd name="T60" fmla="*/ 565 w 672"/>
              <a:gd name="T61" fmla="*/ 379 h 684"/>
              <a:gd name="T62" fmla="*/ 527 w 672"/>
              <a:gd name="T63" fmla="*/ 321 h 684"/>
              <a:gd name="T64" fmla="*/ 493 w 672"/>
              <a:gd name="T65" fmla="*/ 271 h 684"/>
              <a:gd name="T66" fmla="*/ 420 w 672"/>
              <a:gd name="T67" fmla="*/ 265 h 684"/>
              <a:gd name="T68" fmla="*/ 397 w 672"/>
              <a:gd name="T69" fmla="*/ 225 h 684"/>
              <a:gd name="T70" fmla="*/ 443 w 672"/>
              <a:gd name="T71" fmla="*/ 187 h 684"/>
              <a:gd name="T72" fmla="*/ 483 w 672"/>
              <a:gd name="T73" fmla="*/ 138 h 684"/>
              <a:gd name="T74" fmla="*/ 479 w 672"/>
              <a:gd name="T75" fmla="*/ 126 h 684"/>
              <a:gd name="T76" fmla="*/ 466 w 672"/>
              <a:gd name="T77" fmla="*/ 129 h 684"/>
              <a:gd name="T78" fmla="*/ 456 w 672"/>
              <a:gd name="T79" fmla="*/ 134 h 684"/>
              <a:gd name="T80" fmla="*/ 448 w 672"/>
              <a:gd name="T81" fmla="*/ 130 h 684"/>
              <a:gd name="T82" fmla="*/ 424 w 672"/>
              <a:gd name="T83" fmla="*/ 129 h 684"/>
              <a:gd name="T84" fmla="*/ 413 w 672"/>
              <a:gd name="T85" fmla="*/ 175 h 684"/>
              <a:gd name="T86" fmla="*/ 370 w 672"/>
              <a:gd name="T87" fmla="*/ 195 h 684"/>
              <a:gd name="T88" fmla="*/ 333 w 672"/>
              <a:gd name="T89" fmla="*/ 134 h 684"/>
              <a:gd name="T90" fmla="*/ 306 w 672"/>
              <a:gd name="T91" fmla="*/ 95 h 684"/>
              <a:gd name="T92" fmla="*/ 321 w 672"/>
              <a:gd name="T93" fmla="*/ 66 h 684"/>
              <a:gd name="T94" fmla="*/ 314 w 672"/>
              <a:gd name="T95" fmla="*/ 31 h 684"/>
              <a:gd name="T96" fmla="*/ 303 w 672"/>
              <a:gd name="T97" fmla="*/ 6 h 684"/>
              <a:gd name="T98" fmla="*/ 243 w 672"/>
              <a:gd name="T99" fmla="*/ 17 h 684"/>
              <a:gd name="T100" fmla="*/ 240 w 672"/>
              <a:gd name="T101" fmla="*/ 61 h 684"/>
              <a:gd name="T102" fmla="*/ 254 w 672"/>
              <a:gd name="T103" fmla="*/ 79 h 684"/>
              <a:gd name="T104" fmla="*/ 205 w 672"/>
              <a:gd name="T105" fmla="*/ 106 h 684"/>
              <a:gd name="T106" fmla="*/ 175 w 672"/>
              <a:gd name="T107" fmla="*/ 135 h 684"/>
              <a:gd name="T108" fmla="*/ 125 w 672"/>
              <a:gd name="T109" fmla="*/ 237 h 684"/>
              <a:gd name="T110" fmla="*/ 135 w 672"/>
              <a:gd name="T111" fmla="*/ 282 h 684"/>
              <a:gd name="T112" fmla="*/ 101 w 672"/>
              <a:gd name="T113" fmla="*/ 287 h 684"/>
              <a:gd name="T114" fmla="*/ 66 w 672"/>
              <a:gd name="T115" fmla="*/ 274 h 684"/>
              <a:gd name="T116" fmla="*/ 132 w 672"/>
              <a:gd name="T117" fmla="*/ 307 h 684"/>
              <a:gd name="T118" fmla="*/ 146 w 672"/>
              <a:gd name="T119" fmla="*/ 309 h 684"/>
              <a:gd name="T120" fmla="*/ 164 w 672"/>
              <a:gd name="T121" fmla="*/ 319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2" h="684">
                <a:moveTo>
                  <a:pt x="4" y="397"/>
                </a:moveTo>
                <a:cubicBezTo>
                  <a:pt x="5" y="397"/>
                  <a:pt x="6" y="397"/>
                  <a:pt x="7" y="398"/>
                </a:cubicBezTo>
                <a:cubicBezTo>
                  <a:pt x="8" y="398"/>
                  <a:pt x="9" y="399"/>
                  <a:pt x="9" y="399"/>
                </a:cubicBezTo>
                <a:cubicBezTo>
                  <a:pt x="9" y="399"/>
                  <a:pt x="9" y="399"/>
                  <a:pt x="9" y="401"/>
                </a:cubicBezTo>
                <a:cubicBezTo>
                  <a:pt x="9" y="402"/>
                  <a:pt x="10" y="403"/>
                  <a:pt x="12" y="403"/>
                </a:cubicBezTo>
                <a:cubicBezTo>
                  <a:pt x="13" y="404"/>
                  <a:pt x="15" y="403"/>
                  <a:pt x="15" y="403"/>
                </a:cubicBezTo>
                <a:cubicBezTo>
                  <a:pt x="15" y="403"/>
                  <a:pt x="48" y="424"/>
                  <a:pt x="55" y="429"/>
                </a:cubicBezTo>
                <a:cubicBezTo>
                  <a:pt x="63" y="433"/>
                  <a:pt x="80" y="444"/>
                  <a:pt x="88" y="450"/>
                </a:cubicBezTo>
                <a:cubicBezTo>
                  <a:pt x="97" y="455"/>
                  <a:pt x="108" y="462"/>
                  <a:pt x="114" y="466"/>
                </a:cubicBezTo>
                <a:cubicBezTo>
                  <a:pt x="120" y="470"/>
                  <a:pt x="126" y="474"/>
                  <a:pt x="129" y="476"/>
                </a:cubicBezTo>
                <a:cubicBezTo>
                  <a:pt x="133" y="478"/>
                  <a:pt x="135" y="479"/>
                  <a:pt x="135" y="479"/>
                </a:cubicBezTo>
                <a:cubicBezTo>
                  <a:pt x="135" y="479"/>
                  <a:pt x="135" y="480"/>
                  <a:pt x="135" y="480"/>
                </a:cubicBezTo>
                <a:cubicBezTo>
                  <a:pt x="135" y="480"/>
                  <a:pt x="134" y="481"/>
                  <a:pt x="135" y="482"/>
                </a:cubicBezTo>
                <a:cubicBezTo>
                  <a:pt x="136" y="483"/>
                  <a:pt x="136" y="483"/>
                  <a:pt x="138" y="483"/>
                </a:cubicBezTo>
                <a:cubicBezTo>
                  <a:pt x="139" y="484"/>
                  <a:pt x="140" y="483"/>
                  <a:pt x="140" y="483"/>
                </a:cubicBezTo>
                <a:cubicBezTo>
                  <a:pt x="140" y="483"/>
                  <a:pt x="141" y="483"/>
                  <a:pt x="141" y="484"/>
                </a:cubicBezTo>
                <a:cubicBezTo>
                  <a:pt x="141" y="484"/>
                  <a:pt x="142" y="484"/>
                  <a:pt x="142" y="485"/>
                </a:cubicBezTo>
                <a:cubicBezTo>
                  <a:pt x="143" y="486"/>
                  <a:pt x="144" y="486"/>
                  <a:pt x="144" y="487"/>
                </a:cubicBezTo>
                <a:cubicBezTo>
                  <a:pt x="145" y="488"/>
                  <a:pt x="146" y="488"/>
                  <a:pt x="146" y="488"/>
                </a:cubicBezTo>
                <a:cubicBezTo>
                  <a:pt x="147" y="488"/>
                  <a:pt x="148" y="487"/>
                  <a:pt x="148" y="487"/>
                </a:cubicBezTo>
                <a:cubicBezTo>
                  <a:pt x="148" y="487"/>
                  <a:pt x="149" y="487"/>
                  <a:pt x="149" y="486"/>
                </a:cubicBezTo>
                <a:cubicBezTo>
                  <a:pt x="150" y="485"/>
                  <a:pt x="150" y="485"/>
                  <a:pt x="150" y="485"/>
                </a:cubicBezTo>
                <a:cubicBezTo>
                  <a:pt x="150" y="485"/>
                  <a:pt x="151" y="485"/>
                  <a:pt x="151" y="485"/>
                </a:cubicBezTo>
                <a:cubicBezTo>
                  <a:pt x="151" y="485"/>
                  <a:pt x="153" y="484"/>
                  <a:pt x="153" y="484"/>
                </a:cubicBezTo>
                <a:cubicBezTo>
                  <a:pt x="153" y="484"/>
                  <a:pt x="153" y="484"/>
                  <a:pt x="154" y="485"/>
                </a:cubicBezTo>
                <a:cubicBezTo>
                  <a:pt x="154" y="485"/>
                  <a:pt x="156" y="484"/>
                  <a:pt x="156" y="484"/>
                </a:cubicBezTo>
                <a:cubicBezTo>
                  <a:pt x="156" y="484"/>
                  <a:pt x="157" y="484"/>
                  <a:pt x="157" y="484"/>
                </a:cubicBezTo>
                <a:cubicBezTo>
                  <a:pt x="158" y="483"/>
                  <a:pt x="158" y="482"/>
                  <a:pt x="158" y="482"/>
                </a:cubicBezTo>
                <a:cubicBezTo>
                  <a:pt x="159" y="481"/>
                  <a:pt x="159" y="480"/>
                  <a:pt x="160" y="479"/>
                </a:cubicBezTo>
                <a:cubicBezTo>
                  <a:pt x="160" y="478"/>
                  <a:pt x="160" y="478"/>
                  <a:pt x="160" y="478"/>
                </a:cubicBezTo>
                <a:cubicBezTo>
                  <a:pt x="160" y="478"/>
                  <a:pt x="168" y="463"/>
                  <a:pt x="171" y="458"/>
                </a:cubicBezTo>
                <a:cubicBezTo>
                  <a:pt x="175" y="452"/>
                  <a:pt x="185" y="433"/>
                  <a:pt x="190" y="424"/>
                </a:cubicBezTo>
                <a:cubicBezTo>
                  <a:pt x="195" y="415"/>
                  <a:pt x="202" y="403"/>
                  <a:pt x="206" y="396"/>
                </a:cubicBezTo>
                <a:cubicBezTo>
                  <a:pt x="210" y="388"/>
                  <a:pt x="218" y="375"/>
                  <a:pt x="219" y="373"/>
                </a:cubicBezTo>
                <a:cubicBezTo>
                  <a:pt x="219" y="372"/>
                  <a:pt x="220" y="371"/>
                  <a:pt x="220" y="371"/>
                </a:cubicBezTo>
                <a:cubicBezTo>
                  <a:pt x="221" y="370"/>
                  <a:pt x="221" y="370"/>
                  <a:pt x="222" y="369"/>
                </a:cubicBezTo>
                <a:cubicBezTo>
                  <a:pt x="222" y="368"/>
                  <a:pt x="223" y="368"/>
                  <a:pt x="223" y="368"/>
                </a:cubicBezTo>
                <a:cubicBezTo>
                  <a:pt x="224" y="367"/>
                  <a:pt x="225" y="366"/>
                  <a:pt x="224" y="365"/>
                </a:cubicBezTo>
                <a:cubicBezTo>
                  <a:pt x="224" y="363"/>
                  <a:pt x="222" y="363"/>
                  <a:pt x="221" y="363"/>
                </a:cubicBezTo>
                <a:cubicBezTo>
                  <a:pt x="220" y="362"/>
                  <a:pt x="219" y="361"/>
                  <a:pt x="219" y="361"/>
                </a:cubicBezTo>
                <a:cubicBezTo>
                  <a:pt x="218" y="361"/>
                  <a:pt x="218" y="361"/>
                  <a:pt x="217" y="360"/>
                </a:cubicBezTo>
                <a:cubicBezTo>
                  <a:pt x="216" y="359"/>
                  <a:pt x="211" y="356"/>
                  <a:pt x="208" y="355"/>
                </a:cubicBezTo>
                <a:cubicBezTo>
                  <a:pt x="205" y="353"/>
                  <a:pt x="202" y="351"/>
                  <a:pt x="202" y="351"/>
                </a:cubicBezTo>
                <a:cubicBezTo>
                  <a:pt x="202" y="351"/>
                  <a:pt x="202" y="351"/>
                  <a:pt x="202" y="350"/>
                </a:cubicBezTo>
                <a:cubicBezTo>
                  <a:pt x="203" y="349"/>
                  <a:pt x="202" y="349"/>
                  <a:pt x="202" y="349"/>
                </a:cubicBezTo>
                <a:cubicBezTo>
                  <a:pt x="201" y="349"/>
                  <a:pt x="201" y="349"/>
                  <a:pt x="201" y="348"/>
                </a:cubicBezTo>
                <a:cubicBezTo>
                  <a:pt x="201" y="348"/>
                  <a:pt x="199" y="347"/>
                  <a:pt x="197" y="346"/>
                </a:cubicBezTo>
                <a:cubicBezTo>
                  <a:pt x="196" y="345"/>
                  <a:pt x="195" y="345"/>
                  <a:pt x="195" y="345"/>
                </a:cubicBezTo>
                <a:cubicBezTo>
                  <a:pt x="194" y="346"/>
                  <a:pt x="193" y="346"/>
                  <a:pt x="193" y="346"/>
                </a:cubicBezTo>
                <a:cubicBezTo>
                  <a:pt x="193" y="346"/>
                  <a:pt x="172" y="332"/>
                  <a:pt x="170" y="331"/>
                </a:cubicBezTo>
                <a:cubicBezTo>
                  <a:pt x="168" y="330"/>
                  <a:pt x="166" y="328"/>
                  <a:pt x="166" y="328"/>
                </a:cubicBezTo>
                <a:cubicBezTo>
                  <a:pt x="166" y="328"/>
                  <a:pt x="166" y="327"/>
                  <a:pt x="166" y="327"/>
                </a:cubicBezTo>
                <a:cubicBezTo>
                  <a:pt x="167" y="326"/>
                  <a:pt x="166" y="326"/>
                  <a:pt x="166" y="326"/>
                </a:cubicBezTo>
                <a:cubicBezTo>
                  <a:pt x="166" y="326"/>
                  <a:pt x="166" y="325"/>
                  <a:pt x="167" y="325"/>
                </a:cubicBezTo>
                <a:cubicBezTo>
                  <a:pt x="167" y="324"/>
                  <a:pt x="168" y="324"/>
                  <a:pt x="168" y="324"/>
                </a:cubicBezTo>
                <a:cubicBezTo>
                  <a:pt x="169" y="324"/>
                  <a:pt x="169" y="323"/>
                  <a:pt x="171" y="321"/>
                </a:cubicBezTo>
                <a:cubicBezTo>
                  <a:pt x="173" y="318"/>
                  <a:pt x="173" y="317"/>
                  <a:pt x="173" y="317"/>
                </a:cubicBezTo>
                <a:cubicBezTo>
                  <a:pt x="173" y="317"/>
                  <a:pt x="173" y="317"/>
                  <a:pt x="174" y="316"/>
                </a:cubicBezTo>
                <a:cubicBezTo>
                  <a:pt x="174" y="316"/>
                  <a:pt x="174" y="317"/>
                  <a:pt x="176" y="317"/>
                </a:cubicBezTo>
                <a:cubicBezTo>
                  <a:pt x="177" y="318"/>
                  <a:pt x="177" y="318"/>
                  <a:pt x="178" y="318"/>
                </a:cubicBezTo>
                <a:cubicBezTo>
                  <a:pt x="178" y="317"/>
                  <a:pt x="179" y="317"/>
                  <a:pt x="178" y="315"/>
                </a:cubicBezTo>
                <a:cubicBezTo>
                  <a:pt x="178" y="314"/>
                  <a:pt x="177" y="311"/>
                  <a:pt x="177" y="311"/>
                </a:cubicBezTo>
                <a:cubicBezTo>
                  <a:pt x="177" y="311"/>
                  <a:pt x="177" y="311"/>
                  <a:pt x="177" y="310"/>
                </a:cubicBezTo>
                <a:cubicBezTo>
                  <a:pt x="177" y="309"/>
                  <a:pt x="177" y="308"/>
                  <a:pt x="177" y="306"/>
                </a:cubicBezTo>
                <a:cubicBezTo>
                  <a:pt x="178" y="305"/>
                  <a:pt x="177" y="304"/>
                  <a:pt x="177" y="302"/>
                </a:cubicBezTo>
                <a:cubicBezTo>
                  <a:pt x="176" y="301"/>
                  <a:pt x="176" y="300"/>
                  <a:pt x="175" y="298"/>
                </a:cubicBezTo>
                <a:cubicBezTo>
                  <a:pt x="175" y="296"/>
                  <a:pt x="175" y="295"/>
                  <a:pt x="175" y="294"/>
                </a:cubicBezTo>
                <a:cubicBezTo>
                  <a:pt x="175" y="292"/>
                  <a:pt x="174" y="291"/>
                  <a:pt x="173" y="290"/>
                </a:cubicBezTo>
                <a:cubicBezTo>
                  <a:pt x="172" y="289"/>
                  <a:pt x="171" y="287"/>
                  <a:pt x="170" y="287"/>
                </a:cubicBezTo>
                <a:cubicBezTo>
                  <a:pt x="170" y="286"/>
                  <a:pt x="169" y="285"/>
                  <a:pt x="168" y="284"/>
                </a:cubicBezTo>
                <a:cubicBezTo>
                  <a:pt x="168" y="284"/>
                  <a:pt x="168" y="283"/>
                  <a:pt x="167" y="282"/>
                </a:cubicBezTo>
                <a:cubicBezTo>
                  <a:pt x="166" y="282"/>
                  <a:pt x="165" y="281"/>
                  <a:pt x="165" y="281"/>
                </a:cubicBezTo>
                <a:cubicBezTo>
                  <a:pt x="165" y="281"/>
                  <a:pt x="166" y="281"/>
                  <a:pt x="166" y="280"/>
                </a:cubicBezTo>
                <a:cubicBezTo>
                  <a:pt x="167" y="280"/>
                  <a:pt x="167" y="280"/>
                  <a:pt x="167" y="278"/>
                </a:cubicBezTo>
                <a:cubicBezTo>
                  <a:pt x="167" y="276"/>
                  <a:pt x="167" y="275"/>
                  <a:pt x="168" y="271"/>
                </a:cubicBezTo>
                <a:cubicBezTo>
                  <a:pt x="168" y="267"/>
                  <a:pt x="168" y="266"/>
                  <a:pt x="169" y="262"/>
                </a:cubicBezTo>
                <a:cubicBezTo>
                  <a:pt x="169" y="258"/>
                  <a:pt x="169" y="256"/>
                  <a:pt x="170" y="253"/>
                </a:cubicBezTo>
                <a:cubicBezTo>
                  <a:pt x="170" y="250"/>
                  <a:pt x="171" y="248"/>
                  <a:pt x="171" y="245"/>
                </a:cubicBezTo>
                <a:cubicBezTo>
                  <a:pt x="172" y="242"/>
                  <a:pt x="172" y="241"/>
                  <a:pt x="172" y="240"/>
                </a:cubicBezTo>
                <a:cubicBezTo>
                  <a:pt x="172" y="238"/>
                  <a:pt x="172" y="237"/>
                  <a:pt x="172" y="235"/>
                </a:cubicBezTo>
                <a:cubicBezTo>
                  <a:pt x="172" y="234"/>
                  <a:pt x="172" y="233"/>
                  <a:pt x="172" y="231"/>
                </a:cubicBezTo>
                <a:cubicBezTo>
                  <a:pt x="172" y="229"/>
                  <a:pt x="173" y="228"/>
                  <a:pt x="173" y="227"/>
                </a:cubicBezTo>
                <a:cubicBezTo>
                  <a:pt x="174" y="225"/>
                  <a:pt x="174" y="224"/>
                  <a:pt x="175" y="223"/>
                </a:cubicBezTo>
                <a:cubicBezTo>
                  <a:pt x="175" y="222"/>
                  <a:pt x="176" y="221"/>
                  <a:pt x="176" y="218"/>
                </a:cubicBezTo>
                <a:cubicBezTo>
                  <a:pt x="177" y="216"/>
                  <a:pt x="177" y="215"/>
                  <a:pt x="177" y="213"/>
                </a:cubicBezTo>
                <a:cubicBezTo>
                  <a:pt x="178" y="211"/>
                  <a:pt x="177" y="209"/>
                  <a:pt x="177" y="209"/>
                </a:cubicBezTo>
                <a:cubicBezTo>
                  <a:pt x="177" y="209"/>
                  <a:pt x="178" y="209"/>
                  <a:pt x="179" y="208"/>
                </a:cubicBezTo>
                <a:cubicBezTo>
                  <a:pt x="180" y="206"/>
                  <a:pt x="181" y="205"/>
                  <a:pt x="183" y="202"/>
                </a:cubicBezTo>
                <a:cubicBezTo>
                  <a:pt x="185" y="200"/>
                  <a:pt x="186" y="199"/>
                  <a:pt x="187" y="198"/>
                </a:cubicBezTo>
                <a:cubicBezTo>
                  <a:pt x="188" y="197"/>
                  <a:pt x="188" y="196"/>
                  <a:pt x="189" y="195"/>
                </a:cubicBezTo>
                <a:cubicBezTo>
                  <a:pt x="192" y="193"/>
                  <a:pt x="194" y="191"/>
                  <a:pt x="198" y="188"/>
                </a:cubicBezTo>
                <a:cubicBezTo>
                  <a:pt x="202" y="185"/>
                  <a:pt x="205" y="182"/>
                  <a:pt x="207" y="180"/>
                </a:cubicBezTo>
                <a:cubicBezTo>
                  <a:pt x="209" y="178"/>
                  <a:pt x="210" y="178"/>
                  <a:pt x="210" y="178"/>
                </a:cubicBezTo>
                <a:cubicBezTo>
                  <a:pt x="210" y="178"/>
                  <a:pt x="210" y="178"/>
                  <a:pt x="211" y="180"/>
                </a:cubicBezTo>
                <a:cubicBezTo>
                  <a:pt x="211" y="181"/>
                  <a:pt x="212" y="182"/>
                  <a:pt x="212" y="184"/>
                </a:cubicBezTo>
                <a:cubicBezTo>
                  <a:pt x="213" y="185"/>
                  <a:pt x="213" y="187"/>
                  <a:pt x="214" y="190"/>
                </a:cubicBezTo>
                <a:cubicBezTo>
                  <a:pt x="214" y="192"/>
                  <a:pt x="214" y="194"/>
                  <a:pt x="213" y="199"/>
                </a:cubicBezTo>
                <a:cubicBezTo>
                  <a:pt x="213" y="204"/>
                  <a:pt x="212" y="208"/>
                  <a:pt x="211" y="212"/>
                </a:cubicBezTo>
                <a:cubicBezTo>
                  <a:pt x="211" y="217"/>
                  <a:pt x="210" y="221"/>
                  <a:pt x="210" y="222"/>
                </a:cubicBezTo>
                <a:cubicBezTo>
                  <a:pt x="209" y="223"/>
                  <a:pt x="209" y="224"/>
                  <a:pt x="208" y="226"/>
                </a:cubicBezTo>
                <a:cubicBezTo>
                  <a:pt x="206" y="228"/>
                  <a:pt x="205" y="229"/>
                  <a:pt x="204" y="231"/>
                </a:cubicBezTo>
                <a:cubicBezTo>
                  <a:pt x="204" y="233"/>
                  <a:pt x="204" y="235"/>
                  <a:pt x="204" y="242"/>
                </a:cubicBezTo>
                <a:cubicBezTo>
                  <a:pt x="204" y="248"/>
                  <a:pt x="203" y="260"/>
                  <a:pt x="203" y="268"/>
                </a:cubicBezTo>
                <a:cubicBezTo>
                  <a:pt x="203" y="276"/>
                  <a:pt x="203" y="283"/>
                  <a:pt x="202" y="290"/>
                </a:cubicBezTo>
                <a:cubicBezTo>
                  <a:pt x="202" y="297"/>
                  <a:pt x="202" y="304"/>
                  <a:pt x="202" y="309"/>
                </a:cubicBezTo>
                <a:cubicBezTo>
                  <a:pt x="202" y="314"/>
                  <a:pt x="202" y="320"/>
                  <a:pt x="202" y="324"/>
                </a:cubicBezTo>
                <a:cubicBezTo>
                  <a:pt x="202" y="327"/>
                  <a:pt x="202" y="330"/>
                  <a:pt x="202" y="332"/>
                </a:cubicBezTo>
                <a:cubicBezTo>
                  <a:pt x="202" y="333"/>
                  <a:pt x="204" y="333"/>
                  <a:pt x="206" y="334"/>
                </a:cubicBezTo>
                <a:cubicBezTo>
                  <a:pt x="209" y="334"/>
                  <a:pt x="211" y="335"/>
                  <a:pt x="212" y="335"/>
                </a:cubicBezTo>
                <a:cubicBezTo>
                  <a:pt x="213" y="335"/>
                  <a:pt x="213" y="336"/>
                  <a:pt x="213" y="337"/>
                </a:cubicBezTo>
                <a:cubicBezTo>
                  <a:pt x="214" y="337"/>
                  <a:pt x="213" y="338"/>
                  <a:pt x="214" y="340"/>
                </a:cubicBezTo>
                <a:cubicBezTo>
                  <a:pt x="214" y="341"/>
                  <a:pt x="217" y="342"/>
                  <a:pt x="220" y="343"/>
                </a:cubicBezTo>
                <a:cubicBezTo>
                  <a:pt x="222" y="344"/>
                  <a:pt x="224" y="345"/>
                  <a:pt x="225" y="346"/>
                </a:cubicBezTo>
                <a:cubicBezTo>
                  <a:pt x="226" y="346"/>
                  <a:pt x="226" y="346"/>
                  <a:pt x="227" y="348"/>
                </a:cubicBezTo>
                <a:cubicBezTo>
                  <a:pt x="228" y="350"/>
                  <a:pt x="230" y="351"/>
                  <a:pt x="233" y="352"/>
                </a:cubicBezTo>
                <a:cubicBezTo>
                  <a:pt x="236" y="353"/>
                  <a:pt x="238" y="354"/>
                  <a:pt x="241" y="355"/>
                </a:cubicBezTo>
                <a:cubicBezTo>
                  <a:pt x="244" y="356"/>
                  <a:pt x="248" y="357"/>
                  <a:pt x="251" y="358"/>
                </a:cubicBezTo>
                <a:cubicBezTo>
                  <a:pt x="254" y="359"/>
                  <a:pt x="255" y="359"/>
                  <a:pt x="258" y="359"/>
                </a:cubicBezTo>
                <a:cubicBezTo>
                  <a:pt x="260" y="360"/>
                  <a:pt x="262" y="359"/>
                  <a:pt x="265" y="358"/>
                </a:cubicBezTo>
                <a:cubicBezTo>
                  <a:pt x="268" y="356"/>
                  <a:pt x="269" y="355"/>
                  <a:pt x="270" y="354"/>
                </a:cubicBezTo>
                <a:cubicBezTo>
                  <a:pt x="270" y="354"/>
                  <a:pt x="271" y="353"/>
                  <a:pt x="271" y="353"/>
                </a:cubicBezTo>
                <a:cubicBezTo>
                  <a:pt x="271" y="353"/>
                  <a:pt x="271" y="354"/>
                  <a:pt x="273" y="356"/>
                </a:cubicBezTo>
                <a:cubicBezTo>
                  <a:pt x="274" y="357"/>
                  <a:pt x="276" y="358"/>
                  <a:pt x="277" y="359"/>
                </a:cubicBezTo>
                <a:cubicBezTo>
                  <a:pt x="277" y="359"/>
                  <a:pt x="277" y="359"/>
                  <a:pt x="278" y="360"/>
                </a:cubicBezTo>
                <a:cubicBezTo>
                  <a:pt x="278" y="361"/>
                  <a:pt x="279" y="361"/>
                  <a:pt x="280" y="363"/>
                </a:cubicBezTo>
                <a:cubicBezTo>
                  <a:pt x="281" y="365"/>
                  <a:pt x="282" y="364"/>
                  <a:pt x="283" y="365"/>
                </a:cubicBezTo>
                <a:cubicBezTo>
                  <a:pt x="284" y="365"/>
                  <a:pt x="285" y="366"/>
                  <a:pt x="285" y="367"/>
                </a:cubicBezTo>
                <a:cubicBezTo>
                  <a:pt x="286" y="368"/>
                  <a:pt x="284" y="368"/>
                  <a:pt x="284" y="370"/>
                </a:cubicBezTo>
                <a:cubicBezTo>
                  <a:pt x="284" y="373"/>
                  <a:pt x="286" y="375"/>
                  <a:pt x="287" y="376"/>
                </a:cubicBezTo>
                <a:cubicBezTo>
                  <a:pt x="288" y="377"/>
                  <a:pt x="289" y="378"/>
                  <a:pt x="289" y="379"/>
                </a:cubicBezTo>
                <a:cubicBezTo>
                  <a:pt x="289" y="379"/>
                  <a:pt x="289" y="380"/>
                  <a:pt x="290" y="380"/>
                </a:cubicBezTo>
                <a:cubicBezTo>
                  <a:pt x="290" y="382"/>
                  <a:pt x="291" y="384"/>
                  <a:pt x="293" y="388"/>
                </a:cubicBezTo>
                <a:cubicBezTo>
                  <a:pt x="295" y="392"/>
                  <a:pt x="296" y="396"/>
                  <a:pt x="298" y="399"/>
                </a:cubicBezTo>
                <a:cubicBezTo>
                  <a:pt x="299" y="402"/>
                  <a:pt x="300" y="406"/>
                  <a:pt x="302" y="410"/>
                </a:cubicBezTo>
                <a:cubicBezTo>
                  <a:pt x="303" y="411"/>
                  <a:pt x="304" y="413"/>
                  <a:pt x="305" y="414"/>
                </a:cubicBezTo>
                <a:cubicBezTo>
                  <a:pt x="305" y="415"/>
                  <a:pt x="306" y="417"/>
                  <a:pt x="307" y="418"/>
                </a:cubicBezTo>
                <a:cubicBezTo>
                  <a:pt x="308" y="420"/>
                  <a:pt x="308" y="421"/>
                  <a:pt x="309" y="423"/>
                </a:cubicBezTo>
                <a:cubicBezTo>
                  <a:pt x="310" y="425"/>
                  <a:pt x="311" y="426"/>
                  <a:pt x="311" y="426"/>
                </a:cubicBezTo>
                <a:cubicBezTo>
                  <a:pt x="312" y="427"/>
                  <a:pt x="311" y="428"/>
                  <a:pt x="311" y="429"/>
                </a:cubicBezTo>
                <a:cubicBezTo>
                  <a:pt x="311" y="430"/>
                  <a:pt x="312" y="431"/>
                  <a:pt x="312" y="431"/>
                </a:cubicBezTo>
                <a:cubicBezTo>
                  <a:pt x="312" y="432"/>
                  <a:pt x="312" y="432"/>
                  <a:pt x="312" y="434"/>
                </a:cubicBezTo>
                <a:cubicBezTo>
                  <a:pt x="312" y="436"/>
                  <a:pt x="313" y="437"/>
                  <a:pt x="313" y="437"/>
                </a:cubicBezTo>
                <a:cubicBezTo>
                  <a:pt x="313" y="438"/>
                  <a:pt x="314" y="439"/>
                  <a:pt x="314" y="439"/>
                </a:cubicBezTo>
                <a:cubicBezTo>
                  <a:pt x="314" y="439"/>
                  <a:pt x="314" y="439"/>
                  <a:pt x="313" y="440"/>
                </a:cubicBezTo>
                <a:cubicBezTo>
                  <a:pt x="312" y="441"/>
                  <a:pt x="311" y="442"/>
                  <a:pt x="310" y="443"/>
                </a:cubicBezTo>
                <a:cubicBezTo>
                  <a:pt x="308" y="445"/>
                  <a:pt x="307" y="448"/>
                  <a:pt x="308" y="450"/>
                </a:cubicBezTo>
                <a:cubicBezTo>
                  <a:pt x="308" y="452"/>
                  <a:pt x="309" y="453"/>
                  <a:pt x="309" y="453"/>
                </a:cubicBezTo>
                <a:cubicBezTo>
                  <a:pt x="309" y="453"/>
                  <a:pt x="308" y="455"/>
                  <a:pt x="306" y="458"/>
                </a:cubicBezTo>
                <a:cubicBezTo>
                  <a:pt x="304" y="461"/>
                  <a:pt x="302" y="465"/>
                  <a:pt x="300" y="469"/>
                </a:cubicBezTo>
                <a:cubicBezTo>
                  <a:pt x="298" y="473"/>
                  <a:pt x="296" y="478"/>
                  <a:pt x="295" y="480"/>
                </a:cubicBezTo>
                <a:cubicBezTo>
                  <a:pt x="295" y="481"/>
                  <a:pt x="294" y="481"/>
                  <a:pt x="293" y="482"/>
                </a:cubicBezTo>
                <a:cubicBezTo>
                  <a:pt x="292" y="484"/>
                  <a:pt x="290" y="486"/>
                  <a:pt x="288" y="488"/>
                </a:cubicBezTo>
                <a:cubicBezTo>
                  <a:pt x="287" y="490"/>
                  <a:pt x="284" y="497"/>
                  <a:pt x="282" y="502"/>
                </a:cubicBezTo>
                <a:cubicBezTo>
                  <a:pt x="280" y="507"/>
                  <a:pt x="278" y="517"/>
                  <a:pt x="277" y="521"/>
                </a:cubicBezTo>
                <a:cubicBezTo>
                  <a:pt x="276" y="526"/>
                  <a:pt x="275" y="529"/>
                  <a:pt x="274" y="531"/>
                </a:cubicBezTo>
                <a:cubicBezTo>
                  <a:pt x="272" y="533"/>
                  <a:pt x="272" y="535"/>
                  <a:pt x="270" y="537"/>
                </a:cubicBezTo>
                <a:cubicBezTo>
                  <a:pt x="268" y="539"/>
                  <a:pt x="264" y="542"/>
                  <a:pt x="261" y="546"/>
                </a:cubicBezTo>
                <a:cubicBezTo>
                  <a:pt x="259" y="550"/>
                  <a:pt x="256" y="553"/>
                  <a:pt x="254" y="556"/>
                </a:cubicBezTo>
                <a:cubicBezTo>
                  <a:pt x="253" y="559"/>
                  <a:pt x="251" y="562"/>
                  <a:pt x="249" y="565"/>
                </a:cubicBezTo>
                <a:cubicBezTo>
                  <a:pt x="248" y="567"/>
                  <a:pt x="246" y="570"/>
                  <a:pt x="245" y="573"/>
                </a:cubicBezTo>
                <a:cubicBezTo>
                  <a:pt x="243" y="576"/>
                  <a:pt x="243" y="577"/>
                  <a:pt x="243" y="577"/>
                </a:cubicBezTo>
                <a:cubicBezTo>
                  <a:pt x="243" y="577"/>
                  <a:pt x="242" y="577"/>
                  <a:pt x="242" y="577"/>
                </a:cubicBezTo>
                <a:cubicBezTo>
                  <a:pt x="242" y="576"/>
                  <a:pt x="241" y="578"/>
                  <a:pt x="240" y="580"/>
                </a:cubicBezTo>
                <a:cubicBezTo>
                  <a:pt x="239" y="582"/>
                  <a:pt x="239" y="583"/>
                  <a:pt x="238" y="585"/>
                </a:cubicBezTo>
                <a:cubicBezTo>
                  <a:pt x="237" y="586"/>
                  <a:pt x="237" y="587"/>
                  <a:pt x="237" y="587"/>
                </a:cubicBezTo>
                <a:cubicBezTo>
                  <a:pt x="237" y="587"/>
                  <a:pt x="237" y="587"/>
                  <a:pt x="236" y="588"/>
                </a:cubicBezTo>
                <a:cubicBezTo>
                  <a:pt x="235" y="588"/>
                  <a:pt x="233" y="588"/>
                  <a:pt x="231" y="589"/>
                </a:cubicBezTo>
                <a:cubicBezTo>
                  <a:pt x="230" y="589"/>
                  <a:pt x="229" y="590"/>
                  <a:pt x="229" y="590"/>
                </a:cubicBezTo>
                <a:cubicBezTo>
                  <a:pt x="229" y="590"/>
                  <a:pt x="229" y="590"/>
                  <a:pt x="228" y="591"/>
                </a:cubicBezTo>
                <a:cubicBezTo>
                  <a:pt x="227" y="591"/>
                  <a:pt x="225" y="592"/>
                  <a:pt x="222" y="594"/>
                </a:cubicBezTo>
                <a:cubicBezTo>
                  <a:pt x="219" y="597"/>
                  <a:pt x="217" y="600"/>
                  <a:pt x="217" y="600"/>
                </a:cubicBezTo>
                <a:cubicBezTo>
                  <a:pt x="217" y="600"/>
                  <a:pt x="217" y="600"/>
                  <a:pt x="216" y="601"/>
                </a:cubicBezTo>
                <a:cubicBezTo>
                  <a:pt x="216" y="601"/>
                  <a:pt x="215" y="601"/>
                  <a:pt x="214" y="603"/>
                </a:cubicBezTo>
                <a:cubicBezTo>
                  <a:pt x="212" y="604"/>
                  <a:pt x="211" y="604"/>
                  <a:pt x="210" y="606"/>
                </a:cubicBezTo>
                <a:cubicBezTo>
                  <a:pt x="208" y="608"/>
                  <a:pt x="209" y="611"/>
                  <a:pt x="210" y="615"/>
                </a:cubicBezTo>
                <a:cubicBezTo>
                  <a:pt x="211" y="618"/>
                  <a:pt x="213" y="620"/>
                  <a:pt x="217" y="625"/>
                </a:cubicBezTo>
                <a:cubicBezTo>
                  <a:pt x="220" y="629"/>
                  <a:pt x="224" y="633"/>
                  <a:pt x="226" y="635"/>
                </a:cubicBezTo>
                <a:cubicBezTo>
                  <a:pt x="227" y="636"/>
                  <a:pt x="228" y="637"/>
                  <a:pt x="228" y="637"/>
                </a:cubicBezTo>
                <a:cubicBezTo>
                  <a:pt x="228" y="637"/>
                  <a:pt x="229" y="636"/>
                  <a:pt x="229" y="635"/>
                </a:cubicBezTo>
                <a:cubicBezTo>
                  <a:pt x="230" y="634"/>
                  <a:pt x="231" y="634"/>
                  <a:pt x="231" y="634"/>
                </a:cubicBezTo>
                <a:cubicBezTo>
                  <a:pt x="231" y="634"/>
                  <a:pt x="231" y="635"/>
                  <a:pt x="233" y="638"/>
                </a:cubicBezTo>
                <a:cubicBezTo>
                  <a:pt x="236" y="641"/>
                  <a:pt x="238" y="646"/>
                  <a:pt x="238" y="646"/>
                </a:cubicBezTo>
                <a:cubicBezTo>
                  <a:pt x="238" y="646"/>
                  <a:pt x="238" y="646"/>
                  <a:pt x="240" y="649"/>
                </a:cubicBezTo>
                <a:cubicBezTo>
                  <a:pt x="240" y="650"/>
                  <a:pt x="242" y="653"/>
                  <a:pt x="243" y="655"/>
                </a:cubicBezTo>
                <a:cubicBezTo>
                  <a:pt x="245" y="658"/>
                  <a:pt x="247" y="660"/>
                  <a:pt x="248" y="661"/>
                </a:cubicBezTo>
                <a:cubicBezTo>
                  <a:pt x="254" y="667"/>
                  <a:pt x="259" y="670"/>
                  <a:pt x="266" y="674"/>
                </a:cubicBezTo>
                <a:cubicBezTo>
                  <a:pt x="274" y="679"/>
                  <a:pt x="281" y="681"/>
                  <a:pt x="285" y="682"/>
                </a:cubicBezTo>
                <a:cubicBezTo>
                  <a:pt x="289" y="683"/>
                  <a:pt x="291" y="684"/>
                  <a:pt x="293" y="683"/>
                </a:cubicBezTo>
                <a:cubicBezTo>
                  <a:pt x="294" y="683"/>
                  <a:pt x="296" y="682"/>
                  <a:pt x="298" y="681"/>
                </a:cubicBezTo>
                <a:cubicBezTo>
                  <a:pt x="299" y="679"/>
                  <a:pt x="299" y="677"/>
                  <a:pt x="299" y="676"/>
                </a:cubicBezTo>
                <a:cubicBezTo>
                  <a:pt x="299" y="675"/>
                  <a:pt x="299" y="675"/>
                  <a:pt x="299" y="674"/>
                </a:cubicBezTo>
                <a:cubicBezTo>
                  <a:pt x="300" y="673"/>
                  <a:pt x="300" y="673"/>
                  <a:pt x="300" y="671"/>
                </a:cubicBezTo>
                <a:cubicBezTo>
                  <a:pt x="300" y="668"/>
                  <a:pt x="299" y="667"/>
                  <a:pt x="297" y="665"/>
                </a:cubicBezTo>
                <a:cubicBezTo>
                  <a:pt x="296" y="662"/>
                  <a:pt x="293" y="660"/>
                  <a:pt x="292" y="658"/>
                </a:cubicBezTo>
                <a:cubicBezTo>
                  <a:pt x="290" y="656"/>
                  <a:pt x="289" y="655"/>
                  <a:pt x="288" y="653"/>
                </a:cubicBezTo>
                <a:cubicBezTo>
                  <a:pt x="288" y="652"/>
                  <a:pt x="287" y="652"/>
                  <a:pt x="287" y="651"/>
                </a:cubicBezTo>
                <a:cubicBezTo>
                  <a:pt x="286" y="651"/>
                  <a:pt x="286" y="650"/>
                  <a:pt x="285" y="649"/>
                </a:cubicBezTo>
                <a:cubicBezTo>
                  <a:pt x="285" y="649"/>
                  <a:pt x="284" y="648"/>
                  <a:pt x="283" y="648"/>
                </a:cubicBezTo>
                <a:cubicBezTo>
                  <a:pt x="282" y="647"/>
                  <a:pt x="282" y="646"/>
                  <a:pt x="282" y="645"/>
                </a:cubicBezTo>
                <a:cubicBezTo>
                  <a:pt x="282" y="644"/>
                  <a:pt x="281" y="643"/>
                  <a:pt x="281" y="643"/>
                </a:cubicBezTo>
                <a:cubicBezTo>
                  <a:pt x="280" y="643"/>
                  <a:pt x="280" y="641"/>
                  <a:pt x="280" y="641"/>
                </a:cubicBezTo>
                <a:cubicBezTo>
                  <a:pt x="280" y="640"/>
                  <a:pt x="280" y="640"/>
                  <a:pt x="280" y="639"/>
                </a:cubicBezTo>
                <a:cubicBezTo>
                  <a:pt x="279" y="639"/>
                  <a:pt x="279" y="638"/>
                  <a:pt x="279" y="638"/>
                </a:cubicBezTo>
                <a:cubicBezTo>
                  <a:pt x="279" y="638"/>
                  <a:pt x="279" y="637"/>
                  <a:pt x="279" y="637"/>
                </a:cubicBezTo>
                <a:cubicBezTo>
                  <a:pt x="279" y="636"/>
                  <a:pt x="279" y="636"/>
                  <a:pt x="279" y="636"/>
                </a:cubicBezTo>
                <a:cubicBezTo>
                  <a:pt x="278" y="635"/>
                  <a:pt x="278" y="634"/>
                  <a:pt x="278" y="634"/>
                </a:cubicBezTo>
                <a:cubicBezTo>
                  <a:pt x="278" y="633"/>
                  <a:pt x="278" y="633"/>
                  <a:pt x="278" y="632"/>
                </a:cubicBezTo>
                <a:cubicBezTo>
                  <a:pt x="278" y="632"/>
                  <a:pt x="278" y="632"/>
                  <a:pt x="277" y="631"/>
                </a:cubicBezTo>
                <a:cubicBezTo>
                  <a:pt x="277" y="631"/>
                  <a:pt x="277" y="630"/>
                  <a:pt x="277" y="629"/>
                </a:cubicBezTo>
                <a:cubicBezTo>
                  <a:pt x="277" y="628"/>
                  <a:pt x="277" y="628"/>
                  <a:pt x="277" y="628"/>
                </a:cubicBezTo>
                <a:cubicBezTo>
                  <a:pt x="277" y="627"/>
                  <a:pt x="277" y="627"/>
                  <a:pt x="276" y="627"/>
                </a:cubicBezTo>
                <a:cubicBezTo>
                  <a:pt x="276" y="627"/>
                  <a:pt x="276" y="624"/>
                  <a:pt x="275" y="624"/>
                </a:cubicBezTo>
                <a:cubicBezTo>
                  <a:pt x="276" y="623"/>
                  <a:pt x="276" y="623"/>
                  <a:pt x="275" y="623"/>
                </a:cubicBezTo>
                <a:cubicBezTo>
                  <a:pt x="275" y="623"/>
                  <a:pt x="275" y="622"/>
                  <a:pt x="275" y="621"/>
                </a:cubicBezTo>
                <a:cubicBezTo>
                  <a:pt x="274" y="620"/>
                  <a:pt x="274" y="620"/>
                  <a:pt x="274" y="620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6" y="617"/>
                  <a:pt x="276" y="616"/>
                </a:cubicBezTo>
                <a:cubicBezTo>
                  <a:pt x="276" y="615"/>
                  <a:pt x="275" y="614"/>
                  <a:pt x="274" y="614"/>
                </a:cubicBezTo>
                <a:cubicBezTo>
                  <a:pt x="274" y="613"/>
                  <a:pt x="274" y="613"/>
                  <a:pt x="273" y="612"/>
                </a:cubicBezTo>
                <a:cubicBezTo>
                  <a:pt x="273" y="611"/>
                  <a:pt x="272" y="610"/>
                  <a:pt x="272" y="610"/>
                </a:cubicBezTo>
                <a:cubicBezTo>
                  <a:pt x="273" y="607"/>
                  <a:pt x="273" y="607"/>
                  <a:pt x="273" y="607"/>
                </a:cubicBezTo>
                <a:cubicBezTo>
                  <a:pt x="273" y="607"/>
                  <a:pt x="276" y="607"/>
                  <a:pt x="279" y="608"/>
                </a:cubicBezTo>
                <a:cubicBezTo>
                  <a:pt x="280" y="609"/>
                  <a:pt x="282" y="609"/>
                  <a:pt x="283" y="609"/>
                </a:cubicBezTo>
                <a:cubicBezTo>
                  <a:pt x="284" y="609"/>
                  <a:pt x="285" y="609"/>
                  <a:pt x="287" y="609"/>
                </a:cubicBezTo>
                <a:cubicBezTo>
                  <a:pt x="290" y="610"/>
                  <a:pt x="294" y="609"/>
                  <a:pt x="298" y="609"/>
                </a:cubicBezTo>
                <a:cubicBezTo>
                  <a:pt x="301" y="609"/>
                  <a:pt x="304" y="608"/>
                  <a:pt x="307" y="607"/>
                </a:cubicBezTo>
                <a:cubicBezTo>
                  <a:pt x="310" y="607"/>
                  <a:pt x="310" y="607"/>
                  <a:pt x="310" y="606"/>
                </a:cubicBezTo>
                <a:cubicBezTo>
                  <a:pt x="310" y="604"/>
                  <a:pt x="311" y="603"/>
                  <a:pt x="311" y="600"/>
                </a:cubicBezTo>
                <a:cubicBezTo>
                  <a:pt x="311" y="597"/>
                  <a:pt x="311" y="596"/>
                  <a:pt x="311" y="596"/>
                </a:cubicBezTo>
                <a:cubicBezTo>
                  <a:pt x="311" y="595"/>
                  <a:pt x="310" y="595"/>
                  <a:pt x="310" y="595"/>
                </a:cubicBezTo>
                <a:cubicBezTo>
                  <a:pt x="310" y="595"/>
                  <a:pt x="310" y="594"/>
                  <a:pt x="309" y="592"/>
                </a:cubicBezTo>
                <a:cubicBezTo>
                  <a:pt x="309" y="590"/>
                  <a:pt x="309" y="587"/>
                  <a:pt x="309" y="582"/>
                </a:cubicBezTo>
                <a:cubicBezTo>
                  <a:pt x="308" y="577"/>
                  <a:pt x="308" y="573"/>
                  <a:pt x="308" y="570"/>
                </a:cubicBezTo>
                <a:cubicBezTo>
                  <a:pt x="308" y="567"/>
                  <a:pt x="308" y="567"/>
                  <a:pt x="308" y="567"/>
                </a:cubicBezTo>
                <a:cubicBezTo>
                  <a:pt x="308" y="567"/>
                  <a:pt x="309" y="565"/>
                  <a:pt x="311" y="560"/>
                </a:cubicBezTo>
                <a:cubicBezTo>
                  <a:pt x="313" y="556"/>
                  <a:pt x="314" y="554"/>
                  <a:pt x="315" y="551"/>
                </a:cubicBezTo>
                <a:cubicBezTo>
                  <a:pt x="316" y="549"/>
                  <a:pt x="316" y="549"/>
                  <a:pt x="317" y="548"/>
                </a:cubicBezTo>
                <a:cubicBezTo>
                  <a:pt x="318" y="547"/>
                  <a:pt x="317" y="547"/>
                  <a:pt x="321" y="542"/>
                </a:cubicBezTo>
                <a:cubicBezTo>
                  <a:pt x="324" y="537"/>
                  <a:pt x="327" y="535"/>
                  <a:pt x="332" y="529"/>
                </a:cubicBezTo>
                <a:cubicBezTo>
                  <a:pt x="337" y="524"/>
                  <a:pt x="343" y="516"/>
                  <a:pt x="346" y="513"/>
                </a:cubicBezTo>
                <a:cubicBezTo>
                  <a:pt x="349" y="509"/>
                  <a:pt x="356" y="501"/>
                  <a:pt x="360" y="496"/>
                </a:cubicBezTo>
                <a:cubicBezTo>
                  <a:pt x="363" y="493"/>
                  <a:pt x="365" y="490"/>
                  <a:pt x="367" y="488"/>
                </a:cubicBezTo>
                <a:cubicBezTo>
                  <a:pt x="369" y="486"/>
                  <a:pt x="369" y="485"/>
                  <a:pt x="370" y="484"/>
                </a:cubicBezTo>
                <a:cubicBezTo>
                  <a:pt x="372" y="480"/>
                  <a:pt x="372" y="480"/>
                  <a:pt x="373" y="478"/>
                </a:cubicBezTo>
                <a:cubicBezTo>
                  <a:pt x="373" y="477"/>
                  <a:pt x="374" y="477"/>
                  <a:pt x="375" y="473"/>
                </a:cubicBezTo>
                <a:cubicBezTo>
                  <a:pt x="376" y="469"/>
                  <a:pt x="376" y="467"/>
                  <a:pt x="376" y="466"/>
                </a:cubicBezTo>
                <a:cubicBezTo>
                  <a:pt x="376" y="464"/>
                  <a:pt x="377" y="464"/>
                  <a:pt x="377" y="460"/>
                </a:cubicBezTo>
                <a:cubicBezTo>
                  <a:pt x="377" y="457"/>
                  <a:pt x="377" y="454"/>
                  <a:pt x="378" y="449"/>
                </a:cubicBezTo>
                <a:cubicBezTo>
                  <a:pt x="378" y="445"/>
                  <a:pt x="378" y="436"/>
                  <a:pt x="377" y="429"/>
                </a:cubicBezTo>
                <a:cubicBezTo>
                  <a:pt x="377" y="422"/>
                  <a:pt x="377" y="420"/>
                  <a:pt x="377" y="414"/>
                </a:cubicBezTo>
                <a:cubicBezTo>
                  <a:pt x="376" y="408"/>
                  <a:pt x="376" y="405"/>
                  <a:pt x="376" y="400"/>
                </a:cubicBezTo>
                <a:cubicBezTo>
                  <a:pt x="375" y="395"/>
                  <a:pt x="375" y="391"/>
                  <a:pt x="375" y="386"/>
                </a:cubicBezTo>
                <a:cubicBezTo>
                  <a:pt x="375" y="380"/>
                  <a:pt x="374" y="377"/>
                  <a:pt x="374" y="373"/>
                </a:cubicBezTo>
                <a:cubicBezTo>
                  <a:pt x="374" y="369"/>
                  <a:pt x="374" y="367"/>
                  <a:pt x="374" y="364"/>
                </a:cubicBezTo>
                <a:cubicBezTo>
                  <a:pt x="373" y="361"/>
                  <a:pt x="373" y="360"/>
                  <a:pt x="374" y="358"/>
                </a:cubicBezTo>
                <a:cubicBezTo>
                  <a:pt x="374" y="355"/>
                  <a:pt x="375" y="351"/>
                  <a:pt x="375" y="346"/>
                </a:cubicBezTo>
                <a:cubicBezTo>
                  <a:pt x="376" y="340"/>
                  <a:pt x="376" y="338"/>
                  <a:pt x="376" y="338"/>
                </a:cubicBezTo>
                <a:cubicBezTo>
                  <a:pt x="376" y="338"/>
                  <a:pt x="379" y="338"/>
                  <a:pt x="382" y="337"/>
                </a:cubicBezTo>
                <a:cubicBezTo>
                  <a:pt x="385" y="337"/>
                  <a:pt x="386" y="337"/>
                  <a:pt x="387" y="337"/>
                </a:cubicBezTo>
                <a:cubicBezTo>
                  <a:pt x="389" y="337"/>
                  <a:pt x="395" y="336"/>
                  <a:pt x="400" y="335"/>
                </a:cubicBezTo>
                <a:cubicBezTo>
                  <a:pt x="405" y="334"/>
                  <a:pt x="407" y="333"/>
                  <a:pt x="409" y="332"/>
                </a:cubicBezTo>
                <a:cubicBezTo>
                  <a:pt x="410" y="331"/>
                  <a:pt x="411" y="332"/>
                  <a:pt x="415" y="330"/>
                </a:cubicBezTo>
                <a:cubicBezTo>
                  <a:pt x="418" y="329"/>
                  <a:pt x="421" y="328"/>
                  <a:pt x="424" y="326"/>
                </a:cubicBezTo>
                <a:cubicBezTo>
                  <a:pt x="428" y="325"/>
                  <a:pt x="429" y="325"/>
                  <a:pt x="435" y="323"/>
                </a:cubicBezTo>
                <a:cubicBezTo>
                  <a:pt x="440" y="322"/>
                  <a:pt x="446" y="320"/>
                  <a:pt x="446" y="320"/>
                </a:cubicBezTo>
                <a:cubicBezTo>
                  <a:pt x="446" y="320"/>
                  <a:pt x="447" y="321"/>
                  <a:pt x="448" y="321"/>
                </a:cubicBezTo>
                <a:cubicBezTo>
                  <a:pt x="449" y="321"/>
                  <a:pt x="450" y="321"/>
                  <a:pt x="453" y="321"/>
                </a:cubicBezTo>
                <a:cubicBezTo>
                  <a:pt x="456" y="322"/>
                  <a:pt x="458" y="322"/>
                  <a:pt x="460" y="322"/>
                </a:cubicBezTo>
                <a:cubicBezTo>
                  <a:pt x="462" y="322"/>
                  <a:pt x="464" y="323"/>
                  <a:pt x="464" y="323"/>
                </a:cubicBezTo>
                <a:cubicBezTo>
                  <a:pt x="464" y="323"/>
                  <a:pt x="465" y="323"/>
                  <a:pt x="465" y="324"/>
                </a:cubicBezTo>
                <a:cubicBezTo>
                  <a:pt x="465" y="325"/>
                  <a:pt x="466" y="327"/>
                  <a:pt x="466" y="329"/>
                </a:cubicBezTo>
                <a:cubicBezTo>
                  <a:pt x="467" y="330"/>
                  <a:pt x="468" y="330"/>
                  <a:pt x="470" y="331"/>
                </a:cubicBezTo>
                <a:cubicBezTo>
                  <a:pt x="473" y="331"/>
                  <a:pt x="476" y="332"/>
                  <a:pt x="476" y="332"/>
                </a:cubicBezTo>
                <a:cubicBezTo>
                  <a:pt x="476" y="332"/>
                  <a:pt x="476" y="333"/>
                  <a:pt x="479" y="336"/>
                </a:cubicBezTo>
                <a:cubicBezTo>
                  <a:pt x="481" y="339"/>
                  <a:pt x="484" y="341"/>
                  <a:pt x="490" y="346"/>
                </a:cubicBezTo>
                <a:cubicBezTo>
                  <a:pt x="492" y="348"/>
                  <a:pt x="494" y="350"/>
                  <a:pt x="495" y="351"/>
                </a:cubicBezTo>
                <a:cubicBezTo>
                  <a:pt x="497" y="353"/>
                  <a:pt x="499" y="354"/>
                  <a:pt x="499" y="354"/>
                </a:cubicBezTo>
                <a:cubicBezTo>
                  <a:pt x="499" y="354"/>
                  <a:pt x="498" y="355"/>
                  <a:pt x="498" y="358"/>
                </a:cubicBezTo>
                <a:cubicBezTo>
                  <a:pt x="498" y="361"/>
                  <a:pt x="498" y="362"/>
                  <a:pt x="498" y="362"/>
                </a:cubicBezTo>
                <a:cubicBezTo>
                  <a:pt x="498" y="363"/>
                  <a:pt x="497" y="363"/>
                  <a:pt x="497" y="364"/>
                </a:cubicBezTo>
                <a:cubicBezTo>
                  <a:pt x="497" y="365"/>
                  <a:pt x="498" y="366"/>
                  <a:pt x="500" y="367"/>
                </a:cubicBezTo>
                <a:cubicBezTo>
                  <a:pt x="502" y="368"/>
                  <a:pt x="503" y="369"/>
                  <a:pt x="504" y="370"/>
                </a:cubicBezTo>
                <a:cubicBezTo>
                  <a:pt x="506" y="371"/>
                  <a:pt x="508" y="373"/>
                  <a:pt x="509" y="374"/>
                </a:cubicBezTo>
                <a:cubicBezTo>
                  <a:pt x="511" y="376"/>
                  <a:pt x="513" y="377"/>
                  <a:pt x="514" y="378"/>
                </a:cubicBezTo>
                <a:cubicBezTo>
                  <a:pt x="515" y="380"/>
                  <a:pt x="515" y="379"/>
                  <a:pt x="517" y="381"/>
                </a:cubicBezTo>
                <a:cubicBezTo>
                  <a:pt x="519" y="382"/>
                  <a:pt x="524" y="386"/>
                  <a:pt x="526" y="388"/>
                </a:cubicBezTo>
                <a:cubicBezTo>
                  <a:pt x="529" y="389"/>
                  <a:pt x="531" y="390"/>
                  <a:pt x="531" y="390"/>
                </a:cubicBezTo>
                <a:cubicBezTo>
                  <a:pt x="531" y="390"/>
                  <a:pt x="531" y="391"/>
                  <a:pt x="531" y="392"/>
                </a:cubicBezTo>
                <a:cubicBezTo>
                  <a:pt x="531" y="394"/>
                  <a:pt x="532" y="395"/>
                  <a:pt x="533" y="396"/>
                </a:cubicBezTo>
                <a:cubicBezTo>
                  <a:pt x="533" y="396"/>
                  <a:pt x="533" y="397"/>
                  <a:pt x="534" y="398"/>
                </a:cubicBezTo>
                <a:cubicBezTo>
                  <a:pt x="536" y="399"/>
                  <a:pt x="538" y="401"/>
                  <a:pt x="541" y="403"/>
                </a:cubicBezTo>
                <a:cubicBezTo>
                  <a:pt x="543" y="404"/>
                  <a:pt x="543" y="404"/>
                  <a:pt x="544" y="404"/>
                </a:cubicBezTo>
                <a:cubicBezTo>
                  <a:pt x="545" y="404"/>
                  <a:pt x="546" y="405"/>
                  <a:pt x="548" y="405"/>
                </a:cubicBezTo>
                <a:cubicBezTo>
                  <a:pt x="549" y="405"/>
                  <a:pt x="551" y="405"/>
                  <a:pt x="551" y="405"/>
                </a:cubicBezTo>
                <a:cubicBezTo>
                  <a:pt x="551" y="405"/>
                  <a:pt x="552" y="407"/>
                  <a:pt x="554" y="409"/>
                </a:cubicBezTo>
                <a:cubicBezTo>
                  <a:pt x="555" y="410"/>
                  <a:pt x="557" y="413"/>
                  <a:pt x="558" y="414"/>
                </a:cubicBezTo>
                <a:cubicBezTo>
                  <a:pt x="559" y="416"/>
                  <a:pt x="559" y="416"/>
                  <a:pt x="560" y="417"/>
                </a:cubicBezTo>
                <a:cubicBezTo>
                  <a:pt x="561" y="417"/>
                  <a:pt x="561" y="419"/>
                  <a:pt x="562" y="420"/>
                </a:cubicBezTo>
                <a:cubicBezTo>
                  <a:pt x="563" y="421"/>
                  <a:pt x="562" y="421"/>
                  <a:pt x="563" y="422"/>
                </a:cubicBezTo>
                <a:cubicBezTo>
                  <a:pt x="564" y="422"/>
                  <a:pt x="564" y="423"/>
                  <a:pt x="564" y="424"/>
                </a:cubicBezTo>
                <a:cubicBezTo>
                  <a:pt x="565" y="424"/>
                  <a:pt x="565" y="425"/>
                  <a:pt x="565" y="425"/>
                </a:cubicBezTo>
                <a:cubicBezTo>
                  <a:pt x="565" y="426"/>
                  <a:pt x="566" y="426"/>
                  <a:pt x="566" y="427"/>
                </a:cubicBezTo>
                <a:cubicBezTo>
                  <a:pt x="566" y="428"/>
                  <a:pt x="567" y="428"/>
                  <a:pt x="567" y="429"/>
                </a:cubicBezTo>
                <a:cubicBezTo>
                  <a:pt x="567" y="429"/>
                  <a:pt x="568" y="430"/>
                  <a:pt x="568" y="431"/>
                </a:cubicBezTo>
                <a:cubicBezTo>
                  <a:pt x="569" y="432"/>
                  <a:pt x="569" y="433"/>
                  <a:pt x="570" y="435"/>
                </a:cubicBezTo>
                <a:cubicBezTo>
                  <a:pt x="571" y="437"/>
                  <a:pt x="571" y="438"/>
                  <a:pt x="571" y="438"/>
                </a:cubicBezTo>
                <a:cubicBezTo>
                  <a:pt x="571" y="438"/>
                  <a:pt x="571" y="438"/>
                  <a:pt x="570" y="438"/>
                </a:cubicBezTo>
                <a:cubicBezTo>
                  <a:pt x="570" y="439"/>
                  <a:pt x="571" y="440"/>
                  <a:pt x="571" y="440"/>
                </a:cubicBezTo>
                <a:cubicBezTo>
                  <a:pt x="571" y="440"/>
                  <a:pt x="571" y="440"/>
                  <a:pt x="571" y="441"/>
                </a:cubicBezTo>
                <a:cubicBezTo>
                  <a:pt x="571" y="442"/>
                  <a:pt x="571" y="443"/>
                  <a:pt x="572" y="446"/>
                </a:cubicBezTo>
                <a:cubicBezTo>
                  <a:pt x="573" y="448"/>
                  <a:pt x="576" y="452"/>
                  <a:pt x="578" y="455"/>
                </a:cubicBezTo>
                <a:cubicBezTo>
                  <a:pt x="581" y="458"/>
                  <a:pt x="583" y="459"/>
                  <a:pt x="583" y="459"/>
                </a:cubicBezTo>
                <a:cubicBezTo>
                  <a:pt x="583" y="459"/>
                  <a:pt x="582" y="459"/>
                  <a:pt x="582" y="460"/>
                </a:cubicBezTo>
                <a:cubicBezTo>
                  <a:pt x="582" y="461"/>
                  <a:pt x="582" y="461"/>
                  <a:pt x="583" y="462"/>
                </a:cubicBezTo>
                <a:cubicBezTo>
                  <a:pt x="584" y="464"/>
                  <a:pt x="585" y="465"/>
                  <a:pt x="586" y="466"/>
                </a:cubicBezTo>
                <a:cubicBezTo>
                  <a:pt x="587" y="468"/>
                  <a:pt x="588" y="468"/>
                  <a:pt x="590" y="468"/>
                </a:cubicBezTo>
                <a:cubicBezTo>
                  <a:pt x="591" y="468"/>
                  <a:pt x="592" y="467"/>
                  <a:pt x="593" y="466"/>
                </a:cubicBezTo>
                <a:cubicBezTo>
                  <a:pt x="595" y="466"/>
                  <a:pt x="596" y="465"/>
                  <a:pt x="598" y="463"/>
                </a:cubicBezTo>
                <a:cubicBezTo>
                  <a:pt x="602" y="461"/>
                  <a:pt x="609" y="456"/>
                  <a:pt x="611" y="455"/>
                </a:cubicBezTo>
                <a:cubicBezTo>
                  <a:pt x="613" y="453"/>
                  <a:pt x="613" y="453"/>
                  <a:pt x="613" y="452"/>
                </a:cubicBezTo>
                <a:cubicBezTo>
                  <a:pt x="613" y="451"/>
                  <a:pt x="614" y="449"/>
                  <a:pt x="614" y="449"/>
                </a:cubicBezTo>
                <a:cubicBezTo>
                  <a:pt x="614" y="448"/>
                  <a:pt x="617" y="447"/>
                  <a:pt x="620" y="446"/>
                </a:cubicBezTo>
                <a:cubicBezTo>
                  <a:pt x="622" y="445"/>
                  <a:pt x="623" y="444"/>
                  <a:pt x="624" y="444"/>
                </a:cubicBezTo>
                <a:cubicBezTo>
                  <a:pt x="625" y="444"/>
                  <a:pt x="625" y="444"/>
                  <a:pt x="630" y="441"/>
                </a:cubicBezTo>
                <a:cubicBezTo>
                  <a:pt x="635" y="439"/>
                  <a:pt x="639" y="435"/>
                  <a:pt x="645" y="430"/>
                </a:cubicBezTo>
                <a:cubicBezTo>
                  <a:pt x="652" y="424"/>
                  <a:pt x="656" y="419"/>
                  <a:pt x="662" y="411"/>
                </a:cubicBezTo>
                <a:cubicBezTo>
                  <a:pt x="668" y="404"/>
                  <a:pt x="671" y="398"/>
                  <a:pt x="672" y="396"/>
                </a:cubicBezTo>
                <a:cubicBezTo>
                  <a:pt x="672" y="395"/>
                  <a:pt x="671" y="394"/>
                  <a:pt x="670" y="394"/>
                </a:cubicBezTo>
                <a:cubicBezTo>
                  <a:pt x="670" y="393"/>
                  <a:pt x="668" y="394"/>
                  <a:pt x="668" y="394"/>
                </a:cubicBezTo>
                <a:cubicBezTo>
                  <a:pt x="668" y="394"/>
                  <a:pt x="668" y="394"/>
                  <a:pt x="668" y="393"/>
                </a:cubicBezTo>
                <a:cubicBezTo>
                  <a:pt x="667" y="392"/>
                  <a:pt x="666" y="391"/>
                  <a:pt x="663" y="392"/>
                </a:cubicBezTo>
                <a:cubicBezTo>
                  <a:pt x="661" y="392"/>
                  <a:pt x="659" y="393"/>
                  <a:pt x="656" y="395"/>
                </a:cubicBezTo>
                <a:cubicBezTo>
                  <a:pt x="653" y="397"/>
                  <a:pt x="652" y="398"/>
                  <a:pt x="650" y="399"/>
                </a:cubicBezTo>
                <a:cubicBezTo>
                  <a:pt x="649" y="399"/>
                  <a:pt x="647" y="400"/>
                  <a:pt x="646" y="401"/>
                </a:cubicBezTo>
                <a:cubicBezTo>
                  <a:pt x="645" y="401"/>
                  <a:pt x="645" y="401"/>
                  <a:pt x="643" y="403"/>
                </a:cubicBezTo>
                <a:cubicBezTo>
                  <a:pt x="642" y="404"/>
                  <a:pt x="641" y="404"/>
                  <a:pt x="640" y="404"/>
                </a:cubicBezTo>
                <a:cubicBezTo>
                  <a:pt x="639" y="404"/>
                  <a:pt x="636" y="405"/>
                  <a:pt x="634" y="405"/>
                </a:cubicBezTo>
                <a:cubicBezTo>
                  <a:pt x="632" y="406"/>
                  <a:pt x="631" y="406"/>
                  <a:pt x="630" y="406"/>
                </a:cubicBezTo>
                <a:cubicBezTo>
                  <a:pt x="629" y="406"/>
                  <a:pt x="629" y="406"/>
                  <a:pt x="627" y="406"/>
                </a:cubicBezTo>
                <a:cubicBezTo>
                  <a:pt x="626" y="406"/>
                  <a:pt x="625" y="406"/>
                  <a:pt x="624" y="406"/>
                </a:cubicBezTo>
                <a:cubicBezTo>
                  <a:pt x="623" y="406"/>
                  <a:pt x="622" y="406"/>
                  <a:pt x="622" y="405"/>
                </a:cubicBezTo>
                <a:cubicBezTo>
                  <a:pt x="621" y="405"/>
                  <a:pt x="620" y="405"/>
                  <a:pt x="620" y="406"/>
                </a:cubicBezTo>
                <a:cubicBezTo>
                  <a:pt x="619" y="406"/>
                  <a:pt x="618" y="406"/>
                  <a:pt x="618" y="405"/>
                </a:cubicBezTo>
                <a:cubicBezTo>
                  <a:pt x="617" y="405"/>
                  <a:pt x="617" y="405"/>
                  <a:pt x="616" y="405"/>
                </a:cubicBezTo>
                <a:cubicBezTo>
                  <a:pt x="615" y="406"/>
                  <a:pt x="614" y="405"/>
                  <a:pt x="612" y="404"/>
                </a:cubicBezTo>
                <a:cubicBezTo>
                  <a:pt x="609" y="404"/>
                  <a:pt x="608" y="404"/>
                  <a:pt x="606" y="404"/>
                </a:cubicBezTo>
                <a:cubicBezTo>
                  <a:pt x="606" y="404"/>
                  <a:pt x="605" y="404"/>
                  <a:pt x="604" y="405"/>
                </a:cubicBezTo>
                <a:cubicBezTo>
                  <a:pt x="604" y="405"/>
                  <a:pt x="604" y="405"/>
                  <a:pt x="603" y="405"/>
                </a:cubicBezTo>
                <a:cubicBezTo>
                  <a:pt x="603" y="404"/>
                  <a:pt x="602" y="404"/>
                  <a:pt x="601" y="405"/>
                </a:cubicBezTo>
                <a:cubicBezTo>
                  <a:pt x="600" y="405"/>
                  <a:pt x="601" y="405"/>
                  <a:pt x="601" y="405"/>
                </a:cubicBezTo>
                <a:cubicBezTo>
                  <a:pt x="601" y="405"/>
                  <a:pt x="601" y="405"/>
                  <a:pt x="600" y="406"/>
                </a:cubicBezTo>
                <a:cubicBezTo>
                  <a:pt x="599" y="406"/>
                  <a:pt x="599" y="406"/>
                  <a:pt x="599" y="406"/>
                </a:cubicBezTo>
                <a:cubicBezTo>
                  <a:pt x="598" y="405"/>
                  <a:pt x="598" y="405"/>
                  <a:pt x="598" y="405"/>
                </a:cubicBezTo>
                <a:cubicBezTo>
                  <a:pt x="597" y="405"/>
                  <a:pt x="597" y="405"/>
                  <a:pt x="597" y="405"/>
                </a:cubicBezTo>
                <a:cubicBezTo>
                  <a:pt x="596" y="405"/>
                  <a:pt x="596" y="404"/>
                  <a:pt x="594" y="404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2"/>
                  <a:pt x="592" y="402"/>
                  <a:pt x="591" y="402"/>
                </a:cubicBezTo>
                <a:cubicBezTo>
                  <a:pt x="590" y="402"/>
                  <a:pt x="589" y="401"/>
                  <a:pt x="588" y="401"/>
                </a:cubicBezTo>
                <a:cubicBezTo>
                  <a:pt x="587" y="400"/>
                  <a:pt x="587" y="400"/>
                  <a:pt x="586" y="399"/>
                </a:cubicBezTo>
                <a:cubicBezTo>
                  <a:pt x="585" y="399"/>
                  <a:pt x="586" y="399"/>
                  <a:pt x="584" y="398"/>
                </a:cubicBezTo>
                <a:cubicBezTo>
                  <a:pt x="583" y="398"/>
                  <a:pt x="583" y="397"/>
                  <a:pt x="583" y="397"/>
                </a:cubicBezTo>
                <a:cubicBezTo>
                  <a:pt x="582" y="397"/>
                  <a:pt x="582" y="397"/>
                  <a:pt x="582" y="396"/>
                </a:cubicBezTo>
                <a:cubicBezTo>
                  <a:pt x="582" y="395"/>
                  <a:pt x="581" y="396"/>
                  <a:pt x="580" y="395"/>
                </a:cubicBezTo>
                <a:cubicBezTo>
                  <a:pt x="579" y="395"/>
                  <a:pt x="579" y="394"/>
                  <a:pt x="578" y="394"/>
                </a:cubicBezTo>
                <a:cubicBezTo>
                  <a:pt x="577" y="393"/>
                  <a:pt x="577" y="392"/>
                  <a:pt x="576" y="392"/>
                </a:cubicBezTo>
                <a:cubicBezTo>
                  <a:pt x="576" y="392"/>
                  <a:pt x="575" y="391"/>
                  <a:pt x="575" y="391"/>
                </a:cubicBezTo>
                <a:cubicBezTo>
                  <a:pt x="575" y="391"/>
                  <a:pt x="575" y="390"/>
                  <a:pt x="574" y="390"/>
                </a:cubicBezTo>
                <a:cubicBezTo>
                  <a:pt x="573" y="390"/>
                  <a:pt x="572" y="388"/>
                  <a:pt x="571" y="387"/>
                </a:cubicBezTo>
                <a:cubicBezTo>
                  <a:pt x="569" y="386"/>
                  <a:pt x="569" y="385"/>
                  <a:pt x="569" y="385"/>
                </a:cubicBezTo>
                <a:cubicBezTo>
                  <a:pt x="569" y="385"/>
                  <a:pt x="569" y="384"/>
                  <a:pt x="568" y="383"/>
                </a:cubicBezTo>
                <a:cubicBezTo>
                  <a:pt x="567" y="383"/>
                  <a:pt x="566" y="381"/>
                  <a:pt x="565" y="379"/>
                </a:cubicBezTo>
                <a:cubicBezTo>
                  <a:pt x="564" y="378"/>
                  <a:pt x="563" y="378"/>
                  <a:pt x="562" y="377"/>
                </a:cubicBezTo>
                <a:cubicBezTo>
                  <a:pt x="561" y="375"/>
                  <a:pt x="560" y="373"/>
                  <a:pt x="560" y="373"/>
                </a:cubicBezTo>
                <a:cubicBezTo>
                  <a:pt x="559" y="373"/>
                  <a:pt x="559" y="373"/>
                  <a:pt x="559" y="372"/>
                </a:cubicBezTo>
                <a:cubicBezTo>
                  <a:pt x="558" y="371"/>
                  <a:pt x="555" y="369"/>
                  <a:pt x="555" y="368"/>
                </a:cubicBezTo>
                <a:cubicBezTo>
                  <a:pt x="554" y="366"/>
                  <a:pt x="553" y="365"/>
                  <a:pt x="552" y="364"/>
                </a:cubicBezTo>
                <a:cubicBezTo>
                  <a:pt x="552" y="363"/>
                  <a:pt x="551" y="362"/>
                  <a:pt x="550" y="360"/>
                </a:cubicBezTo>
                <a:cubicBezTo>
                  <a:pt x="548" y="357"/>
                  <a:pt x="548" y="356"/>
                  <a:pt x="547" y="356"/>
                </a:cubicBezTo>
                <a:cubicBezTo>
                  <a:pt x="546" y="355"/>
                  <a:pt x="544" y="351"/>
                  <a:pt x="542" y="348"/>
                </a:cubicBezTo>
                <a:cubicBezTo>
                  <a:pt x="541" y="345"/>
                  <a:pt x="538" y="342"/>
                  <a:pt x="537" y="339"/>
                </a:cubicBezTo>
                <a:cubicBezTo>
                  <a:pt x="536" y="338"/>
                  <a:pt x="535" y="336"/>
                  <a:pt x="534" y="334"/>
                </a:cubicBezTo>
                <a:cubicBezTo>
                  <a:pt x="533" y="332"/>
                  <a:pt x="532" y="330"/>
                  <a:pt x="531" y="330"/>
                </a:cubicBezTo>
                <a:cubicBezTo>
                  <a:pt x="531" y="329"/>
                  <a:pt x="531" y="328"/>
                  <a:pt x="527" y="321"/>
                </a:cubicBezTo>
                <a:cubicBezTo>
                  <a:pt x="526" y="320"/>
                  <a:pt x="526" y="318"/>
                  <a:pt x="525" y="317"/>
                </a:cubicBezTo>
                <a:cubicBezTo>
                  <a:pt x="524" y="316"/>
                  <a:pt x="524" y="315"/>
                  <a:pt x="523" y="314"/>
                </a:cubicBezTo>
                <a:cubicBezTo>
                  <a:pt x="522" y="311"/>
                  <a:pt x="520" y="309"/>
                  <a:pt x="519" y="307"/>
                </a:cubicBezTo>
                <a:cubicBezTo>
                  <a:pt x="518" y="304"/>
                  <a:pt x="516" y="301"/>
                  <a:pt x="515" y="299"/>
                </a:cubicBezTo>
                <a:cubicBezTo>
                  <a:pt x="513" y="296"/>
                  <a:pt x="513" y="295"/>
                  <a:pt x="513" y="295"/>
                </a:cubicBezTo>
                <a:cubicBezTo>
                  <a:pt x="513" y="295"/>
                  <a:pt x="513" y="294"/>
                  <a:pt x="512" y="291"/>
                </a:cubicBezTo>
                <a:cubicBezTo>
                  <a:pt x="512" y="288"/>
                  <a:pt x="510" y="286"/>
                  <a:pt x="508" y="283"/>
                </a:cubicBezTo>
                <a:cubicBezTo>
                  <a:pt x="507" y="280"/>
                  <a:pt x="504" y="279"/>
                  <a:pt x="504" y="279"/>
                </a:cubicBezTo>
                <a:cubicBezTo>
                  <a:pt x="504" y="279"/>
                  <a:pt x="503" y="277"/>
                  <a:pt x="501" y="275"/>
                </a:cubicBezTo>
                <a:cubicBezTo>
                  <a:pt x="500" y="273"/>
                  <a:pt x="499" y="273"/>
                  <a:pt x="498" y="273"/>
                </a:cubicBezTo>
                <a:cubicBezTo>
                  <a:pt x="497" y="272"/>
                  <a:pt x="497" y="272"/>
                  <a:pt x="496" y="272"/>
                </a:cubicBezTo>
                <a:cubicBezTo>
                  <a:pt x="495" y="272"/>
                  <a:pt x="494" y="272"/>
                  <a:pt x="493" y="271"/>
                </a:cubicBezTo>
                <a:cubicBezTo>
                  <a:pt x="491" y="270"/>
                  <a:pt x="487" y="270"/>
                  <a:pt x="486" y="270"/>
                </a:cubicBezTo>
                <a:cubicBezTo>
                  <a:pt x="484" y="270"/>
                  <a:pt x="483" y="269"/>
                  <a:pt x="482" y="268"/>
                </a:cubicBezTo>
                <a:cubicBezTo>
                  <a:pt x="480" y="268"/>
                  <a:pt x="478" y="268"/>
                  <a:pt x="477" y="267"/>
                </a:cubicBezTo>
                <a:cubicBezTo>
                  <a:pt x="475" y="267"/>
                  <a:pt x="474" y="267"/>
                  <a:pt x="471" y="267"/>
                </a:cubicBezTo>
                <a:cubicBezTo>
                  <a:pt x="468" y="267"/>
                  <a:pt x="465" y="266"/>
                  <a:pt x="462" y="266"/>
                </a:cubicBezTo>
                <a:cubicBezTo>
                  <a:pt x="460" y="266"/>
                  <a:pt x="458" y="266"/>
                  <a:pt x="456" y="266"/>
                </a:cubicBezTo>
                <a:cubicBezTo>
                  <a:pt x="453" y="265"/>
                  <a:pt x="452" y="266"/>
                  <a:pt x="449" y="266"/>
                </a:cubicBezTo>
                <a:cubicBezTo>
                  <a:pt x="447" y="266"/>
                  <a:pt x="446" y="266"/>
                  <a:pt x="444" y="266"/>
                </a:cubicBezTo>
                <a:cubicBezTo>
                  <a:pt x="441" y="266"/>
                  <a:pt x="438" y="266"/>
                  <a:pt x="435" y="266"/>
                </a:cubicBezTo>
                <a:cubicBezTo>
                  <a:pt x="431" y="266"/>
                  <a:pt x="424" y="266"/>
                  <a:pt x="424" y="266"/>
                </a:cubicBezTo>
                <a:cubicBezTo>
                  <a:pt x="424" y="266"/>
                  <a:pt x="424" y="266"/>
                  <a:pt x="423" y="266"/>
                </a:cubicBezTo>
                <a:cubicBezTo>
                  <a:pt x="422" y="265"/>
                  <a:pt x="422" y="265"/>
                  <a:pt x="420" y="265"/>
                </a:cubicBezTo>
                <a:cubicBezTo>
                  <a:pt x="418" y="265"/>
                  <a:pt x="415" y="265"/>
                  <a:pt x="410" y="264"/>
                </a:cubicBezTo>
                <a:cubicBezTo>
                  <a:pt x="405" y="264"/>
                  <a:pt x="400" y="263"/>
                  <a:pt x="395" y="262"/>
                </a:cubicBezTo>
                <a:cubicBezTo>
                  <a:pt x="393" y="262"/>
                  <a:pt x="391" y="261"/>
                  <a:pt x="389" y="261"/>
                </a:cubicBezTo>
                <a:cubicBezTo>
                  <a:pt x="388" y="261"/>
                  <a:pt x="386" y="261"/>
                  <a:pt x="385" y="260"/>
                </a:cubicBezTo>
                <a:cubicBezTo>
                  <a:pt x="383" y="260"/>
                  <a:pt x="381" y="260"/>
                  <a:pt x="381" y="260"/>
                </a:cubicBezTo>
                <a:cubicBezTo>
                  <a:pt x="381" y="260"/>
                  <a:pt x="381" y="259"/>
                  <a:pt x="382" y="257"/>
                </a:cubicBezTo>
                <a:cubicBezTo>
                  <a:pt x="382" y="255"/>
                  <a:pt x="382" y="253"/>
                  <a:pt x="383" y="251"/>
                </a:cubicBezTo>
                <a:cubicBezTo>
                  <a:pt x="383" y="248"/>
                  <a:pt x="383" y="247"/>
                  <a:pt x="381" y="244"/>
                </a:cubicBezTo>
                <a:cubicBezTo>
                  <a:pt x="379" y="240"/>
                  <a:pt x="377" y="237"/>
                  <a:pt x="377" y="237"/>
                </a:cubicBezTo>
                <a:cubicBezTo>
                  <a:pt x="377" y="237"/>
                  <a:pt x="378" y="237"/>
                  <a:pt x="379" y="236"/>
                </a:cubicBezTo>
                <a:cubicBezTo>
                  <a:pt x="380" y="235"/>
                  <a:pt x="382" y="233"/>
                  <a:pt x="386" y="231"/>
                </a:cubicBezTo>
                <a:cubicBezTo>
                  <a:pt x="390" y="228"/>
                  <a:pt x="394" y="226"/>
                  <a:pt x="397" y="225"/>
                </a:cubicBezTo>
                <a:cubicBezTo>
                  <a:pt x="400" y="223"/>
                  <a:pt x="403" y="222"/>
                  <a:pt x="406" y="221"/>
                </a:cubicBezTo>
                <a:cubicBezTo>
                  <a:pt x="409" y="220"/>
                  <a:pt x="410" y="220"/>
                  <a:pt x="415" y="218"/>
                </a:cubicBezTo>
                <a:cubicBezTo>
                  <a:pt x="419" y="215"/>
                  <a:pt x="422" y="214"/>
                  <a:pt x="426" y="213"/>
                </a:cubicBezTo>
                <a:cubicBezTo>
                  <a:pt x="429" y="211"/>
                  <a:pt x="433" y="210"/>
                  <a:pt x="435" y="209"/>
                </a:cubicBezTo>
                <a:cubicBezTo>
                  <a:pt x="438" y="208"/>
                  <a:pt x="441" y="207"/>
                  <a:pt x="442" y="206"/>
                </a:cubicBezTo>
                <a:cubicBezTo>
                  <a:pt x="443" y="206"/>
                  <a:pt x="444" y="206"/>
                  <a:pt x="443" y="206"/>
                </a:cubicBezTo>
                <a:cubicBezTo>
                  <a:pt x="443" y="205"/>
                  <a:pt x="443" y="205"/>
                  <a:pt x="443" y="203"/>
                </a:cubicBezTo>
                <a:cubicBezTo>
                  <a:pt x="442" y="201"/>
                  <a:pt x="442" y="199"/>
                  <a:pt x="441" y="197"/>
                </a:cubicBezTo>
                <a:cubicBezTo>
                  <a:pt x="441" y="194"/>
                  <a:pt x="440" y="192"/>
                  <a:pt x="440" y="192"/>
                </a:cubicBezTo>
                <a:cubicBezTo>
                  <a:pt x="440" y="192"/>
                  <a:pt x="441" y="191"/>
                  <a:pt x="441" y="191"/>
                </a:cubicBezTo>
                <a:cubicBezTo>
                  <a:pt x="441" y="191"/>
                  <a:pt x="442" y="190"/>
                  <a:pt x="442" y="190"/>
                </a:cubicBezTo>
                <a:cubicBezTo>
                  <a:pt x="443" y="189"/>
                  <a:pt x="443" y="188"/>
                  <a:pt x="443" y="187"/>
                </a:cubicBezTo>
                <a:cubicBezTo>
                  <a:pt x="443" y="187"/>
                  <a:pt x="443" y="187"/>
                  <a:pt x="443" y="185"/>
                </a:cubicBezTo>
                <a:cubicBezTo>
                  <a:pt x="443" y="183"/>
                  <a:pt x="443" y="180"/>
                  <a:pt x="443" y="180"/>
                </a:cubicBezTo>
                <a:cubicBezTo>
                  <a:pt x="443" y="180"/>
                  <a:pt x="447" y="178"/>
                  <a:pt x="450" y="176"/>
                </a:cubicBezTo>
                <a:cubicBezTo>
                  <a:pt x="454" y="173"/>
                  <a:pt x="455" y="172"/>
                  <a:pt x="458" y="170"/>
                </a:cubicBezTo>
                <a:cubicBezTo>
                  <a:pt x="461" y="167"/>
                  <a:pt x="462" y="165"/>
                  <a:pt x="464" y="163"/>
                </a:cubicBezTo>
                <a:cubicBezTo>
                  <a:pt x="465" y="161"/>
                  <a:pt x="467" y="159"/>
                  <a:pt x="468" y="157"/>
                </a:cubicBezTo>
                <a:cubicBezTo>
                  <a:pt x="469" y="155"/>
                  <a:pt x="470" y="154"/>
                  <a:pt x="471" y="153"/>
                </a:cubicBezTo>
                <a:cubicBezTo>
                  <a:pt x="472" y="152"/>
                  <a:pt x="473" y="151"/>
                  <a:pt x="474" y="149"/>
                </a:cubicBezTo>
                <a:cubicBezTo>
                  <a:pt x="475" y="148"/>
                  <a:pt x="476" y="148"/>
                  <a:pt x="477" y="146"/>
                </a:cubicBezTo>
                <a:cubicBezTo>
                  <a:pt x="478" y="145"/>
                  <a:pt x="479" y="145"/>
                  <a:pt x="479" y="144"/>
                </a:cubicBezTo>
                <a:cubicBezTo>
                  <a:pt x="480" y="143"/>
                  <a:pt x="480" y="143"/>
                  <a:pt x="481" y="142"/>
                </a:cubicBezTo>
                <a:cubicBezTo>
                  <a:pt x="482" y="141"/>
                  <a:pt x="483" y="140"/>
                  <a:pt x="483" y="138"/>
                </a:cubicBezTo>
                <a:cubicBezTo>
                  <a:pt x="484" y="136"/>
                  <a:pt x="483" y="135"/>
                  <a:pt x="482" y="135"/>
                </a:cubicBezTo>
                <a:cubicBezTo>
                  <a:pt x="480" y="134"/>
                  <a:pt x="479" y="135"/>
                  <a:pt x="478" y="136"/>
                </a:cubicBezTo>
                <a:cubicBezTo>
                  <a:pt x="477" y="137"/>
                  <a:pt x="476" y="140"/>
                  <a:pt x="475" y="141"/>
                </a:cubicBezTo>
                <a:cubicBezTo>
                  <a:pt x="474" y="142"/>
                  <a:pt x="473" y="142"/>
                  <a:pt x="472" y="143"/>
                </a:cubicBezTo>
                <a:cubicBezTo>
                  <a:pt x="470" y="144"/>
                  <a:pt x="469" y="145"/>
                  <a:pt x="468" y="146"/>
                </a:cubicBezTo>
                <a:cubicBezTo>
                  <a:pt x="468" y="147"/>
                  <a:pt x="467" y="148"/>
                  <a:pt x="467" y="148"/>
                </a:cubicBezTo>
                <a:cubicBezTo>
                  <a:pt x="466" y="148"/>
                  <a:pt x="466" y="147"/>
                  <a:pt x="466" y="146"/>
                </a:cubicBezTo>
                <a:cubicBezTo>
                  <a:pt x="466" y="145"/>
                  <a:pt x="466" y="145"/>
                  <a:pt x="467" y="143"/>
                </a:cubicBezTo>
                <a:cubicBezTo>
                  <a:pt x="468" y="142"/>
                  <a:pt x="469" y="141"/>
                  <a:pt x="471" y="140"/>
                </a:cubicBezTo>
                <a:cubicBezTo>
                  <a:pt x="472" y="138"/>
                  <a:pt x="472" y="137"/>
                  <a:pt x="473" y="136"/>
                </a:cubicBezTo>
                <a:cubicBezTo>
                  <a:pt x="474" y="133"/>
                  <a:pt x="476" y="131"/>
                  <a:pt x="477" y="130"/>
                </a:cubicBezTo>
                <a:cubicBezTo>
                  <a:pt x="478" y="128"/>
                  <a:pt x="479" y="127"/>
                  <a:pt x="479" y="126"/>
                </a:cubicBezTo>
                <a:cubicBezTo>
                  <a:pt x="480" y="124"/>
                  <a:pt x="481" y="124"/>
                  <a:pt x="481" y="122"/>
                </a:cubicBezTo>
                <a:cubicBezTo>
                  <a:pt x="481" y="121"/>
                  <a:pt x="480" y="120"/>
                  <a:pt x="479" y="119"/>
                </a:cubicBezTo>
                <a:cubicBezTo>
                  <a:pt x="477" y="119"/>
                  <a:pt x="476" y="120"/>
                  <a:pt x="475" y="122"/>
                </a:cubicBezTo>
                <a:cubicBezTo>
                  <a:pt x="474" y="123"/>
                  <a:pt x="473" y="125"/>
                  <a:pt x="472" y="127"/>
                </a:cubicBezTo>
                <a:cubicBezTo>
                  <a:pt x="470" y="129"/>
                  <a:pt x="470" y="130"/>
                  <a:pt x="468" y="132"/>
                </a:cubicBezTo>
                <a:cubicBezTo>
                  <a:pt x="467" y="133"/>
                  <a:pt x="466" y="134"/>
                  <a:pt x="466" y="135"/>
                </a:cubicBezTo>
                <a:cubicBezTo>
                  <a:pt x="465" y="136"/>
                  <a:pt x="464" y="137"/>
                  <a:pt x="464" y="138"/>
                </a:cubicBezTo>
                <a:cubicBezTo>
                  <a:pt x="463" y="139"/>
                  <a:pt x="463" y="139"/>
                  <a:pt x="462" y="140"/>
                </a:cubicBezTo>
                <a:cubicBezTo>
                  <a:pt x="462" y="140"/>
                  <a:pt x="461" y="138"/>
                  <a:pt x="461" y="138"/>
                </a:cubicBezTo>
                <a:cubicBezTo>
                  <a:pt x="461" y="138"/>
                  <a:pt x="461" y="138"/>
                  <a:pt x="462" y="137"/>
                </a:cubicBezTo>
                <a:cubicBezTo>
                  <a:pt x="462" y="136"/>
                  <a:pt x="464" y="134"/>
                  <a:pt x="465" y="133"/>
                </a:cubicBezTo>
                <a:cubicBezTo>
                  <a:pt x="466" y="131"/>
                  <a:pt x="466" y="130"/>
                  <a:pt x="466" y="129"/>
                </a:cubicBezTo>
                <a:cubicBezTo>
                  <a:pt x="467" y="128"/>
                  <a:pt x="468" y="126"/>
                  <a:pt x="469" y="124"/>
                </a:cubicBezTo>
                <a:cubicBezTo>
                  <a:pt x="470" y="122"/>
                  <a:pt x="470" y="122"/>
                  <a:pt x="471" y="120"/>
                </a:cubicBezTo>
                <a:cubicBezTo>
                  <a:pt x="472" y="119"/>
                  <a:pt x="472" y="118"/>
                  <a:pt x="473" y="117"/>
                </a:cubicBezTo>
                <a:cubicBezTo>
                  <a:pt x="473" y="115"/>
                  <a:pt x="474" y="115"/>
                  <a:pt x="474" y="113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69" y="110"/>
                  <a:pt x="468" y="112"/>
                  <a:pt x="467" y="114"/>
                </a:cubicBezTo>
                <a:cubicBezTo>
                  <a:pt x="466" y="116"/>
                  <a:pt x="465" y="118"/>
                  <a:pt x="464" y="120"/>
                </a:cubicBezTo>
                <a:cubicBezTo>
                  <a:pt x="463" y="122"/>
                  <a:pt x="462" y="123"/>
                  <a:pt x="461" y="124"/>
                </a:cubicBezTo>
                <a:cubicBezTo>
                  <a:pt x="460" y="125"/>
                  <a:pt x="460" y="126"/>
                  <a:pt x="460" y="127"/>
                </a:cubicBezTo>
                <a:cubicBezTo>
                  <a:pt x="460" y="128"/>
                  <a:pt x="459" y="128"/>
                  <a:pt x="459" y="129"/>
                </a:cubicBezTo>
                <a:cubicBezTo>
                  <a:pt x="458" y="130"/>
                  <a:pt x="458" y="131"/>
                  <a:pt x="457" y="132"/>
                </a:cubicBezTo>
                <a:cubicBezTo>
                  <a:pt x="457" y="133"/>
                  <a:pt x="456" y="134"/>
                  <a:pt x="456" y="134"/>
                </a:cubicBezTo>
                <a:cubicBezTo>
                  <a:pt x="455" y="135"/>
                  <a:pt x="455" y="134"/>
                  <a:pt x="455" y="134"/>
                </a:cubicBezTo>
                <a:cubicBezTo>
                  <a:pt x="454" y="134"/>
                  <a:pt x="454" y="132"/>
                  <a:pt x="455" y="131"/>
                </a:cubicBezTo>
                <a:cubicBezTo>
                  <a:pt x="455" y="129"/>
                  <a:pt x="455" y="128"/>
                  <a:pt x="456" y="127"/>
                </a:cubicBezTo>
                <a:cubicBezTo>
                  <a:pt x="456" y="125"/>
                  <a:pt x="456" y="124"/>
                  <a:pt x="457" y="121"/>
                </a:cubicBezTo>
                <a:cubicBezTo>
                  <a:pt x="458" y="119"/>
                  <a:pt x="459" y="118"/>
                  <a:pt x="460" y="116"/>
                </a:cubicBezTo>
                <a:cubicBezTo>
                  <a:pt x="461" y="114"/>
                  <a:pt x="461" y="112"/>
                  <a:pt x="462" y="110"/>
                </a:cubicBezTo>
                <a:cubicBezTo>
                  <a:pt x="462" y="108"/>
                  <a:pt x="460" y="107"/>
                  <a:pt x="458" y="108"/>
                </a:cubicBezTo>
                <a:cubicBezTo>
                  <a:pt x="456" y="108"/>
                  <a:pt x="455" y="111"/>
                  <a:pt x="454" y="112"/>
                </a:cubicBezTo>
                <a:cubicBezTo>
                  <a:pt x="454" y="113"/>
                  <a:pt x="453" y="115"/>
                  <a:pt x="453" y="116"/>
                </a:cubicBezTo>
                <a:cubicBezTo>
                  <a:pt x="452" y="117"/>
                  <a:pt x="452" y="118"/>
                  <a:pt x="451" y="119"/>
                </a:cubicBezTo>
                <a:cubicBezTo>
                  <a:pt x="450" y="121"/>
                  <a:pt x="450" y="121"/>
                  <a:pt x="449" y="124"/>
                </a:cubicBezTo>
                <a:cubicBezTo>
                  <a:pt x="448" y="126"/>
                  <a:pt x="448" y="127"/>
                  <a:pt x="448" y="130"/>
                </a:cubicBezTo>
                <a:cubicBezTo>
                  <a:pt x="447" y="132"/>
                  <a:pt x="446" y="133"/>
                  <a:pt x="446" y="134"/>
                </a:cubicBezTo>
                <a:cubicBezTo>
                  <a:pt x="445" y="135"/>
                  <a:pt x="445" y="136"/>
                  <a:pt x="444" y="137"/>
                </a:cubicBezTo>
                <a:cubicBezTo>
                  <a:pt x="444" y="139"/>
                  <a:pt x="442" y="139"/>
                  <a:pt x="441" y="140"/>
                </a:cubicBezTo>
                <a:cubicBezTo>
                  <a:pt x="440" y="140"/>
                  <a:pt x="437" y="142"/>
                  <a:pt x="437" y="142"/>
                </a:cubicBezTo>
                <a:cubicBezTo>
                  <a:pt x="436" y="143"/>
                  <a:pt x="436" y="142"/>
                  <a:pt x="436" y="142"/>
                </a:cubicBezTo>
                <a:cubicBezTo>
                  <a:pt x="435" y="141"/>
                  <a:pt x="435" y="141"/>
                  <a:pt x="435" y="140"/>
                </a:cubicBezTo>
                <a:cubicBezTo>
                  <a:pt x="435" y="139"/>
                  <a:pt x="435" y="138"/>
                  <a:pt x="435" y="137"/>
                </a:cubicBezTo>
                <a:cubicBezTo>
                  <a:pt x="434" y="136"/>
                  <a:pt x="434" y="135"/>
                  <a:pt x="433" y="134"/>
                </a:cubicBezTo>
                <a:cubicBezTo>
                  <a:pt x="433" y="133"/>
                  <a:pt x="433" y="132"/>
                  <a:pt x="431" y="129"/>
                </a:cubicBezTo>
                <a:cubicBezTo>
                  <a:pt x="430" y="127"/>
                  <a:pt x="428" y="126"/>
                  <a:pt x="427" y="125"/>
                </a:cubicBezTo>
                <a:cubicBezTo>
                  <a:pt x="426" y="125"/>
                  <a:pt x="425" y="125"/>
                  <a:pt x="424" y="126"/>
                </a:cubicBezTo>
                <a:cubicBezTo>
                  <a:pt x="423" y="127"/>
                  <a:pt x="424" y="128"/>
                  <a:pt x="424" y="129"/>
                </a:cubicBezTo>
                <a:cubicBezTo>
                  <a:pt x="425" y="129"/>
                  <a:pt x="425" y="131"/>
                  <a:pt x="426" y="133"/>
                </a:cubicBezTo>
                <a:cubicBezTo>
                  <a:pt x="426" y="135"/>
                  <a:pt x="427" y="136"/>
                  <a:pt x="427" y="138"/>
                </a:cubicBezTo>
                <a:cubicBezTo>
                  <a:pt x="427" y="140"/>
                  <a:pt x="427" y="141"/>
                  <a:pt x="427" y="143"/>
                </a:cubicBezTo>
                <a:cubicBezTo>
                  <a:pt x="427" y="144"/>
                  <a:pt x="426" y="145"/>
                  <a:pt x="426" y="147"/>
                </a:cubicBezTo>
                <a:cubicBezTo>
                  <a:pt x="426" y="149"/>
                  <a:pt x="427" y="152"/>
                  <a:pt x="428" y="154"/>
                </a:cubicBezTo>
                <a:cubicBezTo>
                  <a:pt x="428" y="157"/>
                  <a:pt x="428" y="158"/>
                  <a:pt x="429" y="160"/>
                </a:cubicBezTo>
                <a:cubicBezTo>
                  <a:pt x="429" y="163"/>
                  <a:pt x="429" y="163"/>
                  <a:pt x="429" y="164"/>
                </a:cubicBezTo>
                <a:cubicBezTo>
                  <a:pt x="428" y="165"/>
                  <a:pt x="426" y="167"/>
                  <a:pt x="426" y="167"/>
                </a:cubicBezTo>
                <a:cubicBezTo>
                  <a:pt x="426" y="167"/>
                  <a:pt x="426" y="167"/>
                  <a:pt x="425" y="167"/>
                </a:cubicBezTo>
                <a:cubicBezTo>
                  <a:pt x="425" y="167"/>
                  <a:pt x="425" y="167"/>
                  <a:pt x="424" y="168"/>
                </a:cubicBezTo>
                <a:cubicBezTo>
                  <a:pt x="424" y="168"/>
                  <a:pt x="423" y="169"/>
                  <a:pt x="421" y="170"/>
                </a:cubicBezTo>
                <a:cubicBezTo>
                  <a:pt x="419" y="171"/>
                  <a:pt x="417" y="173"/>
                  <a:pt x="413" y="175"/>
                </a:cubicBezTo>
                <a:cubicBezTo>
                  <a:pt x="409" y="177"/>
                  <a:pt x="407" y="178"/>
                  <a:pt x="406" y="179"/>
                </a:cubicBezTo>
                <a:cubicBezTo>
                  <a:pt x="404" y="179"/>
                  <a:pt x="401" y="182"/>
                  <a:pt x="400" y="183"/>
                </a:cubicBezTo>
                <a:cubicBezTo>
                  <a:pt x="399" y="184"/>
                  <a:pt x="398" y="186"/>
                  <a:pt x="398" y="186"/>
                </a:cubicBezTo>
                <a:cubicBezTo>
                  <a:pt x="398" y="186"/>
                  <a:pt x="398" y="186"/>
                  <a:pt x="397" y="185"/>
                </a:cubicBezTo>
                <a:cubicBezTo>
                  <a:pt x="396" y="185"/>
                  <a:pt x="394" y="185"/>
                  <a:pt x="393" y="186"/>
                </a:cubicBezTo>
                <a:cubicBezTo>
                  <a:pt x="391" y="186"/>
                  <a:pt x="387" y="188"/>
                  <a:pt x="386" y="189"/>
                </a:cubicBezTo>
                <a:cubicBezTo>
                  <a:pt x="385" y="190"/>
                  <a:pt x="383" y="190"/>
                  <a:pt x="383" y="192"/>
                </a:cubicBezTo>
                <a:cubicBezTo>
                  <a:pt x="382" y="193"/>
                  <a:pt x="381" y="194"/>
                  <a:pt x="381" y="194"/>
                </a:cubicBezTo>
                <a:cubicBezTo>
                  <a:pt x="381" y="194"/>
                  <a:pt x="380" y="195"/>
                  <a:pt x="378" y="195"/>
                </a:cubicBezTo>
                <a:cubicBezTo>
                  <a:pt x="375" y="196"/>
                  <a:pt x="374" y="196"/>
                  <a:pt x="373" y="196"/>
                </a:cubicBezTo>
                <a:cubicBezTo>
                  <a:pt x="373" y="196"/>
                  <a:pt x="372" y="196"/>
                  <a:pt x="371" y="196"/>
                </a:cubicBezTo>
                <a:cubicBezTo>
                  <a:pt x="371" y="196"/>
                  <a:pt x="371" y="195"/>
                  <a:pt x="370" y="195"/>
                </a:cubicBezTo>
                <a:cubicBezTo>
                  <a:pt x="369" y="195"/>
                  <a:pt x="369" y="195"/>
                  <a:pt x="369" y="195"/>
                </a:cubicBezTo>
                <a:cubicBezTo>
                  <a:pt x="369" y="195"/>
                  <a:pt x="368" y="194"/>
                  <a:pt x="367" y="191"/>
                </a:cubicBezTo>
                <a:cubicBezTo>
                  <a:pt x="367" y="189"/>
                  <a:pt x="366" y="187"/>
                  <a:pt x="365" y="185"/>
                </a:cubicBezTo>
                <a:cubicBezTo>
                  <a:pt x="365" y="184"/>
                  <a:pt x="364" y="182"/>
                  <a:pt x="363" y="181"/>
                </a:cubicBezTo>
                <a:cubicBezTo>
                  <a:pt x="362" y="178"/>
                  <a:pt x="361" y="176"/>
                  <a:pt x="360" y="174"/>
                </a:cubicBezTo>
                <a:cubicBezTo>
                  <a:pt x="359" y="173"/>
                  <a:pt x="358" y="171"/>
                  <a:pt x="357" y="170"/>
                </a:cubicBezTo>
                <a:cubicBezTo>
                  <a:pt x="355" y="168"/>
                  <a:pt x="354" y="166"/>
                  <a:pt x="353" y="164"/>
                </a:cubicBezTo>
                <a:cubicBezTo>
                  <a:pt x="352" y="163"/>
                  <a:pt x="352" y="162"/>
                  <a:pt x="352" y="161"/>
                </a:cubicBezTo>
                <a:cubicBezTo>
                  <a:pt x="351" y="160"/>
                  <a:pt x="350" y="157"/>
                  <a:pt x="347" y="152"/>
                </a:cubicBezTo>
                <a:cubicBezTo>
                  <a:pt x="346" y="149"/>
                  <a:pt x="344" y="147"/>
                  <a:pt x="343" y="145"/>
                </a:cubicBezTo>
                <a:cubicBezTo>
                  <a:pt x="341" y="142"/>
                  <a:pt x="339" y="140"/>
                  <a:pt x="338" y="139"/>
                </a:cubicBezTo>
                <a:cubicBezTo>
                  <a:pt x="336" y="137"/>
                  <a:pt x="335" y="135"/>
                  <a:pt x="333" y="134"/>
                </a:cubicBezTo>
                <a:cubicBezTo>
                  <a:pt x="332" y="133"/>
                  <a:pt x="332" y="132"/>
                  <a:pt x="331" y="132"/>
                </a:cubicBezTo>
                <a:cubicBezTo>
                  <a:pt x="330" y="130"/>
                  <a:pt x="329" y="130"/>
                  <a:pt x="328" y="128"/>
                </a:cubicBezTo>
                <a:cubicBezTo>
                  <a:pt x="327" y="127"/>
                  <a:pt x="326" y="126"/>
                  <a:pt x="323" y="123"/>
                </a:cubicBezTo>
                <a:cubicBezTo>
                  <a:pt x="320" y="119"/>
                  <a:pt x="316" y="116"/>
                  <a:pt x="314" y="113"/>
                </a:cubicBezTo>
                <a:cubicBezTo>
                  <a:pt x="311" y="111"/>
                  <a:pt x="310" y="109"/>
                  <a:pt x="309" y="108"/>
                </a:cubicBezTo>
                <a:cubicBezTo>
                  <a:pt x="308" y="108"/>
                  <a:pt x="307" y="106"/>
                  <a:pt x="306" y="105"/>
                </a:cubicBezTo>
                <a:cubicBezTo>
                  <a:pt x="304" y="103"/>
                  <a:pt x="302" y="102"/>
                  <a:pt x="302" y="102"/>
                </a:cubicBezTo>
                <a:cubicBezTo>
                  <a:pt x="302" y="100"/>
                  <a:pt x="302" y="100"/>
                  <a:pt x="302" y="100"/>
                </a:cubicBezTo>
                <a:cubicBezTo>
                  <a:pt x="302" y="100"/>
                  <a:pt x="302" y="100"/>
                  <a:pt x="303" y="99"/>
                </a:cubicBezTo>
                <a:cubicBezTo>
                  <a:pt x="304" y="98"/>
                  <a:pt x="304" y="97"/>
                  <a:pt x="304" y="96"/>
                </a:cubicBezTo>
                <a:cubicBezTo>
                  <a:pt x="303" y="96"/>
                  <a:pt x="304" y="96"/>
                  <a:pt x="304" y="96"/>
                </a:cubicBezTo>
                <a:cubicBezTo>
                  <a:pt x="305" y="96"/>
                  <a:pt x="305" y="95"/>
                  <a:pt x="306" y="95"/>
                </a:cubicBezTo>
                <a:cubicBezTo>
                  <a:pt x="307" y="94"/>
                  <a:pt x="309" y="93"/>
                  <a:pt x="310" y="93"/>
                </a:cubicBezTo>
                <a:cubicBezTo>
                  <a:pt x="311" y="92"/>
                  <a:pt x="311" y="92"/>
                  <a:pt x="312" y="91"/>
                </a:cubicBezTo>
                <a:cubicBezTo>
                  <a:pt x="313" y="90"/>
                  <a:pt x="314" y="90"/>
                  <a:pt x="316" y="89"/>
                </a:cubicBezTo>
                <a:cubicBezTo>
                  <a:pt x="317" y="88"/>
                  <a:pt x="318" y="87"/>
                  <a:pt x="319" y="86"/>
                </a:cubicBezTo>
                <a:cubicBezTo>
                  <a:pt x="320" y="84"/>
                  <a:pt x="319" y="83"/>
                  <a:pt x="319" y="82"/>
                </a:cubicBezTo>
                <a:cubicBezTo>
                  <a:pt x="319" y="81"/>
                  <a:pt x="318" y="79"/>
                  <a:pt x="318" y="79"/>
                </a:cubicBezTo>
                <a:cubicBezTo>
                  <a:pt x="318" y="79"/>
                  <a:pt x="318" y="78"/>
                  <a:pt x="318" y="77"/>
                </a:cubicBezTo>
                <a:cubicBezTo>
                  <a:pt x="319" y="76"/>
                  <a:pt x="320" y="75"/>
                  <a:pt x="320" y="74"/>
                </a:cubicBezTo>
                <a:cubicBezTo>
                  <a:pt x="321" y="74"/>
                  <a:pt x="320" y="72"/>
                  <a:pt x="319" y="71"/>
                </a:cubicBezTo>
                <a:cubicBezTo>
                  <a:pt x="318" y="70"/>
                  <a:pt x="317" y="70"/>
                  <a:pt x="317" y="70"/>
                </a:cubicBezTo>
                <a:cubicBezTo>
                  <a:pt x="317" y="70"/>
                  <a:pt x="318" y="69"/>
                  <a:pt x="319" y="68"/>
                </a:cubicBezTo>
                <a:cubicBezTo>
                  <a:pt x="320" y="68"/>
                  <a:pt x="320" y="67"/>
                  <a:pt x="321" y="66"/>
                </a:cubicBezTo>
                <a:cubicBezTo>
                  <a:pt x="322" y="65"/>
                  <a:pt x="322" y="64"/>
                  <a:pt x="321" y="63"/>
                </a:cubicBezTo>
                <a:cubicBezTo>
                  <a:pt x="321" y="62"/>
                  <a:pt x="321" y="61"/>
                  <a:pt x="321" y="59"/>
                </a:cubicBezTo>
                <a:cubicBezTo>
                  <a:pt x="321" y="58"/>
                  <a:pt x="321" y="57"/>
                  <a:pt x="322" y="57"/>
                </a:cubicBezTo>
                <a:cubicBezTo>
                  <a:pt x="323" y="56"/>
                  <a:pt x="324" y="56"/>
                  <a:pt x="325" y="56"/>
                </a:cubicBezTo>
                <a:cubicBezTo>
                  <a:pt x="326" y="56"/>
                  <a:pt x="327" y="55"/>
                  <a:pt x="327" y="54"/>
                </a:cubicBezTo>
                <a:cubicBezTo>
                  <a:pt x="328" y="52"/>
                  <a:pt x="326" y="51"/>
                  <a:pt x="325" y="49"/>
                </a:cubicBezTo>
                <a:cubicBezTo>
                  <a:pt x="323" y="48"/>
                  <a:pt x="322" y="46"/>
                  <a:pt x="320" y="44"/>
                </a:cubicBezTo>
                <a:cubicBezTo>
                  <a:pt x="318" y="43"/>
                  <a:pt x="317" y="43"/>
                  <a:pt x="316" y="42"/>
                </a:cubicBezTo>
                <a:cubicBezTo>
                  <a:pt x="316" y="41"/>
                  <a:pt x="316" y="41"/>
                  <a:pt x="315" y="41"/>
                </a:cubicBezTo>
                <a:cubicBezTo>
                  <a:pt x="314" y="39"/>
                  <a:pt x="315" y="36"/>
                  <a:pt x="315" y="35"/>
                </a:cubicBezTo>
                <a:cubicBezTo>
                  <a:pt x="316" y="34"/>
                  <a:pt x="315" y="33"/>
                  <a:pt x="315" y="33"/>
                </a:cubicBezTo>
                <a:cubicBezTo>
                  <a:pt x="314" y="33"/>
                  <a:pt x="315" y="32"/>
                  <a:pt x="314" y="31"/>
                </a:cubicBezTo>
                <a:cubicBezTo>
                  <a:pt x="313" y="29"/>
                  <a:pt x="313" y="30"/>
                  <a:pt x="313" y="30"/>
                </a:cubicBezTo>
                <a:cubicBezTo>
                  <a:pt x="313" y="30"/>
                  <a:pt x="313" y="29"/>
                  <a:pt x="312" y="28"/>
                </a:cubicBezTo>
                <a:cubicBezTo>
                  <a:pt x="312" y="28"/>
                  <a:pt x="312" y="26"/>
                  <a:pt x="311" y="26"/>
                </a:cubicBezTo>
                <a:cubicBezTo>
                  <a:pt x="310" y="25"/>
                  <a:pt x="310" y="25"/>
                  <a:pt x="310" y="24"/>
                </a:cubicBezTo>
                <a:cubicBezTo>
                  <a:pt x="310" y="24"/>
                  <a:pt x="310" y="23"/>
                  <a:pt x="310" y="23"/>
                </a:cubicBezTo>
                <a:cubicBezTo>
                  <a:pt x="309" y="23"/>
                  <a:pt x="309" y="22"/>
                  <a:pt x="309" y="22"/>
                </a:cubicBezTo>
                <a:cubicBezTo>
                  <a:pt x="309" y="21"/>
                  <a:pt x="308" y="20"/>
                  <a:pt x="308" y="20"/>
                </a:cubicBezTo>
                <a:cubicBezTo>
                  <a:pt x="307" y="20"/>
                  <a:pt x="307" y="19"/>
                  <a:pt x="307" y="18"/>
                </a:cubicBezTo>
                <a:cubicBezTo>
                  <a:pt x="306" y="17"/>
                  <a:pt x="305" y="16"/>
                  <a:pt x="305" y="16"/>
                </a:cubicBezTo>
                <a:cubicBezTo>
                  <a:pt x="305" y="16"/>
                  <a:pt x="306" y="16"/>
                  <a:pt x="306" y="16"/>
                </a:cubicBezTo>
                <a:cubicBezTo>
                  <a:pt x="306" y="15"/>
                  <a:pt x="307" y="15"/>
                  <a:pt x="307" y="12"/>
                </a:cubicBezTo>
                <a:cubicBezTo>
                  <a:pt x="307" y="10"/>
                  <a:pt x="305" y="8"/>
                  <a:pt x="303" y="6"/>
                </a:cubicBezTo>
                <a:cubicBezTo>
                  <a:pt x="301" y="5"/>
                  <a:pt x="298" y="3"/>
                  <a:pt x="296" y="2"/>
                </a:cubicBezTo>
                <a:cubicBezTo>
                  <a:pt x="294" y="1"/>
                  <a:pt x="291" y="1"/>
                  <a:pt x="290" y="1"/>
                </a:cubicBezTo>
                <a:cubicBezTo>
                  <a:pt x="288" y="1"/>
                  <a:pt x="285" y="1"/>
                  <a:pt x="283" y="1"/>
                </a:cubicBezTo>
                <a:cubicBezTo>
                  <a:pt x="281" y="1"/>
                  <a:pt x="280" y="0"/>
                  <a:pt x="278" y="1"/>
                </a:cubicBezTo>
                <a:cubicBezTo>
                  <a:pt x="276" y="1"/>
                  <a:pt x="275" y="2"/>
                  <a:pt x="274" y="2"/>
                </a:cubicBezTo>
                <a:cubicBezTo>
                  <a:pt x="273" y="2"/>
                  <a:pt x="271" y="2"/>
                  <a:pt x="269" y="2"/>
                </a:cubicBezTo>
                <a:cubicBezTo>
                  <a:pt x="268" y="2"/>
                  <a:pt x="266" y="3"/>
                  <a:pt x="265" y="3"/>
                </a:cubicBezTo>
                <a:cubicBezTo>
                  <a:pt x="263" y="3"/>
                  <a:pt x="261" y="4"/>
                  <a:pt x="260" y="4"/>
                </a:cubicBezTo>
                <a:cubicBezTo>
                  <a:pt x="259" y="5"/>
                  <a:pt x="257" y="5"/>
                  <a:pt x="256" y="6"/>
                </a:cubicBezTo>
                <a:cubicBezTo>
                  <a:pt x="255" y="6"/>
                  <a:pt x="254" y="7"/>
                  <a:pt x="253" y="8"/>
                </a:cubicBezTo>
                <a:cubicBezTo>
                  <a:pt x="251" y="8"/>
                  <a:pt x="250" y="10"/>
                  <a:pt x="248" y="11"/>
                </a:cubicBezTo>
                <a:cubicBezTo>
                  <a:pt x="247" y="13"/>
                  <a:pt x="246" y="14"/>
                  <a:pt x="243" y="17"/>
                </a:cubicBezTo>
                <a:cubicBezTo>
                  <a:pt x="240" y="20"/>
                  <a:pt x="241" y="22"/>
                  <a:pt x="240" y="23"/>
                </a:cubicBezTo>
                <a:cubicBezTo>
                  <a:pt x="239" y="25"/>
                  <a:pt x="239" y="26"/>
                  <a:pt x="238" y="28"/>
                </a:cubicBezTo>
                <a:cubicBezTo>
                  <a:pt x="238" y="29"/>
                  <a:pt x="238" y="30"/>
                  <a:pt x="237" y="31"/>
                </a:cubicBezTo>
                <a:cubicBezTo>
                  <a:pt x="237" y="33"/>
                  <a:pt x="237" y="34"/>
                  <a:pt x="237" y="37"/>
                </a:cubicBezTo>
                <a:cubicBezTo>
                  <a:pt x="237" y="39"/>
                  <a:pt x="237" y="40"/>
                  <a:pt x="237" y="41"/>
                </a:cubicBezTo>
                <a:cubicBezTo>
                  <a:pt x="237" y="42"/>
                  <a:pt x="238" y="42"/>
                  <a:pt x="238" y="43"/>
                </a:cubicBezTo>
                <a:cubicBezTo>
                  <a:pt x="238" y="44"/>
                  <a:pt x="237" y="44"/>
                  <a:pt x="237" y="45"/>
                </a:cubicBezTo>
                <a:cubicBezTo>
                  <a:pt x="237" y="47"/>
                  <a:pt x="238" y="48"/>
                  <a:pt x="238" y="49"/>
                </a:cubicBezTo>
                <a:cubicBezTo>
                  <a:pt x="238" y="49"/>
                  <a:pt x="238" y="50"/>
                  <a:pt x="238" y="51"/>
                </a:cubicBezTo>
                <a:cubicBezTo>
                  <a:pt x="238" y="51"/>
                  <a:pt x="238" y="52"/>
                  <a:pt x="238" y="53"/>
                </a:cubicBezTo>
                <a:cubicBezTo>
                  <a:pt x="238" y="56"/>
                  <a:pt x="239" y="57"/>
                  <a:pt x="239" y="59"/>
                </a:cubicBezTo>
                <a:cubicBezTo>
                  <a:pt x="239" y="60"/>
                  <a:pt x="240" y="60"/>
                  <a:pt x="240" y="61"/>
                </a:cubicBezTo>
                <a:cubicBezTo>
                  <a:pt x="240" y="61"/>
                  <a:pt x="240" y="61"/>
                  <a:pt x="240" y="62"/>
                </a:cubicBezTo>
                <a:cubicBezTo>
                  <a:pt x="240" y="62"/>
                  <a:pt x="241" y="63"/>
                  <a:pt x="241" y="64"/>
                </a:cubicBezTo>
                <a:cubicBezTo>
                  <a:pt x="242" y="65"/>
                  <a:pt x="242" y="66"/>
                  <a:pt x="243" y="66"/>
                </a:cubicBezTo>
                <a:cubicBezTo>
                  <a:pt x="243" y="67"/>
                  <a:pt x="243" y="68"/>
                  <a:pt x="244" y="69"/>
                </a:cubicBezTo>
                <a:cubicBezTo>
                  <a:pt x="244" y="69"/>
                  <a:pt x="244" y="70"/>
                  <a:pt x="244" y="70"/>
                </a:cubicBezTo>
                <a:cubicBezTo>
                  <a:pt x="244" y="71"/>
                  <a:pt x="244" y="72"/>
                  <a:pt x="244" y="73"/>
                </a:cubicBezTo>
                <a:cubicBezTo>
                  <a:pt x="245" y="73"/>
                  <a:pt x="245" y="74"/>
                  <a:pt x="246" y="74"/>
                </a:cubicBezTo>
                <a:cubicBezTo>
                  <a:pt x="246" y="75"/>
                  <a:pt x="246" y="75"/>
                  <a:pt x="246" y="76"/>
                </a:cubicBezTo>
                <a:cubicBezTo>
                  <a:pt x="246" y="76"/>
                  <a:pt x="247" y="76"/>
                  <a:pt x="247" y="77"/>
                </a:cubicBezTo>
                <a:cubicBezTo>
                  <a:pt x="248" y="78"/>
                  <a:pt x="249" y="78"/>
                  <a:pt x="249" y="79"/>
                </a:cubicBezTo>
                <a:cubicBezTo>
                  <a:pt x="250" y="79"/>
                  <a:pt x="251" y="80"/>
                  <a:pt x="252" y="79"/>
                </a:cubicBezTo>
                <a:cubicBezTo>
                  <a:pt x="253" y="79"/>
                  <a:pt x="254" y="79"/>
                  <a:pt x="254" y="79"/>
                </a:cubicBezTo>
                <a:cubicBezTo>
                  <a:pt x="254" y="79"/>
                  <a:pt x="254" y="80"/>
                  <a:pt x="254" y="81"/>
                </a:cubicBezTo>
                <a:cubicBezTo>
                  <a:pt x="254" y="82"/>
                  <a:pt x="253" y="83"/>
                  <a:pt x="252" y="85"/>
                </a:cubicBezTo>
                <a:cubicBezTo>
                  <a:pt x="252" y="86"/>
                  <a:pt x="251" y="87"/>
                  <a:pt x="251" y="88"/>
                </a:cubicBezTo>
                <a:cubicBezTo>
                  <a:pt x="250" y="88"/>
                  <a:pt x="248" y="87"/>
                  <a:pt x="246" y="86"/>
                </a:cubicBezTo>
                <a:cubicBezTo>
                  <a:pt x="244" y="86"/>
                  <a:pt x="244" y="86"/>
                  <a:pt x="239" y="86"/>
                </a:cubicBezTo>
                <a:cubicBezTo>
                  <a:pt x="238" y="86"/>
                  <a:pt x="236" y="86"/>
                  <a:pt x="235" y="86"/>
                </a:cubicBezTo>
                <a:cubicBezTo>
                  <a:pt x="234" y="86"/>
                  <a:pt x="232" y="87"/>
                  <a:pt x="230" y="87"/>
                </a:cubicBezTo>
                <a:cubicBezTo>
                  <a:pt x="229" y="87"/>
                  <a:pt x="228" y="88"/>
                  <a:pt x="227" y="88"/>
                </a:cubicBezTo>
                <a:cubicBezTo>
                  <a:pt x="224" y="89"/>
                  <a:pt x="223" y="90"/>
                  <a:pt x="220" y="92"/>
                </a:cubicBezTo>
                <a:cubicBezTo>
                  <a:pt x="218" y="93"/>
                  <a:pt x="215" y="95"/>
                  <a:pt x="214" y="97"/>
                </a:cubicBezTo>
                <a:cubicBezTo>
                  <a:pt x="212" y="98"/>
                  <a:pt x="211" y="99"/>
                  <a:pt x="209" y="101"/>
                </a:cubicBezTo>
                <a:cubicBezTo>
                  <a:pt x="207" y="103"/>
                  <a:pt x="206" y="104"/>
                  <a:pt x="205" y="106"/>
                </a:cubicBezTo>
                <a:cubicBezTo>
                  <a:pt x="204" y="108"/>
                  <a:pt x="204" y="108"/>
                  <a:pt x="203" y="110"/>
                </a:cubicBezTo>
                <a:cubicBezTo>
                  <a:pt x="203" y="112"/>
                  <a:pt x="203" y="113"/>
                  <a:pt x="203" y="114"/>
                </a:cubicBezTo>
                <a:cubicBezTo>
                  <a:pt x="202" y="116"/>
                  <a:pt x="202" y="117"/>
                  <a:pt x="202" y="117"/>
                </a:cubicBezTo>
                <a:cubicBezTo>
                  <a:pt x="202" y="117"/>
                  <a:pt x="201" y="118"/>
                  <a:pt x="200" y="119"/>
                </a:cubicBezTo>
                <a:cubicBezTo>
                  <a:pt x="198" y="119"/>
                  <a:pt x="197" y="121"/>
                  <a:pt x="196" y="122"/>
                </a:cubicBezTo>
                <a:cubicBezTo>
                  <a:pt x="195" y="122"/>
                  <a:pt x="194" y="122"/>
                  <a:pt x="194" y="122"/>
                </a:cubicBezTo>
                <a:cubicBezTo>
                  <a:pt x="193" y="122"/>
                  <a:pt x="193" y="122"/>
                  <a:pt x="191" y="124"/>
                </a:cubicBezTo>
                <a:cubicBezTo>
                  <a:pt x="189" y="125"/>
                  <a:pt x="188" y="127"/>
                  <a:pt x="187" y="129"/>
                </a:cubicBezTo>
                <a:cubicBezTo>
                  <a:pt x="186" y="130"/>
                  <a:pt x="186" y="131"/>
                  <a:pt x="185" y="132"/>
                </a:cubicBezTo>
                <a:cubicBezTo>
                  <a:pt x="184" y="132"/>
                  <a:pt x="183" y="133"/>
                  <a:pt x="183" y="133"/>
                </a:cubicBezTo>
                <a:cubicBezTo>
                  <a:pt x="182" y="133"/>
                  <a:pt x="181" y="134"/>
                  <a:pt x="180" y="134"/>
                </a:cubicBezTo>
                <a:cubicBezTo>
                  <a:pt x="178" y="134"/>
                  <a:pt x="178" y="134"/>
                  <a:pt x="175" y="135"/>
                </a:cubicBezTo>
                <a:cubicBezTo>
                  <a:pt x="173" y="136"/>
                  <a:pt x="171" y="137"/>
                  <a:pt x="170" y="138"/>
                </a:cubicBezTo>
                <a:cubicBezTo>
                  <a:pt x="169" y="139"/>
                  <a:pt x="168" y="140"/>
                  <a:pt x="167" y="141"/>
                </a:cubicBezTo>
                <a:cubicBezTo>
                  <a:pt x="165" y="142"/>
                  <a:pt x="165" y="142"/>
                  <a:pt x="161" y="144"/>
                </a:cubicBezTo>
                <a:cubicBezTo>
                  <a:pt x="160" y="145"/>
                  <a:pt x="158" y="146"/>
                  <a:pt x="157" y="147"/>
                </a:cubicBezTo>
                <a:cubicBezTo>
                  <a:pt x="156" y="148"/>
                  <a:pt x="155" y="148"/>
                  <a:pt x="154" y="149"/>
                </a:cubicBezTo>
                <a:cubicBezTo>
                  <a:pt x="152" y="151"/>
                  <a:pt x="150" y="152"/>
                  <a:pt x="147" y="154"/>
                </a:cubicBezTo>
                <a:cubicBezTo>
                  <a:pt x="144" y="156"/>
                  <a:pt x="141" y="159"/>
                  <a:pt x="140" y="162"/>
                </a:cubicBezTo>
                <a:cubicBezTo>
                  <a:pt x="138" y="165"/>
                  <a:pt x="137" y="174"/>
                  <a:pt x="135" y="180"/>
                </a:cubicBezTo>
                <a:cubicBezTo>
                  <a:pt x="134" y="187"/>
                  <a:pt x="132" y="200"/>
                  <a:pt x="130" y="205"/>
                </a:cubicBezTo>
                <a:cubicBezTo>
                  <a:pt x="129" y="211"/>
                  <a:pt x="129" y="214"/>
                  <a:pt x="128" y="218"/>
                </a:cubicBezTo>
                <a:cubicBezTo>
                  <a:pt x="127" y="222"/>
                  <a:pt x="127" y="224"/>
                  <a:pt x="126" y="228"/>
                </a:cubicBezTo>
                <a:cubicBezTo>
                  <a:pt x="126" y="232"/>
                  <a:pt x="126" y="232"/>
                  <a:pt x="125" y="237"/>
                </a:cubicBezTo>
                <a:cubicBezTo>
                  <a:pt x="124" y="242"/>
                  <a:pt x="124" y="248"/>
                  <a:pt x="123" y="252"/>
                </a:cubicBezTo>
                <a:cubicBezTo>
                  <a:pt x="123" y="256"/>
                  <a:pt x="122" y="259"/>
                  <a:pt x="122" y="261"/>
                </a:cubicBezTo>
                <a:cubicBezTo>
                  <a:pt x="122" y="262"/>
                  <a:pt x="122" y="264"/>
                  <a:pt x="121" y="265"/>
                </a:cubicBezTo>
                <a:cubicBezTo>
                  <a:pt x="121" y="266"/>
                  <a:pt x="121" y="268"/>
                  <a:pt x="120" y="269"/>
                </a:cubicBezTo>
                <a:cubicBezTo>
                  <a:pt x="120" y="272"/>
                  <a:pt x="119" y="274"/>
                  <a:pt x="119" y="275"/>
                </a:cubicBezTo>
                <a:cubicBezTo>
                  <a:pt x="119" y="275"/>
                  <a:pt x="119" y="275"/>
                  <a:pt x="120" y="275"/>
                </a:cubicBezTo>
                <a:cubicBezTo>
                  <a:pt x="121" y="275"/>
                  <a:pt x="122" y="275"/>
                  <a:pt x="125" y="276"/>
                </a:cubicBezTo>
                <a:cubicBezTo>
                  <a:pt x="129" y="277"/>
                  <a:pt x="134" y="278"/>
                  <a:pt x="134" y="278"/>
                </a:cubicBezTo>
                <a:cubicBezTo>
                  <a:pt x="134" y="278"/>
                  <a:pt x="134" y="279"/>
                  <a:pt x="134" y="279"/>
                </a:cubicBezTo>
                <a:cubicBezTo>
                  <a:pt x="134" y="280"/>
                  <a:pt x="134" y="280"/>
                  <a:pt x="135" y="280"/>
                </a:cubicBezTo>
                <a:cubicBezTo>
                  <a:pt x="135" y="280"/>
                  <a:pt x="136" y="280"/>
                  <a:pt x="136" y="281"/>
                </a:cubicBezTo>
                <a:cubicBezTo>
                  <a:pt x="136" y="281"/>
                  <a:pt x="135" y="281"/>
                  <a:pt x="135" y="282"/>
                </a:cubicBezTo>
                <a:cubicBezTo>
                  <a:pt x="134" y="284"/>
                  <a:pt x="134" y="284"/>
                  <a:pt x="134" y="286"/>
                </a:cubicBezTo>
                <a:cubicBezTo>
                  <a:pt x="133" y="289"/>
                  <a:pt x="133" y="290"/>
                  <a:pt x="133" y="290"/>
                </a:cubicBezTo>
                <a:cubicBezTo>
                  <a:pt x="133" y="290"/>
                  <a:pt x="132" y="291"/>
                  <a:pt x="132" y="291"/>
                </a:cubicBezTo>
                <a:cubicBezTo>
                  <a:pt x="131" y="292"/>
                  <a:pt x="131" y="292"/>
                  <a:pt x="131" y="293"/>
                </a:cubicBezTo>
                <a:cubicBezTo>
                  <a:pt x="130" y="295"/>
                  <a:pt x="128" y="298"/>
                  <a:pt x="128" y="299"/>
                </a:cubicBezTo>
                <a:cubicBezTo>
                  <a:pt x="127" y="301"/>
                  <a:pt x="127" y="301"/>
                  <a:pt x="127" y="301"/>
                </a:cubicBezTo>
                <a:cubicBezTo>
                  <a:pt x="127" y="302"/>
                  <a:pt x="127" y="302"/>
                  <a:pt x="126" y="302"/>
                </a:cubicBezTo>
                <a:cubicBezTo>
                  <a:pt x="126" y="303"/>
                  <a:pt x="126" y="304"/>
                  <a:pt x="126" y="304"/>
                </a:cubicBezTo>
                <a:cubicBezTo>
                  <a:pt x="126" y="304"/>
                  <a:pt x="119" y="300"/>
                  <a:pt x="114" y="296"/>
                </a:cubicBezTo>
                <a:cubicBezTo>
                  <a:pt x="108" y="293"/>
                  <a:pt x="103" y="290"/>
                  <a:pt x="103" y="290"/>
                </a:cubicBezTo>
                <a:cubicBezTo>
                  <a:pt x="103" y="290"/>
                  <a:pt x="103" y="289"/>
                  <a:pt x="103" y="288"/>
                </a:cubicBezTo>
                <a:cubicBezTo>
                  <a:pt x="103" y="288"/>
                  <a:pt x="102" y="287"/>
                  <a:pt x="101" y="287"/>
                </a:cubicBezTo>
                <a:cubicBezTo>
                  <a:pt x="100" y="286"/>
                  <a:pt x="99" y="285"/>
                  <a:pt x="98" y="285"/>
                </a:cubicBezTo>
                <a:cubicBezTo>
                  <a:pt x="97" y="284"/>
                  <a:pt x="96" y="284"/>
                  <a:pt x="95" y="284"/>
                </a:cubicBezTo>
                <a:cubicBezTo>
                  <a:pt x="95" y="284"/>
                  <a:pt x="94" y="284"/>
                  <a:pt x="94" y="284"/>
                </a:cubicBezTo>
                <a:cubicBezTo>
                  <a:pt x="93" y="284"/>
                  <a:pt x="91" y="282"/>
                  <a:pt x="88" y="280"/>
                </a:cubicBezTo>
                <a:cubicBezTo>
                  <a:pt x="84" y="278"/>
                  <a:pt x="84" y="278"/>
                  <a:pt x="82" y="277"/>
                </a:cubicBezTo>
                <a:cubicBezTo>
                  <a:pt x="81" y="276"/>
                  <a:pt x="80" y="275"/>
                  <a:pt x="80" y="274"/>
                </a:cubicBezTo>
                <a:cubicBezTo>
                  <a:pt x="79" y="273"/>
                  <a:pt x="77" y="274"/>
                  <a:pt x="77" y="274"/>
                </a:cubicBezTo>
                <a:cubicBezTo>
                  <a:pt x="76" y="274"/>
                  <a:pt x="75" y="274"/>
                  <a:pt x="75" y="275"/>
                </a:cubicBezTo>
                <a:cubicBezTo>
                  <a:pt x="75" y="275"/>
                  <a:pt x="75" y="275"/>
                  <a:pt x="73" y="275"/>
                </a:cubicBezTo>
                <a:cubicBezTo>
                  <a:pt x="72" y="275"/>
                  <a:pt x="72" y="275"/>
                  <a:pt x="71" y="275"/>
                </a:cubicBezTo>
                <a:cubicBezTo>
                  <a:pt x="70" y="275"/>
                  <a:pt x="69" y="274"/>
                  <a:pt x="68" y="274"/>
                </a:cubicBezTo>
                <a:cubicBezTo>
                  <a:pt x="67" y="274"/>
                  <a:pt x="67" y="274"/>
                  <a:pt x="66" y="274"/>
                </a:cubicBezTo>
                <a:cubicBezTo>
                  <a:pt x="65" y="274"/>
                  <a:pt x="65" y="276"/>
                  <a:pt x="65" y="276"/>
                </a:cubicBezTo>
                <a:cubicBezTo>
                  <a:pt x="64" y="277"/>
                  <a:pt x="64" y="278"/>
                  <a:pt x="64" y="279"/>
                </a:cubicBezTo>
                <a:cubicBezTo>
                  <a:pt x="63" y="280"/>
                  <a:pt x="63" y="281"/>
                  <a:pt x="63" y="281"/>
                </a:cubicBezTo>
                <a:cubicBezTo>
                  <a:pt x="63" y="281"/>
                  <a:pt x="55" y="296"/>
                  <a:pt x="44" y="314"/>
                </a:cubicBezTo>
                <a:cubicBezTo>
                  <a:pt x="39" y="325"/>
                  <a:pt x="33" y="336"/>
                  <a:pt x="27" y="346"/>
                </a:cubicBezTo>
                <a:cubicBezTo>
                  <a:pt x="15" y="369"/>
                  <a:pt x="5" y="388"/>
                  <a:pt x="5" y="388"/>
                </a:cubicBezTo>
                <a:cubicBezTo>
                  <a:pt x="5" y="388"/>
                  <a:pt x="4" y="388"/>
                  <a:pt x="4" y="388"/>
                </a:cubicBezTo>
                <a:cubicBezTo>
                  <a:pt x="3" y="388"/>
                  <a:pt x="3" y="389"/>
                  <a:pt x="3" y="390"/>
                </a:cubicBezTo>
                <a:cubicBezTo>
                  <a:pt x="3" y="391"/>
                  <a:pt x="2" y="391"/>
                  <a:pt x="2" y="391"/>
                </a:cubicBezTo>
                <a:cubicBezTo>
                  <a:pt x="1" y="392"/>
                  <a:pt x="0" y="393"/>
                  <a:pt x="1" y="394"/>
                </a:cubicBezTo>
                <a:cubicBezTo>
                  <a:pt x="1" y="396"/>
                  <a:pt x="3" y="396"/>
                  <a:pt x="4" y="397"/>
                </a:cubicBezTo>
                <a:close/>
                <a:moveTo>
                  <a:pt x="132" y="307"/>
                </a:moveTo>
                <a:cubicBezTo>
                  <a:pt x="132" y="307"/>
                  <a:pt x="132" y="306"/>
                  <a:pt x="132" y="306"/>
                </a:cubicBezTo>
                <a:cubicBezTo>
                  <a:pt x="133" y="305"/>
                  <a:pt x="133" y="304"/>
                  <a:pt x="134" y="303"/>
                </a:cubicBezTo>
                <a:cubicBezTo>
                  <a:pt x="134" y="302"/>
                  <a:pt x="135" y="301"/>
                  <a:pt x="135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300"/>
                  <a:pt x="136" y="300"/>
                  <a:pt x="136" y="301"/>
                </a:cubicBezTo>
                <a:cubicBezTo>
                  <a:pt x="136" y="302"/>
                  <a:pt x="136" y="302"/>
                  <a:pt x="137" y="303"/>
                </a:cubicBezTo>
                <a:cubicBezTo>
                  <a:pt x="138" y="304"/>
                  <a:pt x="139" y="304"/>
                  <a:pt x="139" y="304"/>
                </a:cubicBezTo>
                <a:cubicBezTo>
                  <a:pt x="139" y="304"/>
                  <a:pt x="140" y="305"/>
                  <a:pt x="141" y="305"/>
                </a:cubicBezTo>
                <a:cubicBezTo>
                  <a:pt x="141" y="306"/>
                  <a:pt x="141" y="306"/>
                  <a:pt x="142" y="306"/>
                </a:cubicBezTo>
                <a:cubicBezTo>
                  <a:pt x="142" y="305"/>
                  <a:pt x="143" y="305"/>
                  <a:pt x="143" y="305"/>
                </a:cubicBezTo>
                <a:cubicBezTo>
                  <a:pt x="143" y="305"/>
                  <a:pt x="142" y="307"/>
                  <a:pt x="144" y="308"/>
                </a:cubicBezTo>
                <a:cubicBezTo>
                  <a:pt x="145" y="309"/>
                  <a:pt x="145" y="309"/>
                  <a:pt x="146" y="309"/>
                </a:cubicBezTo>
                <a:cubicBezTo>
                  <a:pt x="148" y="310"/>
                  <a:pt x="148" y="310"/>
                  <a:pt x="148" y="309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49" y="309"/>
                  <a:pt x="149" y="311"/>
                  <a:pt x="150" y="312"/>
                </a:cubicBezTo>
                <a:cubicBezTo>
                  <a:pt x="151" y="313"/>
                  <a:pt x="152" y="313"/>
                  <a:pt x="153" y="314"/>
                </a:cubicBezTo>
                <a:cubicBezTo>
                  <a:pt x="154" y="314"/>
                  <a:pt x="155" y="314"/>
                  <a:pt x="155" y="313"/>
                </a:cubicBezTo>
                <a:cubicBezTo>
                  <a:pt x="156" y="313"/>
                  <a:pt x="156" y="313"/>
                  <a:pt x="156" y="313"/>
                </a:cubicBezTo>
                <a:cubicBezTo>
                  <a:pt x="156" y="313"/>
                  <a:pt x="156" y="316"/>
                  <a:pt x="157" y="316"/>
                </a:cubicBezTo>
                <a:cubicBezTo>
                  <a:pt x="157" y="317"/>
                  <a:pt x="158" y="317"/>
                  <a:pt x="159" y="318"/>
                </a:cubicBezTo>
                <a:cubicBezTo>
                  <a:pt x="160" y="318"/>
                  <a:pt x="161" y="318"/>
                  <a:pt x="162" y="317"/>
                </a:cubicBezTo>
                <a:cubicBezTo>
                  <a:pt x="163" y="317"/>
                  <a:pt x="163" y="317"/>
                  <a:pt x="164" y="316"/>
                </a:cubicBezTo>
                <a:cubicBezTo>
                  <a:pt x="164" y="316"/>
                  <a:pt x="165" y="316"/>
                  <a:pt x="165" y="316"/>
                </a:cubicBezTo>
                <a:cubicBezTo>
                  <a:pt x="165" y="316"/>
                  <a:pt x="165" y="317"/>
                  <a:pt x="164" y="319"/>
                </a:cubicBezTo>
                <a:cubicBezTo>
                  <a:pt x="163" y="321"/>
                  <a:pt x="162" y="323"/>
                  <a:pt x="162" y="323"/>
                </a:cubicBezTo>
                <a:cubicBezTo>
                  <a:pt x="162" y="323"/>
                  <a:pt x="162" y="322"/>
                  <a:pt x="161" y="323"/>
                </a:cubicBezTo>
                <a:cubicBezTo>
                  <a:pt x="161" y="323"/>
                  <a:pt x="160" y="324"/>
                  <a:pt x="160" y="324"/>
                </a:cubicBezTo>
                <a:cubicBezTo>
                  <a:pt x="160" y="324"/>
                  <a:pt x="160" y="324"/>
                  <a:pt x="160" y="324"/>
                </a:cubicBezTo>
                <a:cubicBezTo>
                  <a:pt x="160" y="324"/>
                  <a:pt x="156" y="322"/>
                  <a:pt x="152" y="320"/>
                </a:cubicBezTo>
                <a:cubicBezTo>
                  <a:pt x="148" y="317"/>
                  <a:pt x="132" y="307"/>
                  <a:pt x="132" y="3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445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9788" y="2036499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Inspiration</a:t>
            </a:r>
            <a:endParaRPr lang="en-AU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39788" y="2372038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9788" y="3228673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Analysis</a:t>
            </a:r>
            <a:endParaRPr lang="en-AU" dirty="0"/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39788" y="3564212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5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9788" y="4505931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Blue-print</a:t>
            </a:r>
            <a:endParaRPr lang="en-AU" dirty="0"/>
          </a:p>
        </p:txBody>
      </p:sp>
      <p:sp>
        <p:nvSpPr>
          <p:cNvPr id="6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39788" y="4841470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61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87813" y="2036499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Design</a:t>
            </a:r>
            <a:endParaRPr lang="en-AU" dirty="0"/>
          </a:p>
        </p:txBody>
      </p:sp>
      <p:sp>
        <p:nvSpPr>
          <p:cNvPr id="62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3287813" y="2372038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6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64175" y="3228673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Beta-test</a:t>
            </a:r>
            <a:endParaRPr lang="en-AU" dirty="0"/>
          </a:p>
        </p:txBody>
      </p:sp>
      <p:sp>
        <p:nvSpPr>
          <p:cNvPr id="64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3264175" y="3564212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65" name="Oval 64"/>
          <p:cNvSpPr/>
          <p:nvPr/>
        </p:nvSpPr>
        <p:spPr>
          <a:xfrm>
            <a:off x="474149" y="2067086"/>
            <a:ext cx="209550" cy="2108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74149" y="3291010"/>
            <a:ext cx="209550" cy="2108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74149" y="4523981"/>
            <a:ext cx="209550" cy="2108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928357" y="2067086"/>
            <a:ext cx="209550" cy="2108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928357" y="3291010"/>
            <a:ext cx="209550" cy="210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7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625642" y="2036499"/>
            <a:ext cx="1656669" cy="335540"/>
          </a:xfrm>
        </p:spPr>
        <p:txBody>
          <a:bodyPr>
            <a:normAutofit lnSpcReduction="10000"/>
          </a:bodyPr>
          <a:lstStyle/>
          <a:p>
            <a:r>
              <a:rPr lang="id-ID" dirty="0"/>
              <a:t>L</a:t>
            </a:r>
            <a:r>
              <a:rPr lang="id-ID" dirty="0" smtClean="0"/>
              <a:t>aunch</a:t>
            </a:r>
            <a:endParaRPr lang="en-AU" dirty="0"/>
          </a:p>
        </p:txBody>
      </p:sp>
      <p:sp>
        <p:nvSpPr>
          <p:cNvPr id="71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625642" y="2372038"/>
            <a:ext cx="1656669" cy="690476"/>
          </a:xfrm>
        </p:spPr>
        <p:txBody>
          <a:bodyPr>
            <a:normAutofit/>
          </a:bodyPr>
          <a:lstStyle/>
          <a:p>
            <a:r>
              <a:rPr lang="id-ID" dirty="0" smtClean="0"/>
              <a:t>Lorem ipsum dolor sit amet soransen ikea tressa peta</a:t>
            </a:r>
            <a:endParaRPr lang="en-AU" dirty="0"/>
          </a:p>
        </p:txBody>
      </p:sp>
      <p:sp>
        <p:nvSpPr>
          <p:cNvPr id="72" name="Oval 71"/>
          <p:cNvSpPr/>
          <p:nvPr/>
        </p:nvSpPr>
        <p:spPr>
          <a:xfrm>
            <a:off x="5289824" y="2098836"/>
            <a:ext cx="209550" cy="2108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Business Presentation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2E7E-F7BA-4F6B-9D0C-0B2331C2AE06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035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uild="p"/>
      <p:bldP spid="43" grpId="0" animBg="1"/>
      <p:bldP spid="47" grpId="0" build="p"/>
      <p:bldP spid="48" grpId="0" build="p"/>
      <p:bldP spid="57" grpId="0" build="p"/>
      <p:bldP spid="58" grpId="0" build="p"/>
      <p:bldP spid="59" grpId="0" build="p"/>
      <p:bldP spid="60" grpId="0" build="p"/>
      <p:bldP spid="61" grpId="0" build="p"/>
      <p:bldP spid="62" grpId="0" build="p"/>
      <p:bldP spid="63" grpId="0" build="p"/>
      <p:bldP spid="64" grpId="0" build="p"/>
      <p:bldP spid="65" grpId="0" animBg="1"/>
      <p:bldP spid="66" grpId="0" animBg="1"/>
      <p:bldP spid="67" grpId="0" animBg="1"/>
      <p:bldP spid="68" grpId="0" animBg="1"/>
      <p:bldP spid="69" grpId="0" animBg="1"/>
      <p:bldP spid="70" grpId="0" build="p"/>
      <p:bldP spid="71" grpId="0" build="p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Integrated Steps Infographic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smtClean="0"/>
              <a:t>Integrated Steps Infographic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834596" y="4333512"/>
            <a:ext cx="5328067" cy="1127489"/>
            <a:chOff x="625947" y="3225720"/>
            <a:chExt cx="3996050" cy="845617"/>
          </a:xfrm>
        </p:grpSpPr>
        <p:sp>
          <p:nvSpPr>
            <p:cNvPr id="64" name="Round Same Side Corner Rectangle 63"/>
            <p:cNvSpPr/>
            <p:nvPr/>
          </p:nvSpPr>
          <p:spPr>
            <a:xfrm rot="5400000" flipV="1">
              <a:off x="1263801" y="2899404"/>
              <a:ext cx="534079" cy="1809787"/>
            </a:xfrm>
            <a:prstGeom prst="round2Same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44"/>
            <p:cNvSpPr/>
            <p:nvPr/>
          </p:nvSpPr>
          <p:spPr>
            <a:xfrm flipV="1">
              <a:off x="2435974" y="3225720"/>
              <a:ext cx="1152897" cy="845616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" fmla="*/ 0 w 2727503"/>
                <a:gd name="connsiteY0" fmla="*/ 0 h 1414156"/>
                <a:gd name="connsiteX1" fmla="*/ 2419494 w 2727503"/>
                <a:gd name="connsiteY1" fmla="*/ 0 h 1414156"/>
                <a:gd name="connsiteX2" fmla="*/ 2727503 w 2727503"/>
                <a:gd name="connsiteY2" fmla="*/ 1414156 h 1414156"/>
                <a:gd name="connsiteX3" fmla="*/ 0 w 2727503"/>
                <a:gd name="connsiteY3" fmla="*/ 605633 h 1414156"/>
                <a:gd name="connsiteX4" fmla="*/ 0 w 2727503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981777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596766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53637"/>
                <a:gd name="connsiteY0" fmla="*/ 0 h 961768"/>
                <a:gd name="connsiteX1" fmla="*/ 2737127 w 2753637"/>
                <a:gd name="connsiteY1" fmla="*/ 596766 h 961768"/>
                <a:gd name="connsiteX2" fmla="*/ 2753637 w 2753637"/>
                <a:gd name="connsiteY2" fmla="*/ 961768 h 961768"/>
                <a:gd name="connsiteX3" fmla="*/ 0 w 2753637"/>
                <a:gd name="connsiteY3" fmla="*/ 605633 h 961768"/>
                <a:gd name="connsiteX4" fmla="*/ 0 w 2753637"/>
                <a:gd name="connsiteY4" fmla="*/ 0 h 961768"/>
                <a:gd name="connsiteX0" fmla="*/ 0 w 2737127"/>
                <a:gd name="connsiteY0" fmla="*/ 0 h 952243"/>
                <a:gd name="connsiteX1" fmla="*/ 2737127 w 2737127"/>
                <a:gd name="connsiteY1" fmla="*/ 596766 h 952243"/>
                <a:gd name="connsiteX2" fmla="*/ 2734242 w 2737127"/>
                <a:gd name="connsiteY2" fmla="*/ 952243 h 952243"/>
                <a:gd name="connsiteX3" fmla="*/ 0 w 2737127"/>
                <a:gd name="connsiteY3" fmla="*/ 605633 h 952243"/>
                <a:gd name="connsiteX4" fmla="*/ 0 w 2737127"/>
                <a:gd name="connsiteY4" fmla="*/ 0 h 95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27" h="952243">
                  <a:moveTo>
                    <a:pt x="0" y="0"/>
                  </a:moveTo>
                  <a:lnTo>
                    <a:pt x="2737127" y="596766"/>
                  </a:lnTo>
                  <a:cubicBezTo>
                    <a:pt x="2736165" y="715258"/>
                    <a:pt x="2735204" y="833751"/>
                    <a:pt x="2734242" y="952243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3589679" y="3225720"/>
              <a:ext cx="1032318" cy="31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12799" y="3825717"/>
            <a:ext cx="5333212" cy="799623"/>
            <a:chOff x="609599" y="2844874"/>
            <a:chExt cx="3999909" cy="599717"/>
          </a:xfrm>
        </p:grpSpPr>
        <p:sp>
          <p:nvSpPr>
            <p:cNvPr id="82" name="Rectangle 44"/>
            <p:cNvSpPr/>
            <p:nvPr/>
          </p:nvSpPr>
          <p:spPr>
            <a:xfrm flipV="1">
              <a:off x="2419386" y="2847990"/>
              <a:ext cx="1159269" cy="596601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" fmla="*/ 0 w 2727503"/>
                <a:gd name="connsiteY0" fmla="*/ 0 h 1414156"/>
                <a:gd name="connsiteX1" fmla="*/ 2419494 w 2727503"/>
                <a:gd name="connsiteY1" fmla="*/ 0 h 1414156"/>
                <a:gd name="connsiteX2" fmla="*/ 2727503 w 2727503"/>
                <a:gd name="connsiteY2" fmla="*/ 1414156 h 1414156"/>
                <a:gd name="connsiteX3" fmla="*/ 0 w 2727503"/>
                <a:gd name="connsiteY3" fmla="*/ 605633 h 1414156"/>
                <a:gd name="connsiteX4" fmla="*/ 0 w 2727503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981777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596766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53637"/>
                <a:gd name="connsiteY0" fmla="*/ 0 h 961768"/>
                <a:gd name="connsiteX1" fmla="*/ 2737127 w 2753637"/>
                <a:gd name="connsiteY1" fmla="*/ 596766 h 961768"/>
                <a:gd name="connsiteX2" fmla="*/ 2753637 w 2753637"/>
                <a:gd name="connsiteY2" fmla="*/ 961768 h 961768"/>
                <a:gd name="connsiteX3" fmla="*/ 0 w 2753637"/>
                <a:gd name="connsiteY3" fmla="*/ 605633 h 961768"/>
                <a:gd name="connsiteX4" fmla="*/ 0 w 2753637"/>
                <a:gd name="connsiteY4" fmla="*/ 0 h 961768"/>
                <a:gd name="connsiteX0" fmla="*/ 0 w 2737127"/>
                <a:gd name="connsiteY0" fmla="*/ 0 h 952243"/>
                <a:gd name="connsiteX1" fmla="*/ 2737127 w 2737127"/>
                <a:gd name="connsiteY1" fmla="*/ 596766 h 952243"/>
                <a:gd name="connsiteX2" fmla="*/ 2734242 w 2737127"/>
                <a:gd name="connsiteY2" fmla="*/ 952243 h 952243"/>
                <a:gd name="connsiteX3" fmla="*/ 0 w 2737127"/>
                <a:gd name="connsiteY3" fmla="*/ 605633 h 952243"/>
                <a:gd name="connsiteX4" fmla="*/ 0 w 2737127"/>
                <a:gd name="connsiteY4" fmla="*/ 0 h 952243"/>
                <a:gd name="connsiteX0" fmla="*/ 0 w 2750715"/>
                <a:gd name="connsiteY0" fmla="*/ 0 h 952243"/>
                <a:gd name="connsiteX1" fmla="*/ 2750715 w 2750715"/>
                <a:gd name="connsiteY1" fmla="*/ 429126 h 952243"/>
                <a:gd name="connsiteX2" fmla="*/ 2734242 w 2750715"/>
                <a:gd name="connsiteY2" fmla="*/ 952243 h 952243"/>
                <a:gd name="connsiteX3" fmla="*/ 0 w 2750715"/>
                <a:gd name="connsiteY3" fmla="*/ 605633 h 952243"/>
                <a:gd name="connsiteX4" fmla="*/ 0 w 2750715"/>
                <a:gd name="connsiteY4" fmla="*/ 0 h 952243"/>
                <a:gd name="connsiteX0" fmla="*/ 0 w 2750715"/>
                <a:gd name="connsiteY0" fmla="*/ 0 h 723643"/>
                <a:gd name="connsiteX1" fmla="*/ 2750715 w 2750715"/>
                <a:gd name="connsiteY1" fmla="*/ 4291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0715"/>
                <a:gd name="connsiteY0" fmla="*/ 0 h 723643"/>
                <a:gd name="connsiteX1" fmla="*/ 2750715 w 2750715"/>
                <a:gd name="connsiteY1" fmla="*/ 3910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2254"/>
                <a:gd name="connsiteY0" fmla="*/ 0 h 742693"/>
                <a:gd name="connsiteX1" fmla="*/ 2750715 w 2752254"/>
                <a:gd name="connsiteY1" fmla="*/ 391026 h 742693"/>
                <a:gd name="connsiteX2" fmla="*/ 2752076 w 2752254"/>
                <a:gd name="connsiteY2" fmla="*/ 742693 h 742693"/>
                <a:gd name="connsiteX3" fmla="*/ 0 w 2752254"/>
                <a:gd name="connsiteY3" fmla="*/ 605633 h 742693"/>
                <a:gd name="connsiteX4" fmla="*/ 0 w 2752254"/>
                <a:gd name="connsiteY4" fmla="*/ 0 h 742693"/>
                <a:gd name="connsiteX0" fmla="*/ 0 w 2760622"/>
                <a:gd name="connsiteY0" fmla="*/ 0 h 642680"/>
                <a:gd name="connsiteX1" fmla="*/ 2750715 w 2760622"/>
                <a:gd name="connsiteY1" fmla="*/ 391026 h 642680"/>
                <a:gd name="connsiteX2" fmla="*/ 2760567 w 2760622"/>
                <a:gd name="connsiteY2" fmla="*/ 642680 h 642680"/>
                <a:gd name="connsiteX3" fmla="*/ 0 w 2760622"/>
                <a:gd name="connsiteY3" fmla="*/ 605633 h 642680"/>
                <a:gd name="connsiteX4" fmla="*/ 0 w 2760622"/>
                <a:gd name="connsiteY4" fmla="*/ 0 h 642680"/>
                <a:gd name="connsiteX0" fmla="*/ 0 w 2752252"/>
                <a:gd name="connsiteY0" fmla="*/ 0 h 747455"/>
                <a:gd name="connsiteX1" fmla="*/ 2750715 w 2752252"/>
                <a:gd name="connsiteY1" fmla="*/ 391026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747455"/>
                <a:gd name="connsiteX1" fmla="*/ 2750715 w 2752252"/>
                <a:gd name="connsiteY1" fmla="*/ 282677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648135"/>
                <a:gd name="connsiteX1" fmla="*/ 2750715 w 2752252"/>
                <a:gd name="connsiteY1" fmla="*/ 282677 h 648135"/>
                <a:gd name="connsiteX2" fmla="*/ 2752074 w 2752252"/>
                <a:gd name="connsiteY2" fmla="*/ 648135 h 648135"/>
                <a:gd name="connsiteX3" fmla="*/ 0 w 2752252"/>
                <a:gd name="connsiteY3" fmla="*/ 605633 h 648135"/>
                <a:gd name="connsiteX4" fmla="*/ 0 w 2752252"/>
                <a:gd name="connsiteY4" fmla="*/ 0 h 648135"/>
                <a:gd name="connsiteX0" fmla="*/ 0 w 2752252"/>
                <a:gd name="connsiteY0" fmla="*/ 0 h 618791"/>
                <a:gd name="connsiteX1" fmla="*/ 2750715 w 2752252"/>
                <a:gd name="connsiteY1" fmla="*/ 282677 h 618791"/>
                <a:gd name="connsiteX2" fmla="*/ 2752074 w 2752252"/>
                <a:gd name="connsiteY2" fmla="*/ 618791 h 618791"/>
                <a:gd name="connsiteX3" fmla="*/ 0 w 2752252"/>
                <a:gd name="connsiteY3" fmla="*/ 605633 h 618791"/>
                <a:gd name="connsiteX4" fmla="*/ 0 w 2752252"/>
                <a:gd name="connsiteY4" fmla="*/ 0 h 618791"/>
                <a:gd name="connsiteX0" fmla="*/ 0 w 2752252"/>
                <a:gd name="connsiteY0" fmla="*/ 0 h 634592"/>
                <a:gd name="connsiteX1" fmla="*/ 2750715 w 2752252"/>
                <a:gd name="connsiteY1" fmla="*/ 282677 h 634592"/>
                <a:gd name="connsiteX2" fmla="*/ 2752074 w 2752252"/>
                <a:gd name="connsiteY2" fmla="*/ 634592 h 634592"/>
                <a:gd name="connsiteX3" fmla="*/ 0 w 2752252"/>
                <a:gd name="connsiteY3" fmla="*/ 605633 h 634592"/>
                <a:gd name="connsiteX4" fmla="*/ 0 w 2752252"/>
                <a:gd name="connsiteY4" fmla="*/ 0 h 634592"/>
                <a:gd name="connsiteX0" fmla="*/ 0 w 2750715"/>
                <a:gd name="connsiteY0" fmla="*/ 0 h 634592"/>
                <a:gd name="connsiteX1" fmla="*/ 2750715 w 2750715"/>
                <a:gd name="connsiteY1" fmla="*/ 282677 h 634592"/>
                <a:gd name="connsiteX2" fmla="*/ 2747826 w 2750715"/>
                <a:gd name="connsiteY2" fmla="*/ 634592 h 634592"/>
                <a:gd name="connsiteX3" fmla="*/ 0 w 2750715"/>
                <a:gd name="connsiteY3" fmla="*/ 605633 h 634592"/>
                <a:gd name="connsiteX4" fmla="*/ 0 w 2750715"/>
                <a:gd name="connsiteY4" fmla="*/ 0 h 634592"/>
                <a:gd name="connsiteX0" fmla="*/ 0 w 2750715"/>
                <a:gd name="connsiteY0" fmla="*/ 0 h 636849"/>
                <a:gd name="connsiteX1" fmla="*/ 2750715 w 2750715"/>
                <a:gd name="connsiteY1" fmla="*/ 282677 h 636849"/>
                <a:gd name="connsiteX2" fmla="*/ 2743581 w 2750715"/>
                <a:gd name="connsiteY2" fmla="*/ 636849 h 636849"/>
                <a:gd name="connsiteX3" fmla="*/ 0 w 2750715"/>
                <a:gd name="connsiteY3" fmla="*/ 605633 h 636849"/>
                <a:gd name="connsiteX4" fmla="*/ 0 w 2750715"/>
                <a:gd name="connsiteY4" fmla="*/ 0 h 636849"/>
                <a:gd name="connsiteX0" fmla="*/ 0 w 2752252"/>
                <a:gd name="connsiteY0" fmla="*/ 0 h 636849"/>
                <a:gd name="connsiteX1" fmla="*/ 2750715 w 2752252"/>
                <a:gd name="connsiteY1" fmla="*/ 282677 h 636849"/>
                <a:gd name="connsiteX2" fmla="*/ 2752074 w 2752252"/>
                <a:gd name="connsiteY2" fmla="*/ 636849 h 636849"/>
                <a:gd name="connsiteX3" fmla="*/ 0 w 2752252"/>
                <a:gd name="connsiteY3" fmla="*/ 605633 h 636849"/>
                <a:gd name="connsiteX4" fmla="*/ 0 w 2752252"/>
                <a:gd name="connsiteY4" fmla="*/ 0 h 63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252" h="636849">
                  <a:moveTo>
                    <a:pt x="0" y="0"/>
                  </a:moveTo>
                  <a:lnTo>
                    <a:pt x="2750715" y="282677"/>
                  </a:lnTo>
                  <a:cubicBezTo>
                    <a:pt x="2749753" y="401169"/>
                    <a:pt x="2753036" y="518357"/>
                    <a:pt x="2752074" y="636849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3" name="Rectangle 82"/>
            <p:cNvSpPr/>
            <p:nvPr/>
          </p:nvSpPr>
          <p:spPr>
            <a:xfrm flipV="1">
              <a:off x="3578454" y="2844874"/>
              <a:ext cx="1031054" cy="3336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ound Same Side Corner Rectangle 40"/>
            <p:cNvSpPr/>
            <p:nvPr/>
          </p:nvSpPr>
          <p:spPr>
            <a:xfrm rot="5400000" flipV="1">
              <a:off x="1229932" y="2255136"/>
              <a:ext cx="569122" cy="1809787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4596" y="2156601"/>
            <a:ext cx="5326165" cy="1127488"/>
            <a:chOff x="625947" y="1593038"/>
            <a:chExt cx="3994624" cy="845616"/>
          </a:xfrm>
        </p:grpSpPr>
        <p:sp>
          <p:nvSpPr>
            <p:cNvPr id="45" name="Rectangle 44"/>
            <p:cNvSpPr/>
            <p:nvPr/>
          </p:nvSpPr>
          <p:spPr>
            <a:xfrm>
              <a:off x="2435869" y="1593038"/>
              <a:ext cx="1152897" cy="845616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" fmla="*/ 0 w 2727503"/>
                <a:gd name="connsiteY0" fmla="*/ 0 h 1414156"/>
                <a:gd name="connsiteX1" fmla="*/ 2419494 w 2727503"/>
                <a:gd name="connsiteY1" fmla="*/ 0 h 1414156"/>
                <a:gd name="connsiteX2" fmla="*/ 2727503 w 2727503"/>
                <a:gd name="connsiteY2" fmla="*/ 1414156 h 1414156"/>
                <a:gd name="connsiteX3" fmla="*/ 0 w 2727503"/>
                <a:gd name="connsiteY3" fmla="*/ 605633 h 1414156"/>
                <a:gd name="connsiteX4" fmla="*/ 0 w 2727503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981777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596766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53637"/>
                <a:gd name="connsiteY0" fmla="*/ 0 h 961768"/>
                <a:gd name="connsiteX1" fmla="*/ 2737127 w 2753637"/>
                <a:gd name="connsiteY1" fmla="*/ 596766 h 961768"/>
                <a:gd name="connsiteX2" fmla="*/ 2753637 w 2753637"/>
                <a:gd name="connsiteY2" fmla="*/ 961768 h 961768"/>
                <a:gd name="connsiteX3" fmla="*/ 0 w 2753637"/>
                <a:gd name="connsiteY3" fmla="*/ 605633 h 961768"/>
                <a:gd name="connsiteX4" fmla="*/ 0 w 2753637"/>
                <a:gd name="connsiteY4" fmla="*/ 0 h 961768"/>
                <a:gd name="connsiteX0" fmla="*/ 0 w 2737127"/>
                <a:gd name="connsiteY0" fmla="*/ 0 h 952243"/>
                <a:gd name="connsiteX1" fmla="*/ 2737127 w 2737127"/>
                <a:gd name="connsiteY1" fmla="*/ 596766 h 952243"/>
                <a:gd name="connsiteX2" fmla="*/ 2734242 w 2737127"/>
                <a:gd name="connsiteY2" fmla="*/ 952243 h 952243"/>
                <a:gd name="connsiteX3" fmla="*/ 0 w 2737127"/>
                <a:gd name="connsiteY3" fmla="*/ 605633 h 952243"/>
                <a:gd name="connsiteX4" fmla="*/ 0 w 2737127"/>
                <a:gd name="connsiteY4" fmla="*/ 0 h 95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27" h="952243">
                  <a:moveTo>
                    <a:pt x="0" y="0"/>
                  </a:moveTo>
                  <a:lnTo>
                    <a:pt x="2737127" y="596766"/>
                  </a:lnTo>
                  <a:cubicBezTo>
                    <a:pt x="2736165" y="715258"/>
                    <a:pt x="2735204" y="833751"/>
                    <a:pt x="2734242" y="952243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87786" y="2122354"/>
              <a:ext cx="1032785" cy="31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ound Same Side Corner Rectangle 41"/>
            <p:cNvSpPr/>
            <p:nvPr/>
          </p:nvSpPr>
          <p:spPr>
            <a:xfrm rot="5400000" flipV="1">
              <a:off x="1263801" y="955184"/>
              <a:ext cx="534079" cy="1809787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801" y="2973801"/>
            <a:ext cx="5355007" cy="799623"/>
            <a:chOff x="609600" y="2205937"/>
            <a:chExt cx="4016255" cy="599717"/>
          </a:xfrm>
        </p:grpSpPr>
        <p:sp>
          <p:nvSpPr>
            <p:cNvPr id="74" name="Rectangle 44"/>
            <p:cNvSpPr/>
            <p:nvPr/>
          </p:nvSpPr>
          <p:spPr>
            <a:xfrm>
              <a:off x="2435732" y="2205937"/>
              <a:ext cx="1159269" cy="596601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" fmla="*/ 0 w 2727503"/>
                <a:gd name="connsiteY0" fmla="*/ 0 h 1414156"/>
                <a:gd name="connsiteX1" fmla="*/ 2419494 w 2727503"/>
                <a:gd name="connsiteY1" fmla="*/ 0 h 1414156"/>
                <a:gd name="connsiteX2" fmla="*/ 2727503 w 2727503"/>
                <a:gd name="connsiteY2" fmla="*/ 1414156 h 1414156"/>
                <a:gd name="connsiteX3" fmla="*/ 0 w 2727503"/>
                <a:gd name="connsiteY3" fmla="*/ 605633 h 1414156"/>
                <a:gd name="connsiteX4" fmla="*/ 0 w 2727503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981777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596766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53637"/>
                <a:gd name="connsiteY0" fmla="*/ 0 h 961768"/>
                <a:gd name="connsiteX1" fmla="*/ 2737127 w 2753637"/>
                <a:gd name="connsiteY1" fmla="*/ 596766 h 961768"/>
                <a:gd name="connsiteX2" fmla="*/ 2753637 w 2753637"/>
                <a:gd name="connsiteY2" fmla="*/ 961768 h 961768"/>
                <a:gd name="connsiteX3" fmla="*/ 0 w 2753637"/>
                <a:gd name="connsiteY3" fmla="*/ 605633 h 961768"/>
                <a:gd name="connsiteX4" fmla="*/ 0 w 2753637"/>
                <a:gd name="connsiteY4" fmla="*/ 0 h 961768"/>
                <a:gd name="connsiteX0" fmla="*/ 0 w 2737127"/>
                <a:gd name="connsiteY0" fmla="*/ 0 h 952243"/>
                <a:gd name="connsiteX1" fmla="*/ 2737127 w 2737127"/>
                <a:gd name="connsiteY1" fmla="*/ 596766 h 952243"/>
                <a:gd name="connsiteX2" fmla="*/ 2734242 w 2737127"/>
                <a:gd name="connsiteY2" fmla="*/ 952243 h 952243"/>
                <a:gd name="connsiteX3" fmla="*/ 0 w 2737127"/>
                <a:gd name="connsiteY3" fmla="*/ 605633 h 952243"/>
                <a:gd name="connsiteX4" fmla="*/ 0 w 2737127"/>
                <a:gd name="connsiteY4" fmla="*/ 0 h 952243"/>
                <a:gd name="connsiteX0" fmla="*/ 0 w 2750715"/>
                <a:gd name="connsiteY0" fmla="*/ 0 h 952243"/>
                <a:gd name="connsiteX1" fmla="*/ 2750715 w 2750715"/>
                <a:gd name="connsiteY1" fmla="*/ 429126 h 952243"/>
                <a:gd name="connsiteX2" fmla="*/ 2734242 w 2750715"/>
                <a:gd name="connsiteY2" fmla="*/ 952243 h 952243"/>
                <a:gd name="connsiteX3" fmla="*/ 0 w 2750715"/>
                <a:gd name="connsiteY3" fmla="*/ 605633 h 952243"/>
                <a:gd name="connsiteX4" fmla="*/ 0 w 2750715"/>
                <a:gd name="connsiteY4" fmla="*/ 0 h 952243"/>
                <a:gd name="connsiteX0" fmla="*/ 0 w 2750715"/>
                <a:gd name="connsiteY0" fmla="*/ 0 h 723643"/>
                <a:gd name="connsiteX1" fmla="*/ 2750715 w 2750715"/>
                <a:gd name="connsiteY1" fmla="*/ 4291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0715"/>
                <a:gd name="connsiteY0" fmla="*/ 0 h 723643"/>
                <a:gd name="connsiteX1" fmla="*/ 2750715 w 2750715"/>
                <a:gd name="connsiteY1" fmla="*/ 3910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2254"/>
                <a:gd name="connsiteY0" fmla="*/ 0 h 742693"/>
                <a:gd name="connsiteX1" fmla="*/ 2750715 w 2752254"/>
                <a:gd name="connsiteY1" fmla="*/ 391026 h 742693"/>
                <a:gd name="connsiteX2" fmla="*/ 2752076 w 2752254"/>
                <a:gd name="connsiteY2" fmla="*/ 742693 h 742693"/>
                <a:gd name="connsiteX3" fmla="*/ 0 w 2752254"/>
                <a:gd name="connsiteY3" fmla="*/ 605633 h 742693"/>
                <a:gd name="connsiteX4" fmla="*/ 0 w 2752254"/>
                <a:gd name="connsiteY4" fmla="*/ 0 h 742693"/>
                <a:gd name="connsiteX0" fmla="*/ 0 w 2760622"/>
                <a:gd name="connsiteY0" fmla="*/ 0 h 642680"/>
                <a:gd name="connsiteX1" fmla="*/ 2750715 w 2760622"/>
                <a:gd name="connsiteY1" fmla="*/ 391026 h 642680"/>
                <a:gd name="connsiteX2" fmla="*/ 2760567 w 2760622"/>
                <a:gd name="connsiteY2" fmla="*/ 642680 h 642680"/>
                <a:gd name="connsiteX3" fmla="*/ 0 w 2760622"/>
                <a:gd name="connsiteY3" fmla="*/ 605633 h 642680"/>
                <a:gd name="connsiteX4" fmla="*/ 0 w 2760622"/>
                <a:gd name="connsiteY4" fmla="*/ 0 h 642680"/>
                <a:gd name="connsiteX0" fmla="*/ 0 w 2752252"/>
                <a:gd name="connsiteY0" fmla="*/ 0 h 747455"/>
                <a:gd name="connsiteX1" fmla="*/ 2750715 w 2752252"/>
                <a:gd name="connsiteY1" fmla="*/ 391026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747455"/>
                <a:gd name="connsiteX1" fmla="*/ 2750715 w 2752252"/>
                <a:gd name="connsiteY1" fmla="*/ 282677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648135"/>
                <a:gd name="connsiteX1" fmla="*/ 2750715 w 2752252"/>
                <a:gd name="connsiteY1" fmla="*/ 282677 h 648135"/>
                <a:gd name="connsiteX2" fmla="*/ 2752074 w 2752252"/>
                <a:gd name="connsiteY2" fmla="*/ 648135 h 648135"/>
                <a:gd name="connsiteX3" fmla="*/ 0 w 2752252"/>
                <a:gd name="connsiteY3" fmla="*/ 605633 h 648135"/>
                <a:gd name="connsiteX4" fmla="*/ 0 w 2752252"/>
                <a:gd name="connsiteY4" fmla="*/ 0 h 648135"/>
                <a:gd name="connsiteX0" fmla="*/ 0 w 2752252"/>
                <a:gd name="connsiteY0" fmla="*/ 0 h 618791"/>
                <a:gd name="connsiteX1" fmla="*/ 2750715 w 2752252"/>
                <a:gd name="connsiteY1" fmla="*/ 282677 h 618791"/>
                <a:gd name="connsiteX2" fmla="*/ 2752074 w 2752252"/>
                <a:gd name="connsiteY2" fmla="*/ 618791 h 618791"/>
                <a:gd name="connsiteX3" fmla="*/ 0 w 2752252"/>
                <a:gd name="connsiteY3" fmla="*/ 605633 h 618791"/>
                <a:gd name="connsiteX4" fmla="*/ 0 w 2752252"/>
                <a:gd name="connsiteY4" fmla="*/ 0 h 618791"/>
                <a:gd name="connsiteX0" fmla="*/ 0 w 2752252"/>
                <a:gd name="connsiteY0" fmla="*/ 0 h 634592"/>
                <a:gd name="connsiteX1" fmla="*/ 2750715 w 2752252"/>
                <a:gd name="connsiteY1" fmla="*/ 282677 h 634592"/>
                <a:gd name="connsiteX2" fmla="*/ 2752074 w 2752252"/>
                <a:gd name="connsiteY2" fmla="*/ 634592 h 634592"/>
                <a:gd name="connsiteX3" fmla="*/ 0 w 2752252"/>
                <a:gd name="connsiteY3" fmla="*/ 605633 h 634592"/>
                <a:gd name="connsiteX4" fmla="*/ 0 w 2752252"/>
                <a:gd name="connsiteY4" fmla="*/ 0 h 634592"/>
                <a:gd name="connsiteX0" fmla="*/ 0 w 2750715"/>
                <a:gd name="connsiteY0" fmla="*/ 0 h 634592"/>
                <a:gd name="connsiteX1" fmla="*/ 2750715 w 2750715"/>
                <a:gd name="connsiteY1" fmla="*/ 282677 h 634592"/>
                <a:gd name="connsiteX2" fmla="*/ 2747826 w 2750715"/>
                <a:gd name="connsiteY2" fmla="*/ 634592 h 634592"/>
                <a:gd name="connsiteX3" fmla="*/ 0 w 2750715"/>
                <a:gd name="connsiteY3" fmla="*/ 605633 h 634592"/>
                <a:gd name="connsiteX4" fmla="*/ 0 w 2750715"/>
                <a:gd name="connsiteY4" fmla="*/ 0 h 634592"/>
                <a:gd name="connsiteX0" fmla="*/ 0 w 2750715"/>
                <a:gd name="connsiteY0" fmla="*/ 0 h 636849"/>
                <a:gd name="connsiteX1" fmla="*/ 2750715 w 2750715"/>
                <a:gd name="connsiteY1" fmla="*/ 282677 h 636849"/>
                <a:gd name="connsiteX2" fmla="*/ 2743581 w 2750715"/>
                <a:gd name="connsiteY2" fmla="*/ 636849 h 636849"/>
                <a:gd name="connsiteX3" fmla="*/ 0 w 2750715"/>
                <a:gd name="connsiteY3" fmla="*/ 605633 h 636849"/>
                <a:gd name="connsiteX4" fmla="*/ 0 w 2750715"/>
                <a:gd name="connsiteY4" fmla="*/ 0 h 636849"/>
                <a:gd name="connsiteX0" fmla="*/ 0 w 2752252"/>
                <a:gd name="connsiteY0" fmla="*/ 0 h 636849"/>
                <a:gd name="connsiteX1" fmla="*/ 2750715 w 2752252"/>
                <a:gd name="connsiteY1" fmla="*/ 282677 h 636849"/>
                <a:gd name="connsiteX2" fmla="*/ 2752074 w 2752252"/>
                <a:gd name="connsiteY2" fmla="*/ 636849 h 636849"/>
                <a:gd name="connsiteX3" fmla="*/ 0 w 2752252"/>
                <a:gd name="connsiteY3" fmla="*/ 605633 h 636849"/>
                <a:gd name="connsiteX4" fmla="*/ 0 w 2752252"/>
                <a:gd name="connsiteY4" fmla="*/ 0 h 63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252" h="636849">
                  <a:moveTo>
                    <a:pt x="0" y="0"/>
                  </a:moveTo>
                  <a:lnTo>
                    <a:pt x="2750715" y="282677"/>
                  </a:lnTo>
                  <a:cubicBezTo>
                    <a:pt x="2749753" y="401169"/>
                    <a:pt x="2753036" y="518357"/>
                    <a:pt x="2752074" y="636849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94801" y="2471982"/>
              <a:ext cx="1031054" cy="3336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" name="Round Same Side Corner Rectangle 42"/>
            <p:cNvSpPr/>
            <p:nvPr/>
          </p:nvSpPr>
          <p:spPr>
            <a:xfrm rot="5400000" flipV="1">
              <a:off x="1237461" y="1578077"/>
              <a:ext cx="570411" cy="1826133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489419" y="230157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Title Goes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89419" y="31702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Title Goes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89419" y="4103734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Title Goes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89419" y="4920502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Title Goes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Freeform 6"/>
          <p:cNvSpPr>
            <a:spLocks noEditPoints="1"/>
          </p:cNvSpPr>
          <p:nvPr/>
        </p:nvSpPr>
        <p:spPr bwMode="auto">
          <a:xfrm>
            <a:off x="1044433" y="2373313"/>
            <a:ext cx="292100" cy="228600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9" name="Freeform 100"/>
          <p:cNvSpPr>
            <a:spLocks noEditPoints="1"/>
          </p:cNvSpPr>
          <p:nvPr/>
        </p:nvSpPr>
        <p:spPr bwMode="auto">
          <a:xfrm>
            <a:off x="1037023" y="3187738"/>
            <a:ext cx="306917" cy="294217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0" name="Freeform 144"/>
          <p:cNvSpPr>
            <a:spLocks noEditPoints="1"/>
          </p:cNvSpPr>
          <p:nvPr/>
        </p:nvSpPr>
        <p:spPr bwMode="auto">
          <a:xfrm>
            <a:off x="1015848" y="4104589"/>
            <a:ext cx="349267" cy="270907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2" name="Freeform 152"/>
          <p:cNvSpPr>
            <a:spLocks noEditPoints="1"/>
          </p:cNvSpPr>
          <p:nvPr/>
        </p:nvSpPr>
        <p:spPr bwMode="auto">
          <a:xfrm>
            <a:off x="1015848" y="4951685"/>
            <a:ext cx="349267" cy="322769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39" name="Group 38"/>
          <p:cNvGrpSpPr/>
          <p:nvPr/>
        </p:nvGrpSpPr>
        <p:grpSpPr>
          <a:xfrm flipH="1">
            <a:off x="6058689" y="4333512"/>
            <a:ext cx="5328067" cy="1127489"/>
            <a:chOff x="625947" y="3225720"/>
            <a:chExt cx="3996050" cy="845617"/>
          </a:xfrm>
        </p:grpSpPr>
        <p:sp>
          <p:nvSpPr>
            <p:cNvPr id="40" name="Round Same Side Corner Rectangle 39"/>
            <p:cNvSpPr/>
            <p:nvPr/>
          </p:nvSpPr>
          <p:spPr>
            <a:xfrm rot="5400000" flipV="1">
              <a:off x="1263801" y="2899404"/>
              <a:ext cx="534079" cy="1809787"/>
            </a:xfrm>
            <a:prstGeom prst="round2Same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Rectangle 44"/>
            <p:cNvSpPr/>
            <p:nvPr/>
          </p:nvSpPr>
          <p:spPr>
            <a:xfrm flipV="1">
              <a:off x="2435974" y="3225720"/>
              <a:ext cx="1152897" cy="845616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" fmla="*/ 0 w 2727503"/>
                <a:gd name="connsiteY0" fmla="*/ 0 h 1414156"/>
                <a:gd name="connsiteX1" fmla="*/ 2419494 w 2727503"/>
                <a:gd name="connsiteY1" fmla="*/ 0 h 1414156"/>
                <a:gd name="connsiteX2" fmla="*/ 2727503 w 2727503"/>
                <a:gd name="connsiteY2" fmla="*/ 1414156 h 1414156"/>
                <a:gd name="connsiteX3" fmla="*/ 0 w 2727503"/>
                <a:gd name="connsiteY3" fmla="*/ 605633 h 1414156"/>
                <a:gd name="connsiteX4" fmla="*/ 0 w 2727503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981777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596766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53637"/>
                <a:gd name="connsiteY0" fmla="*/ 0 h 961768"/>
                <a:gd name="connsiteX1" fmla="*/ 2737127 w 2753637"/>
                <a:gd name="connsiteY1" fmla="*/ 596766 h 961768"/>
                <a:gd name="connsiteX2" fmla="*/ 2753637 w 2753637"/>
                <a:gd name="connsiteY2" fmla="*/ 961768 h 961768"/>
                <a:gd name="connsiteX3" fmla="*/ 0 w 2753637"/>
                <a:gd name="connsiteY3" fmla="*/ 605633 h 961768"/>
                <a:gd name="connsiteX4" fmla="*/ 0 w 2753637"/>
                <a:gd name="connsiteY4" fmla="*/ 0 h 961768"/>
                <a:gd name="connsiteX0" fmla="*/ 0 w 2737127"/>
                <a:gd name="connsiteY0" fmla="*/ 0 h 952243"/>
                <a:gd name="connsiteX1" fmla="*/ 2737127 w 2737127"/>
                <a:gd name="connsiteY1" fmla="*/ 596766 h 952243"/>
                <a:gd name="connsiteX2" fmla="*/ 2734242 w 2737127"/>
                <a:gd name="connsiteY2" fmla="*/ 952243 h 952243"/>
                <a:gd name="connsiteX3" fmla="*/ 0 w 2737127"/>
                <a:gd name="connsiteY3" fmla="*/ 605633 h 952243"/>
                <a:gd name="connsiteX4" fmla="*/ 0 w 2737127"/>
                <a:gd name="connsiteY4" fmla="*/ 0 h 95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27" h="952243">
                  <a:moveTo>
                    <a:pt x="0" y="0"/>
                  </a:moveTo>
                  <a:lnTo>
                    <a:pt x="2737127" y="596766"/>
                  </a:lnTo>
                  <a:cubicBezTo>
                    <a:pt x="2736165" y="715258"/>
                    <a:pt x="2735204" y="833751"/>
                    <a:pt x="2734242" y="952243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 flipV="1">
              <a:off x="3589679" y="3225720"/>
              <a:ext cx="1032318" cy="31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6036893" y="3825717"/>
            <a:ext cx="5333212" cy="799623"/>
            <a:chOff x="609599" y="2844874"/>
            <a:chExt cx="3999909" cy="599717"/>
          </a:xfrm>
        </p:grpSpPr>
        <p:sp>
          <p:nvSpPr>
            <p:cNvPr id="49" name="Rectangle 44"/>
            <p:cNvSpPr/>
            <p:nvPr/>
          </p:nvSpPr>
          <p:spPr>
            <a:xfrm flipV="1">
              <a:off x="2419386" y="2847990"/>
              <a:ext cx="1159269" cy="596601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" fmla="*/ 0 w 2727503"/>
                <a:gd name="connsiteY0" fmla="*/ 0 h 1414156"/>
                <a:gd name="connsiteX1" fmla="*/ 2419494 w 2727503"/>
                <a:gd name="connsiteY1" fmla="*/ 0 h 1414156"/>
                <a:gd name="connsiteX2" fmla="*/ 2727503 w 2727503"/>
                <a:gd name="connsiteY2" fmla="*/ 1414156 h 1414156"/>
                <a:gd name="connsiteX3" fmla="*/ 0 w 2727503"/>
                <a:gd name="connsiteY3" fmla="*/ 605633 h 1414156"/>
                <a:gd name="connsiteX4" fmla="*/ 0 w 2727503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981777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596766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53637"/>
                <a:gd name="connsiteY0" fmla="*/ 0 h 961768"/>
                <a:gd name="connsiteX1" fmla="*/ 2737127 w 2753637"/>
                <a:gd name="connsiteY1" fmla="*/ 596766 h 961768"/>
                <a:gd name="connsiteX2" fmla="*/ 2753637 w 2753637"/>
                <a:gd name="connsiteY2" fmla="*/ 961768 h 961768"/>
                <a:gd name="connsiteX3" fmla="*/ 0 w 2753637"/>
                <a:gd name="connsiteY3" fmla="*/ 605633 h 961768"/>
                <a:gd name="connsiteX4" fmla="*/ 0 w 2753637"/>
                <a:gd name="connsiteY4" fmla="*/ 0 h 961768"/>
                <a:gd name="connsiteX0" fmla="*/ 0 w 2737127"/>
                <a:gd name="connsiteY0" fmla="*/ 0 h 952243"/>
                <a:gd name="connsiteX1" fmla="*/ 2737127 w 2737127"/>
                <a:gd name="connsiteY1" fmla="*/ 596766 h 952243"/>
                <a:gd name="connsiteX2" fmla="*/ 2734242 w 2737127"/>
                <a:gd name="connsiteY2" fmla="*/ 952243 h 952243"/>
                <a:gd name="connsiteX3" fmla="*/ 0 w 2737127"/>
                <a:gd name="connsiteY3" fmla="*/ 605633 h 952243"/>
                <a:gd name="connsiteX4" fmla="*/ 0 w 2737127"/>
                <a:gd name="connsiteY4" fmla="*/ 0 h 952243"/>
                <a:gd name="connsiteX0" fmla="*/ 0 w 2750715"/>
                <a:gd name="connsiteY0" fmla="*/ 0 h 952243"/>
                <a:gd name="connsiteX1" fmla="*/ 2750715 w 2750715"/>
                <a:gd name="connsiteY1" fmla="*/ 429126 h 952243"/>
                <a:gd name="connsiteX2" fmla="*/ 2734242 w 2750715"/>
                <a:gd name="connsiteY2" fmla="*/ 952243 h 952243"/>
                <a:gd name="connsiteX3" fmla="*/ 0 w 2750715"/>
                <a:gd name="connsiteY3" fmla="*/ 605633 h 952243"/>
                <a:gd name="connsiteX4" fmla="*/ 0 w 2750715"/>
                <a:gd name="connsiteY4" fmla="*/ 0 h 952243"/>
                <a:gd name="connsiteX0" fmla="*/ 0 w 2750715"/>
                <a:gd name="connsiteY0" fmla="*/ 0 h 723643"/>
                <a:gd name="connsiteX1" fmla="*/ 2750715 w 2750715"/>
                <a:gd name="connsiteY1" fmla="*/ 4291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0715"/>
                <a:gd name="connsiteY0" fmla="*/ 0 h 723643"/>
                <a:gd name="connsiteX1" fmla="*/ 2750715 w 2750715"/>
                <a:gd name="connsiteY1" fmla="*/ 3910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2254"/>
                <a:gd name="connsiteY0" fmla="*/ 0 h 742693"/>
                <a:gd name="connsiteX1" fmla="*/ 2750715 w 2752254"/>
                <a:gd name="connsiteY1" fmla="*/ 391026 h 742693"/>
                <a:gd name="connsiteX2" fmla="*/ 2752076 w 2752254"/>
                <a:gd name="connsiteY2" fmla="*/ 742693 h 742693"/>
                <a:gd name="connsiteX3" fmla="*/ 0 w 2752254"/>
                <a:gd name="connsiteY3" fmla="*/ 605633 h 742693"/>
                <a:gd name="connsiteX4" fmla="*/ 0 w 2752254"/>
                <a:gd name="connsiteY4" fmla="*/ 0 h 742693"/>
                <a:gd name="connsiteX0" fmla="*/ 0 w 2760622"/>
                <a:gd name="connsiteY0" fmla="*/ 0 h 642680"/>
                <a:gd name="connsiteX1" fmla="*/ 2750715 w 2760622"/>
                <a:gd name="connsiteY1" fmla="*/ 391026 h 642680"/>
                <a:gd name="connsiteX2" fmla="*/ 2760567 w 2760622"/>
                <a:gd name="connsiteY2" fmla="*/ 642680 h 642680"/>
                <a:gd name="connsiteX3" fmla="*/ 0 w 2760622"/>
                <a:gd name="connsiteY3" fmla="*/ 605633 h 642680"/>
                <a:gd name="connsiteX4" fmla="*/ 0 w 2760622"/>
                <a:gd name="connsiteY4" fmla="*/ 0 h 642680"/>
                <a:gd name="connsiteX0" fmla="*/ 0 w 2752252"/>
                <a:gd name="connsiteY0" fmla="*/ 0 h 747455"/>
                <a:gd name="connsiteX1" fmla="*/ 2750715 w 2752252"/>
                <a:gd name="connsiteY1" fmla="*/ 391026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747455"/>
                <a:gd name="connsiteX1" fmla="*/ 2750715 w 2752252"/>
                <a:gd name="connsiteY1" fmla="*/ 282677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648135"/>
                <a:gd name="connsiteX1" fmla="*/ 2750715 w 2752252"/>
                <a:gd name="connsiteY1" fmla="*/ 282677 h 648135"/>
                <a:gd name="connsiteX2" fmla="*/ 2752074 w 2752252"/>
                <a:gd name="connsiteY2" fmla="*/ 648135 h 648135"/>
                <a:gd name="connsiteX3" fmla="*/ 0 w 2752252"/>
                <a:gd name="connsiteY3" fmla="*/ 605633 h 648135"/>
                <a:gd name="connsiteX4" fmla="*/ 0 w 2752252"/>
                <a:gd name="connsiteY4" fmla="*/ 0 h 648135"/>
                <a:gd name="connsiteX0" fmla="*/ 0 w 2752252"/>
                <a:gd name="connsiteY0" fmla="*/ 0 h 618791"/>
                <a:gd name="connsiteX1" fmla="*/ 2750715 w 2752252"/>
                <a:gd name="connsiteY1" fmla="*/ 282677 h 618791"/>
                <a:gd name="connsiteX2" fmla="*/ 2752074 w 2752252"/>
                <a:gd name="connsiteY2" fmla="*/ 618791 h 618791"/>
                <a:gd name="connsiteX3" fmla="*/ 0 w 2752252"/>
                <a:gd name="connsiteY3" fmla="*/ 605633 h 618791"/>
                <a:gd name="connsiteX4" fmla="*/ 0 w 2752252"/>
                <a:gd name="connsiteY4" fmla="*/ 0 h 618791"/>
                <a:gd name="connsiteX0" fmla="*/ 0 w 2752252"/>
                <a:gd name="connsiteY0" fmla="*/ 0 h 634592"/>
                <a:gd name="connsiteX1" fmla="*/ 2750715 w 2752252"/>
                <a:gd name="connsiteY1" fmla="*/ 282677 h 634592"/>
                <a:gd name="connsiteX2" fmla="*/ 2752074 w 2752252"/>
                <a:gd name="connsiteY2" fmla="*/ 634592 h 634592"/>
                <a:gd name="connsiteX3" fmla="*/ 0 w 2752252"/>
                <a:gd name="connsiteY3" fmla="*/ 605633 h 634592"/>
                <a:gd name="connsiteX4" fmla="*/ 0 w 2752252"/>
                <a:gd name="connsiteY4" fmla="*/ 0 h 634592"/>
                <a:gd name="connsiteX0" fmla="*/ 0 w 2750715"/>
                <a:gd name="connsiteY0" fmla="*/ 0 h 634592"/>
                <a:gd name="connsiteX1" fmla="*/ 2750715 w 2750715"/>
                <a:gd name="connsiteY1" fmla="*/ 282677 h 634592"/>
                <a:gd name="connsiteX2" fmla="*/ 2747826 w 2750715"/>
                <a:gd name="connsiteY2" fmla="*/ 634592 h 634592"/>
                <a:gd name="connsiteX3" fmla="*/ 0 w 2750715"/>
                <a:gd name="connsiteY3" fmla="*/ 605633 h 634592"/>
                <a:gd name="connsiteX4" fmla="*/ 0 w 2750715"/>
                <a:gd name="connsiteY4" fmla="*/ 0 h 634592"/>
                <a:gd name="connsiteX0" fmla="*/ 0 w 2750715"/>
                <a:gd name="connsiteY0" fmla="*/ 0 h 636849"/>
                <a:gd name="connsiteX1" fmla="*/ 2750715 w 2750715"/>
                <a:gd name="connsiteY1" fmla="*/ 282677 h 636849"/>
                <a:gd name="connsiteX2" fmla="*/ 2743581 w 2750715"/>
                <a:gd name="connsiteY2" fmla="*/ 636849 h 636849"/>
                <a:gd name="connsiteX3" fmla="*/ 0 w 2750715"/>
                <a:gd name="connsiteY3" fmla="*/ 605633 h 636849"/>
                <a:gd name="connsiteX4" fmla="*/ 0 w 2750715"/>
                <a:gd name="connsiteY4" fmla="*/ 0 h 636849"/>
                <a:gd name="connsiteX0" fmla="*/ 0 w 2752252"/>
                <a:gd name="connsiteY0" fmla="*/ 0 h 636849"/>
                <a:gd name="connsiteX1" fmla="*/ 2750715 w 2752252"/>
                <a:gd name="connsiteY1" fmla="*/ 282677 h 636849"/>
                <a:gd name="connsiteX2" fmla="*/ 2752074 w 2752252"/>
                <a:gd name="connsiteY2" fmla="*/ 636849 h 636849"/>
                <a:gd name="connsiteX3" fmla="*/ 0 w 2752252"/>
                <a:gd name="connsiteY3" fmla="*/ 605633 h 636849"/>
                <a:gd name="connsiteX4" fmla="*/ 0 w 2752252"/>
                <a:gd name="connsiteY4" fmla="*/ 0 h 63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252" h="636849">
                  <a:moveTo>
                    <a:pt x="0" y="0"/>
                  </a:moveTo>
                  <a:lnTo>
                    <a:pt x="2750715" y="282677"/>
                  </a:lnTo>
                  <a:cubicBezTo>
                    <a:pt x="2749753" y="401169"/>
                    <a:pt x="2753036" y="518357"/>
                    <a:pt x="2752074" y="636849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Rectangle 49"/>
            <p:cNvSpPr/>
            <p:nvPr/>
          </p:nvSpPr>
          <p:spPr>
            <a:xfrm flipV="1">
              <a:off x="3578454" y="2844874"/>
              <a:ext cx="1031054" cy="3336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Round Same Side Corner Rectangle 50"/>
            <p:cNvSpPr/>
            <p:nvPr/>
          </p:nvSpPr>
          <p:spPr>
            <a:xfrm rot="5400000" flipV="1">
              <a:off x="1229932" y="2255136"/>
              <a:ext cx="569122" cy="1809787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 flipH="1">
            <a:off x="6058690" y="2156601"/>
            <a:ext cx="5326165" cy="1127488"/>
            <a:chOff x="625947" y="1593038"/>
            <a:chExt cx="3994624" cy="845616"/>
          </a:xfrm>
        </p:grpSpPr>
        <p:sp>
          <p:nvSpPr>
            <p:cNvPr id="53" name="Rectangle 44"/>
            <p:cNvSpPr/>
            <p:nvPr/>
          </p:nvSpPr>
          <p:spPr>
            <a:xfrm>
              <a:off x="2435869" y="1593038"/>
              <a:ext cx="1152897" cy="845616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" fmla="*/ 0 w 2727503"/>
                <a:gd name="connsiteY0" fmla="*/ 0 h 1414156"/>
                <a:gd name="connsiteX1" fmla="*/ 2419494 w 2727503"/>
                <a:gd name="connsiteY1" fmla="*/ 0 h 1414156"/>
                <a:gd name="connsiteX2" fmla="*/ 2727503 w 2727503"/>
                <a:gd name="connsiteY2" fmla="*/ 1414156 h 1414156"/>
                <a:gd name="connsiteX3" fmla="*/ 0 w 2727503"/>
                <a:gd name="connsiteY3" fmla="*/ 605633 h 1414156"/>
                <a:gd name="connsiteX4" fmla="*/ 0 w 2727503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981777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596766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53637"/>
                <a:gd name="connsiteY0" fmla="*/ 0 h 961768"/>
                <a:gd name="connsiteX1" fmla="*/ 2737127 w 2753637"/>
                <a:gd name="connsiteY1" fmla="*/ 596766 h 961768"/>
                <a:gd name="connsiteX2" fmla="*/ 2753637 w 2753637"/>
                <a:gd name="connsiteY2" fmla="*/ 961768 h 961768"/>
                <a:gd name="connsiteX3" fmla="*/ 0 w 2753637"/>
                <a:gd name="connsiteY3" fmla="*/ 605633 h 961768"/>
                <a:gd name="connsiteX4" fmla="*/ 0 w 2753637"/>
                <a:gd name="connsiteY4" fmla="*/ 0 h 961768"/>
                <a:gd name="connsiteX0" fmla="*/ 0 w 2737127"/>
                <a:gd name="connsiteY0" fmla="*/ 0 h 952243"/>
                <a:gd name="connsiteX1" fmla="*/ 2737127 w 2737127"/>
                <a:gd name="connsiteY1" fmla="*/ 596766 h 952243"/>
                <a:gd name="connsiteX2" fmla="*/ 2734242 w 2737127"/>
                <a:gd name="connsiteY2" fmla="*/ 952243 h 952243"/>
                <a:gd name="connsiteX3" fmla="*/ 0 w 2737127"/>
                <a:gd name="connsiteY3" fmla="*/ 605633 h 952243"/>
                <a:gd name="connsiteX4" fmla="*/ 0 w 2737127"/>
                <a:gd name="connsiteY4" fmla="*/ 0 h 95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27" h="952243">
                  <a:moveTo>
                    <a:pt x="0" y="0"/>
                  </a:moveTo>
                  <a:lnTo>
                    <a:pt x="2737127" y="596766"/>
                  </a:lnTo>
                  <a:cubicBezTo>
                    <a:pt x="2736165" y="715258"/>
                    <a:pt x="2735204" y="833751"/>
                    <a:pt x="2734242" y="952243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87786" y="2122354"/>
              <a:ext cx="1032785" cy="31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ound Same Side Corner Rectangle 54"/>
            <p:cNvSpPr/>
            <p:nvPr/>
          </p:nvSpPr>
          <p:spPr>
            <a:xfrm rot="5400000" flipV="1">
              <a:off x="1263801" y="955184"/>
              <a:ext cx="534079" cy="1809787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6036894" y="2973801"/>
            <a:ext cx="5355007" cy="799623"/>
            <a:chOff x="609600" y="2205937"/>
            <a:chExt cx="4016255" cy="599717"/>
          </a:xfrm>
        </p:grpSpPr>
        <p:sp>
          <p:nvSpPr>
            <p:cNvPr id="57" name="Rectangle 44"/>
            <p:cNvSpPr/>
            <p:nvPr/>
          </p:nvSpPr>
          <p:spPr>
            <a:xfrm>
              <a:off x="2435732" y="2205937"/>
              <a:ext cx="1159269" cy="596601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" fmla="*/ 0 w 2727503"/>
                <a:gd name="connsiteY0" fmla="*/ 0 h 1414156"/>
                <a:gd name="connsiteX1" fmla="*/ 2419494 w 2727503"/>
                <a:gd name="connsiteY1" fmla="*/ 0 h 1414156"/>
                <a:gd name="connsiteX2" fmla="*/ 2727503 w 2727503"/>
                <a:gd name="connsiteY2" fmla="*/ 1414156 h 1414156"/>
                <a:gd name="connsiteX3" fmla="*/ 0 w 2727503"/>
                <a:gd name="connsiteY3" fmla="*/ 605633 h 1414156"/>
                <a:gd name="connsiteX4" fmla="*/ 0 w 2727503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981777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596766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53637"/>
                <a:gd name="connsiteY0" fmla="*/ 0 h 961768"/>
                <a:gd name="connsiteX1" fmla="*/ 2737127 w 2753637"/>
                <a:gd name="connsiteY1" fmla="*/ 596766 h 961768"/>
                <a:gd name="connsiteX2" fmla="*/ 2753637 w 2753637"/>
                <a:gd name="connsiteY2" fmla="*/ 961768 h 961768"/>
                <a:gd name="connsiteX3" fmla="*/ 0 w 2753637"/>
                <a:gd name="connsiteY3" fmla="*/ 605633 h 961768"/>
                <a:gd name="connsiteX4" fmla="*/ 0 w 2753637"/>
                <a:gd name="connsiteY4" fmla="*/ 0 h 961768"/>
                <a:gd name="connsiteX0" fmla="*/ 0 w 2737127"/>
                <a:gd name="connsiteY0" fmla="*/ 0 h 952243"/>
                <a:gd name="connsiteX1" fmla="*/ 2737127 w 2737127"/>
                <a:gd name="connsiteY1" fmla="*/ 596766 h 952243"/>
                <a:gd name="connsiteX2" fmla="*/ 2734242 w 2737127"/>
                <a:gd name="connsiteY2" fmla="*/ 952243 h 952243"/>
                <a:gd name="connsiteX3" fmla="*/ 0 w 2737127"/>
                <a:gd name="connsiteY3" fmla="*/ 605633 h 952243"/>
                <a:gd name="connsiteX4" fmla="*/ 0 w 2737127"/>
                <a:gd name="connsiteY4" fmla="*/ 0 h 952243"/>
                <a:gd name="connsiteX0" fmla="*/ 0 w 2750715"/>
                <a:gd name="connsiteY0" fmla="*/ 0 h 952243"/>
                <a:gd name="connsiteX1" fmla="*/ 2750715 w 2750715"/>
                <a:gd name="connsiteY1" fmla="*/ 429126 h 952243"/>
                <a:gd name="connsiteX2" fmla="*/ 2734242 w 2750715"/>
                <a:gd name="connsiteY2" fmla="*/ 952243 h 952243"/>
                <a:gd name="connsiteX3" fmla="*/ 0 w 2750715"/>
                <a:gd name="connsiteY3" fmla="*/ 605633 h 952243"/>
                <a:gd name="connsiteX4" fmla="*/ 0 w 2750715"/>
                <a:gd name="connsiteY4" fmla="*/ 0 h 952243"/>
                <a:gd name="connsiteX0" fmla="*/ 0 w 2750715"/>
                <a:gd name="connsiteY0" fmla="*/ 0 h 723643"/>
                <a:gd name="connsiteX1" fmla="*/ 2750715 w 2750715"/>
                <a:gd name="connsiteY1" fmla="*/ 4291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0715"/>
                <a:gd name="connsiteY0" fmla="*/ 0 h 723643"/>
                <a:gd name="connsiteX1" fmla="*/ 2750715 w 2750715"/>
                <a:gd name="connsiteY1" fmla="*/ 3910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2254"/>
                <a:gd name="connsiteY0" fmla="*/ 0 h 742693"/>
                <a:gd name="connsiteX1" fmla="*/ 2750715 w 2752254"/>
                <a:gd name="connsiteY1" fmla="*/ 391026 h 742693"/>
                <a:gd name="connsiteX2" fmla="*/ 2752076 w 2752254"/>
                <a:gd name="connsiteY2" fmla="*/ 742693 h 742693"/>
                <a:gd name="connsiteX3" fmla="*/ 0 w 2752254"/>
                <a:gd name="connsiteY3" fmla="*/ 605633 h 742693"/>
                <a:gd name="connsiteX4" fmla="*/ 0 w 2752254"/>
                <a:gd name="connsiteY4" fmla="*/ 0 h 742693"/>
                <a:gd name="connsiteX0" fmla="*/ 0 w 2760622"/>
                <a:gd name="connsiteY0" fmla="*/ 0 h 642680"/>
                <a:gd name="connsiteX1" fmla="*/ 2750715 w 2760622"/>
                <a:gd name="connsiteY1" fmla="*/ 391026 h 642680"/>
                <a:gd name="connsiteX2" fmla="*/ 2760567 w 2760622"/>
                <a:gd name="connsiteY2" fmla="*/ 642680 h 642680"/>
                <a:gd name="connsiteX3" fmla="*/ 0 w 2760622"/>
                <a:gd name="connsiteY3" fmla="*/ 605633 h 642680"/>
                <a:gd name="connsiteX4" fmla="*/ 0 w 2760622"/>
                <a:gd name="connsiteY4" fmla="*/ 0 h 642680"/>
                <a:gd name="connsiteX0" fmla="*/ 0 w 2752252"/>
                <a:gd name="connsiteY0" fmla="*/ 0 h 747455"/>
                <a:gd name="connsiteX1" fmla="*/ 2750715 w 2752252"/>
                <a:gd name="connsiteY1" fmla="*/ 391026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747455"/>
                <a:gd name="connsiteX1" fmla="*/ 2750715 w 2752252"/>
                <a:gd name="connsiteY1" fmla="*/ 282677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648135"/>
                <a:gd name="connsiteX1" fmla="*/ 2750715 w 2752252"/>
                <a:gd name="connsiteY1" fmla="*/ 282677 h 648135"/>
                <a:gd name="connsiteX2" fmla="*/ 2752074 w 2752252"/>
                <a:gd name="connsiteY2" fmla="*/ 648135 h 648135"/>
                <a:gd name="connsiteX3" fmla="*/ 0 w 2752252"/>
                <a:gd name="connsiteY3" fmla="*/ 605633 h 648135"/>
                <a:gd name="connsiteX4" fmla="*/ 0 w 2752252"/>
                <a:gd name="connsiteY4" fmla="*/ 0 h 648135"/>
                <a:gd name="connsiteX0" fmla="*/ 0 w 2752252"/>
                <a:gd name="connsiteY0" fmla="*/ 0 h 618791"/>
                <a:gd name="connsiteX1" fmla="*/ 2750715 w 2752252"/>
                <a:gd name="connsiteY1" fmla="*/ 282677 h 618791"/>
                <a:gd name="connsiteX2" fmla="*/ 2752074 w 2752252"/>
                <a:gd name="connsiteY2" fmla="*/ 618791 h 618791"/>
                <a:gd name="connsiteX3" fmla="*/ 0 w 2752252"/>
                <a:gd name="connsiteY3" fmla="*/ 605633 h 618791"/>
                <a:gd name="connsiteX4" fmla="*/ 0 w 2752252"/>
                <a:gd name="connsiteY4" fmla="*/ 0 h 618791"/>
                <a:gd name="connsiteX0" fmla="*/ 0 w 2752252"/>
                <a:gd name="connsiteY0" fmla="*/ 0 h 634592"/>
                <a:gd name="connsiteX1" fmla="*/ 2750715 w 2752252"/>
                <a:gd name="connsiteY1" fmla="*/ 282677 h 634592"/>
                <a:gd name="connsiteX2" fmla="*/ 2752074 w 2752252"/>
                <a:gd name="connsiteY2" fmla="*/ 634592 h 634592"/>
                <a:gd name="connsiteX3" fmla="*/ 0 w 2752252"/>
                <a:gd name="connsiteY3" fmla="*/ 605633 h 634592"/>
                <a:gd name="connsiteX4" fmla="*/ 0 w 2752252"/>
                <a:gd name="connsiteY4" fmla="*/ 0 h 634592"/>
                <a:gd name="connsiteX0" fmla="*/ 0 w 2750715"/>
                <a:gd name="connsiteY0" fmla="*/ 0 h 634592"/>
                <a:gd name="connsiteX1" fmla="*/ 2750715 w 2750715"/>
                <a:gd name="connsiteY1" fmla="*/ 282677 h 634592"/>
                <a:gd name="connsiteX2" fmla="*/ 2747826 w 2750715"/>
                <a:gd name="connsiteY2" fmla="*/ 634592 h 634592"/>
                <a:gd name="connsiteX3" fmla="*/ 0 w 2750715"/>
                <a:gd name="connsiteY3" fmla="*/ 605633 h 634592"/>
                <a:gd name="connsiteX4" fmla="*/ 0 w 2750715"/>
                <a:gd name="connsiteY4" fmla="*/ 0 h 634592"/>
                <a:gd name="connsiteX0" fmla="*/ 0 w 2750715"/>
                <a:gd name="connsiteY0" fmla="*/ 0 h 636849"/>
                <a:gd name="connsiteX1" fmla="*/ 2750715 w 2750715"/>
                <a:gd name="connsiteY1" fmla="*/ 282677 h 636849"/>
                <a:gd name="connsiteX2" fmla="*/ 2743581 w 2750715"/>
                <a:gd name="connsiteY2" fmla="*/ 636849 h 636849"/>
                <a:gd name="connsiteX3" fmla="*/ 0 w 2750715"/>
                <a:gd name="connsiteY3" fmla="*/ 605633 h 636849"/>
                <a:gd name="connsiteX4" fmla="*/ 0 w 2750715"/>
                <a:gd name="connsiteY4" fmla="*/ 0 h 636849"/>
                <a:gd name="connsiteX0" fmla="*/ 0 w 2752252"/>
                <a:gd name="connsiteY0" fmla="*/ 0 h 636849"/>
                <a:gd name="connsiteX1" fmla="*/ 2750715 w 2752252"/>
                <a:gd name="connsiteY1" fmla="*/ 282677 h 636849"/>
                <a:gd name="connsiteX2" fmla="*/ 2752074 w 2752252"/>
                <a:gd name="connsiteY2" fmla="*/ 636849 h 636849"/>
                <a:gd name="connsiteX3" fmla="*/ 0 w 2752252"/>
                <a:gd name="connsiteY3" fmla="*/ 605633 h 636849"/>
                <a:gd name="connsiteX4" fmla="*/ 0 w 2752252"/>
                <a:gd name="connsiteY4" fmla="*/ 0 h 63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252" h="636849">
                  <a:moveTo>
                    <a:pt x="0" y="0"/>
                  </a:moveTo>
                  <a:lnTo>
                    <a:pt x="2750715" y="282677"/>
                  </a:lnTo>
                  <a:cubicBezTo>
                    <a:pt x="2749753" y="401169"/>
                    <a:pt x="2753036" y="518357"/>
                    <a:pt x="2752074" y="636849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94801" y="2471982"/>
              <a:ext cx="1031054" cy="3336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6" name="Round Same Side Corner Rectangle 75"/>
            <p:cNvSpPr/>
            <p:nvPr/>
          </p:nvSpPr>
          <p:spPr>
            <a:xfrm rot="5400000" flipV="1">
              <a:off x="1237461" y="1578077"/>
              <a:ext cx="570411" cy="1826133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" name="Group 76"/>
          <p:cNvGrpSpPr/>
          <p:nvPr/>
        </p:nvGrpSpPr>
        <p:grpSpPr>
          <a:xfrm>
            <a:off x="4949244" y="2657938"/>
            <a:ext cx="2293515" cy="2262565"/>
            <a:chOff x="3987802" y="1827569"/>
            <a:chExt cx="1981199" cy="1954465"/>
          </a:xfrm>
        </p:grpSpPr>
        <p:sp>
          <p:nvSpPr>
            <p:cNvPr id="58" name="Rounded Rectangle 57"/>
            <p:cNvSpPr/>
            <p:nvPr/>
          </p:nvSpPr>
          <p:spPr>
            <a:xfrm rot="10800000" flipV="1">
              <a:off x="3987802" y="1827569"/>
              <a:ext cx="1981199" cy="1954465"/>
            </a:xfrm>
            <a:prstGeom prst="roundRect">
              <a:avLst>
                <a:gd name="adj" fmla="val 9201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90856" y="2166724"/>
              <a:ext cx="1975090" cy="1213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Title Goes Here</a:t>
              </a:r>
            </a:p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bg1">
                      <a:lumMod val="50000"/>
                    </a:schemeClr>
                  </a:solidFill>
                </a:rPr>
                <a:t>There are many variations of Lorem Ipsum available, but the majority have suffered  There are many variations of Lorem Ipsum available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144000" y="233205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Title Goes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000" y="320070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Title Goes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44000" y="4134214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Title Goes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144000" y="4950982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Title Goes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" name="Freeform 66"/>
          <p:cNvSpPr>
            <a:spLocks noEditPoints="1"/>
          </p:cNvSpPr>
          <p:nvPr/>
        </p:nvSpPr>
        <p:spPr bwMode="auto">
          <a:xfrm>
            <a:off x="10824960" y="2375854"/>
            <a:ext cx="291448" cy="226060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4" name="Freeform 66"/>
          <p:cNvSpPr>
            <a:spLocks noEditPoints="1"/>
          </p:cNvSpPr>
          <p:nvPr/>
        </p:nvSpPr>
        <p:spPr bwMode="auto">
          <a:xfrm>
            <a:off x="10792238" y="3162610"/>
            <a:ext cx="356893" cy="332047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5" name="Freeform 228"/>
          <p:cNvSpPr>
            <a:spLocks/>
          </p:cNvSpPr>
          <p:nvPr/>
        </p:nvSpPr>
        <p:spPr bwMode="auto">
          <a:xfrm>
            <a:off x="10795098" y="4093831"/>
            <a:ext cx="351175" cy="35356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6" name="Freeform 105"/>
          <p:cNvSpPr>
            <a:spLocks noEditPoints="1"/>
          </p:cNvSpPr>
          <p:nvPr/>
        </p:nvSpPr>
        <p:spPr bwMode="auto">
          <a:xfrm>
            <a:off x="10826018" y="4983229"/>
            <a:ext cx="289333" cy="291224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9" y="31"/>
              </a:cxn>
              <a:cxn ang="0">
                <a:pos x="4" y="32"/>
              </a:cxn>
              <a:cxn ang="0">
                <a:pos x="7" y="25"/>
              </a:cxn>
              <a:cxn ang="0">
                <a:pos x="6" y="42"/>
              </a:cxn>
              <a:cxn ang="0">
                <a:pos x="11" y="39"/>
              </a:cxn>
              <a:cxn ang="0">
                <a:pos x="15" y="46"/>
              </a:cxn>
              <a:cxn ang="0">
                <a:pos x="0" y="69"/>
              </a:cxn>
              <a:cxn ang="0">
                <a:pos x="7" y="67"/>
              </a:cxn>
              <a:cxn ang="0">
                <a:pos x="5" y="62"/>
              </a:cxn>
              <a:cxn ang="0">
                <a:pos x="9" y="55"/>
              </a:cxn>
              <a:cxn ang="0">
                <a:pos x="5" y="55"/>
              </a:cxn>
              <a:cxn ang="0">
                <a:pos x="1" y="57"/>
              </a:cxn>
              <a:cxn ang="0">
                <a:pos x="14" y="51"/>
              </a:cxn>
              <a:cxn ang="0">
                <a:pos x="10" y="59"/>
              </a:cxn>
              <a:cxn ang="0">
                <a:pos x="7" y="71"/>
              </a:cxn>
              <a:cxn ang="0">
                <a:pos x="1" y="20"/>
              </a:cxn>
              <a:cxn ang="0">
                <a:pos x="6" y="16"/>
              </a:cxn>
              <a:cxn ang="0">
                <a:pos x="6" y="6"/>
              </a:cxn>
              <a:cxn ang="0">
                <a:pos x="4" y="8"/>
              </a:cxn>
              <a:cxn ang="0">
                <a:pos x="6" y="0"/>
              </a:cxn>
              <a:cxn ang="0">
                <a:pos x="11" y="16"/>
              </a:cxn>
              <a:cxn ang="0">
                <a:pos x="15" y="20"/>
              </a:cxn>
              <a:cxn ang="0">
                <a:pos x="70" y="20"/>
              </a:cxn>
              <a:cxn ang="0">
                <a:pos x="20" y="19"/>
              </a:cxn>
              <a:cxn ang="0">
                <a:pos x="21" y="10"/>
              </a:cxn>
              <a:cxn ang="0">
                <a:pos x="71" y="11"/>
              </a:cxn>
              <a:cxn ang="0">
                <a:pos x="71" y="39"/>
              </a:cxn>
              <a:cxn ang="0">
                <a:pos x="21" y="40"/>
              </a:cxn>
              <a:cxn ang="0">
                <a:pos x="20" y="31"/>
              </a:cxn>
              <a:cxn ang="0">
                <a:pos x="70" y="30"/>
              </a:cxn>
              <a:cxn ang="0">
                <a:pos x="71" y="39"/>
              </a:cxn>
              <a:cxn ang="0">
                <a:pos x="70" y="61"/>
              </a:cxn>
              <a:cxn ang="0">
                <a:pos x="20" y="60"/>
              </a:cxn>
              <a:cxn ang="0">
                <a:pos x="21" y="51"/>
              </a:cxn>
              <a:cxn ang="0">
                <a:pos x="71" y="52"/>
              </a:cxn>
            </a:cxnLst>
            <a:rect l="0" t="0" r="r" b="b"/>
            <a:pathLst>
              <a:path w="71" h="71">
                <a:moveTo>
                  <a:pt x="15" y="46"/>
                </a:move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4"/>
                  <a:pt x="0" y="43"/>
                </a:cubicBezTo>
                <a:cubicBezTo>
                  <a:pt x="0" y="36"/>
                  <a:pt x="9" y="35"/>
                  <a:pt x="9" y="31"/>
                </a:cubicBezTo>
                <a:cubicBezTo>
                  <a:pt x="9" y="30"/>
                  <a:pt x="8" y="29"/>
                  <a:pt x="7" y="29"/>
                </a:cubicBezTo>
                <a:cubicBezTo>
                  <a:pt x="6" y="29"/>
                  <a:pt x="4" y="31"/>
                  <a:pt x="4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27"/>
                  <a:pt x="4" y="25"/>
                  <a:pt x="7" y="25"/>
                </a:cubicBezTo>
                <a:cubicBezTo>
                  <a:pt x="11" y="25"/>
                  <a:pt x="14" y="27"/>
                  <a:pt x="14" y="31"/>
                </a:cubicBezTo>
                <a:cubicBezTo>
                  <a:pt x="14" y="37"/>
                  <a:pt x="6" y="38"/>
                  <a:pt x="6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39"/>
                  <a:pt x="11" y="39"/>
                  <a:pt x="11" y="39"/>
                </a:cubicBezTo>
                <a:cubicBezTo>
                  <a:pt x="15" y="39"/>
                  <a:pt x="15" y="39"/>
                  <a:pt x="15" y="39"/>
                </a:cubicBezTo>
                <a:lnTo>
                  <a:pt x="15" y="46"/>
                </a:lnTo>
                <a:close/>
                <a:moveTo>
                  <a:pt x="7" y="71"/>
                </a:moveTo>
                <a:cubicBezTo>
                  <a:pt x="5" y="71"/>
                  <a:pt x="2" y="70"/>
                  <a:pt x="0" y="69"/>
                </a:cubicBezTo>
                <a:cubicBezTo>
                  <a:pt x="3" y="65"/>
                  <a:pt x="3" y="65"/>
                  <a:pt x="3" y="65"/>
                </a:cubicBezTo>
                <a:cubicBezTo>
                  <a:pt x="4" y="66"/>
                  <a:pt x="5" y="67"/>
                  <a:pt x="7" y="67"/>
                </a:cubicBezTo>
                <a:cubicBezTo>
                  <a:pt x="8" y="67"/>
                  <a:pt x="10" y="66"/>
                  <a:pt x="10" y="65"/>
                </a:cubicBezTo>
                <a:cubicBezTo>
                  <a:pt x="10" y="62"/>
                  <a:pt x="7" y="62"/>
                  <a:pt x="5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6" y="58"/>
                  <a:pt x="7" y="56"/>
                  <a:pt x="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5"/>
                  <a:pt x="6" y="55"/>
                  <a:pt x="5" y="55"/>
                </a:cubicBezTo>
                <a:cubicBezTo>
                  <a:pt x="5" y="57"/>
                  <a:pt x="5" y="57"/>
                  <a:pt x="5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4" y="54"/>
                  <a:pt x="14" y="54"/>
                </a:cubicBezTo>
                <a:cubicBezTo>
                  <a:pt x="10" y="59"/>
                  <a:pt x="10" y="59"/>
                  <a:pt x="10" y="59"/>
                </a:cubicBezTo>
                <a:cubicBezTo>
                  <a:pt x="13" y="60"/>
                  <a:pt x="15" y="62"/>
                  <a:pt x="15" y="64"/>
                </a:cubicBezTo>
                <a:cubicBezTo>
                  <a:pt x="15" y="69"/>
                  <a:pt x="11" y="71"/>
                  <a:pt x="7" y="71"/>
                </a:cubicBezTo>
                <a:close/>
                <a:moveTo>
                  <a:pt x="15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16"/>
                  <a:pt x="1" y="16"/>
                  <a:pt x="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3"/>
                  <a:pt x="6" y="9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4" y="7"/>
                  <a:pt x="4" y="8"/>
                </a:cubicBezTo>
                <a:cubicBezTo>
                  <a:pt x="1" y="5"/>
                  <a:pt x="1" y="5"/>
                  <a:pt x="1" y="5"/>
                </a:cubicBezTo>
                <a:cubicBezTo>
                  <a:pt x="6" y="0"/>
                  <a:pt x="6" y="0"/>
                  <a:pt x="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6"/>
                  <a:pt x="11" y="16"/>
                  <a:pt x="11" y="16"/>
                </a:cubicBezTo>
                <a:cubicBezTo>
                  <a:pt x="15" y="16"/>
                  <a:pt x="15" y="16"/>
                  <a:pt x="15" y="16"/>
                </a:cubicBezTo>
                <a:lnTo>
                  <a:pt x="15" y="20"/>
                </a:lnTo>
                <a:close/>
                <a:moveTo>
                  <a:pt x="71" y="19"/>
                </a:moveTo>
                <a:cubicBezTo>
                  <a:pt x="71" y="19"/>
                  <a:pt x="71" y="20"/>
                  <a:pt x="7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19"/>
                  <a:pt x="20" y="19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21" y="10"/>
                  <a:pt x="21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1" y="10"/>
                  <a:pt x="71" y="10"/>
                  <a:pt x="71" y="11"/>
                </a:cubicBezTo>
                <a:lnTo>
                  <a:pt x="71" y="19"/>
                </a:lnTo>
                <a:close/>
                <a:moveTo>
                  <a:pt x="71" y="39"/>
                </a:moveTo>
                <a:cubicBezTo>
                  <a:pt x="71" y="40"/>
                  <a:pt x="71" y="40"/>
                  <a:pt x="7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0" y="40"/>
                  <a:pt x="20" y="3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1" y="30"/>
                  <a:pt x="21" y="30"/>
                </a:cubicBez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1"/>
                  <a:pt x="71" y="31"/>
                </a:cubicBezTo>
                <a:lnTo>
                  <a:pt x="71" y="39"/>
                </a:lnTo>
                <a:close/>
                <a:moveTo>
                  <a:pt x="71" y="60"/>
                </a:moveTo>
                <a:cubicBezTo>
                  <a:pt x="71" y="60"/>
                  <a:pt x="71" y="61"/>
                  <a:pt x="7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1"/>
                  <a:pt x="20" y="60"/>
                  <a:pt x="20" y="60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1"/>
                  <a:pt x="21" y="51"/>
                  <a:pt x="21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1" y="51"/>
                  <a:pt x="71" y="51"/>
                  <a:pt x="71" y="52"/>
                </a:cubicBezTo>
                <a:lnTo>
                  <a:pt x="71" y="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828554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5" grpId="0"/>
      <p:bldP spid="66" grpId="0"/>
      <p:bldP spid="68" grpId="0" animBg="1"/>
      <p:bldP spid="69" grpId="0" animBg="1"/>
      <p:bldP spid="70" grpId="0" animBg="1"/>
      <p:bldP spid="72" grpId="0" animBg="1"/>
      <p:bldP spid="77" grpId="0"/>
      <p:bldP spid="78" grpId="0"/>
      <p:bldP spid="79" grpId="0"/>
      <p:bldP spid="80" grpId="0"/>
      <p:bldP spid="81" grpId="0" animBg="1"/>
      <p:bldP spid="84" grpId="0" animBg="1"/>
      <p:bldP spid="85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5"/>
          <p:cNvGrpSpPr/>
          <p:nvPr/>
        </p:nvGrpSpPr>
        <p:grpSpPr>
          <a:xfrm>
            <a:off x="1026584" y="3728254"/>
            <a:ext cx="2151289" cy="460857"/>
            <a:chOff x="769938" y="2456536"/>
            <a:chExt cx="1613466" cy="345642"/>
          </a:xfrm>
        </p:grpSpPr>
        <p:sp>
          <p:nvSpPr>
            <p:cNvPr id="33" name="Notched Right Arrow 32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3014541" y="3728254"/>
            <a:ext cx="2151289" cy="460857"/>
            <a:chOff x="769938" y="2456536"/>
            <a:chExt cx="1613466" cy="345642"/>
          </a:xfrm>
        </p:grpSpPr>
        <p:sp>
          <p:nvSpPr>
            <p:cNvPr id="38" name="Notched Right Arrow 37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5002498" y="3728254"/>
            <a:ext cx="2151289" cy="460857"/>
            <a:chOff x="769938" y="2456536"/>
            <a:chExt cx="1613466" cy="345642"/>
          </a:xfrm>
        </p:grpSpPr>
        <p:sp>
          <p:nvSpPr>
            <p:cNvPr id="42" name="Notched Right Arrow 4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43"/>
          <p:cNvGrpSpPr/>
          <p:nvPr/>
        </p:nvGrpSpPr>
        <p:grpSpPr>
          <a:xfrm>
            <a:off x="6990456" y="3728254"/>
            <a:ext cx="2151289" cy="460857"/>
            <a:chOff x="769938" y="2456536"/>
            <a:chExt cx="1613466" cy="345642"/>
          </a:xfrm>
        </p:grpSpPr>
        <p:sp>
          <p:nvSpPr>
            <p:cNvPr id="45" name="Notched Right Arrow 44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8978416" y="3728254"/>
            <a:ext cx="2151289" cy="460857"/>
            <a:chOff x="769938" y="2456536"/>
            <a:chExt cx="1613466" cy="345642"/>
          </a:xfrm>
        </p:grpSpPr>
        <p:sp>
          <p:nvSpPr>
            <p:cNvPr id="52" name="Notched Right Arrow 5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Timeline Infographic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3352800" y="1155006"/>
            <a:ext cx="5486400" cy="267661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Timeline Simple Points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758416" y="4306991"/>
            <a:ext cx="545021" cy="3282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39">
              <a:spcBef>
                <a:spcPct val="20000"/>
              </a:spcBef>
              <a:defRPr/>
            </a:pPr>
            <a:r>
              <a:rPr lang="en-US" sz="2133" b="1" dirty="0">
                <a:solidFill>
                  <a:schemeClr val="accent1"/>
                </a:solidFill>
              </a:rPr>
              <a:t>2006</a:t>
            </a:r>
            <a:endParaRPr lang="en-US" sz="2133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1154" y="3335867"/>
            <a:ext cx="545021" cy="3282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39">
              <a:spcBef>
                <a:spcPct val="20000"/>
              </a:spcBef>
              <a:defRPr/>
            </a:pPr>
            <a:r>
              <a:rPr lang="en-US" sz="2133" b="1" dirty="0">
                <a:solidFill>
                  <a:schemeClr val="accent2"/>
                </a:solidFill>
              </a:rPr>
              <a:t>2008</a:t>
            </a:r>
            <a:endParaRPr lang="en-US" sz="2133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03120" y="4306991"/>
            <a:ext cx="545021" cy="3282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39">
              <a:spcBef>
                <a:spcPct val="20000"/>
              </a:spcBef>
              <a:defRPr/>
            </a:pPr>
            <a:r>
              <a:rPr lang="en-US" sz="2133" b="1" dirty="0">
                <a:solidFill>
                  <a:schemeClr val="accent3"/>
                </a:solidFill>
              </a:rPr>
              <a:t>2010</a:t>
            </a:r>
            <a:endParaRPr lang="en-US" sz="2133" dirty="0">
              <a:solidFill>
                <a:schemeClr val="accent3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80418" y="3335867"/>
            <a:ext cx="545021" cy="3282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39">
              <a:spcBef>
                <a:spcPct val="20000"/>
              </a:spcBef>
              <a:defRPr/>
            </a:pPr>
            <a:r>
              <a:rPr lang="en-US" sz="2133" b="1" dirty="0">
                <a:solidFill>
                  <a:schemeClr val="accent4"/>
                </a:solidFill>
              </a:rPr>
              <a:t>2012</a:t>
            </a:r>
            <a:endParaRPr lang="en-US" sz="2133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98461" y="4306991"/>
            <a:ext cx="545021" cy="3282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 defTabSz="1219139">
              <a:spcBef>
                <a:spcPct val="20000"/>
              </a:spcBef>
              <a:defRPr/>
            </a:pPr>
            <a:r>
              <a:rPr lang="en-US" sz="2133" b="1" dirty="0">
                <a:solidFill>
                  <a:schemeClr val="accent5"/>
                </a:solidFill>
              </a:rPr>
              <a:t>2014</a:t>
            </a:r>
            <a:endParaRPr lang="en-US" sz="2133" dirty="0">
              <a:solidFill>
                <a:schemeClr val="accent5"/>
              </a:solidFill>
            </a:endParaRPr>
          </a:p>
        </p:txBody>
      </p:sp>
      <p:cxnSp>
        <p:nvCxnSpPr>
          <p:cNvPr id="75" name="Straight Connector 74"/>
          <p:cNvCxnSpPr>
            <a:stCxn id="65" idx="7"/>
          </p:cNvCxnSpPr>
          <p:nvPr/>
        </p:nvCxnSpPr>
        <p:spPr>
          <a:xfrm flipH="1">
            <a:off x="2099289" y="3137853"/>
            <a:ext cx="1" cy="819865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8" idx="7"/>
          </p:cNvCxnSpPr>
          <p:nvPr/>
        </p:nvCxnSpPr>
        <p:spPr>
          <a:xfrm flipH="1">
            <a:off x="6078793" y="3131502"/>
            <a:ext cx="1" cy="819865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3" idx="7"/>
          </p:cNvCxnSpPr>
          <p:nvPr/>
        </p:nvCxnSpPr>
        <p:spPr>
          <a:xfrm flipH="1">
            <a:off x="10051250" y="3131502"/>
            <a:ext cx="1" cy="819865"/>
          </a:xfrm>
          <a:prstGeom prst="line">
            <a:avLst/>
          </a:prstGeom>
          <a:ln w="1905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8" idx="7"/>
          </p:cNvCxnSpPr>
          <p:nvPr/>
        </p:nvCxnSpPr>
        <p:spPr>
          <a:xfrm flipV="1">
            <a:off x="4088247" y="3964066"/>
            <a:ext cx="0" cy="819865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3" idx="7"/>
          </p:cNvCxnSpPr>
          <p:nvPr/>
        </p:nvCxnSpPr>
        <p:spPr>
          <a:xfrm rot="10800000" flipH="1">
            <a:off x="8064482" y="3964066"/>
            <a:ext cx="1" cy="819865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8"/>
          <p:cNvGrpSpPr/>
          <p:nvPr/>
        </p:nvGrpSpPr>
        <p:grpSpPr>
          <a:xfrm>
            <a:off x="1026583" y="4807294"/>
            <a:ext cx="2008676" cy="1110649"/>
            <a:chOff x="590510" y="661615"/>
            <a:chExt cx="1470132" cy="452698"/>
          </a:xfrm>
        </p:grpSpPr>
        <p:sp>
          <p:nvSpPr>
            <p:cNvPr id="106" name="TextBox 105"/>
            <p:cNvSpPr txBox="1"/>
            <p:nvPr/>
          </p:nvSpPr>
          <p:spPr>
            <a:xfrm>
              <a:off x="1063115" y="661615"/>
              <a:ext cx="625000" cy="1003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STATISTICS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0510" y="779887"/>
              <a:ext cx="1470132" cy="3344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39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 in variations passage of lorem ipsum available but the majority have in slightly</a:t>
              </a:r>
            </a:p>
          </p:txBody>
        </p:sp>
      </p:grpSp>
      <p:grpSp>
        <p:nvGrpSpPr>
          <p:cNvPr id="10" name="Group 88"/>
          <p:cNvGrpSpPr/>
          <p:nvPr/>
        </p:nvGrpSpPr>
        <p:grpSpPr>
          <a:xfrm>
            <a:off x="5056735" y="4807294"/>
            <a:ext cx="2037788" cy="1110649"/>
            <a:chOff x="569202" y="661615"/>
            <a:chExt cx="1491440" cy="452698"/>
          </a:xfrm>
        </p:grpSpPr>
        <p:sp>
          <p:nvSpPr>
            <p:cNvPr id="109" name="TextBox 108"/>
            <p:cNvSpPr txBox="1"/>
            <p:nvPr/>
          </p:nvSpPr>
          <p:spPr>
            <a:xfrm>
              <a:off x="1002421" y="661615"/>
              <a:ext cx="625000" cy="1003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STATISTICS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9202" y="779887"/>
              <a:ext cx="1491440" cy="3344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39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 in variations passage of lorem ipsum available but the majority</a:t>
              </a:r>
              <a:b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have in slightly</a:t>
              </a:r>
            </a:p>
          </p:txBody>
        </p:sp>
      </p:grpSp>
      <p:grpSp>
        <p:nvGrpSpPr>
          <p:cNvPr id="11" name="Group 88"/>
          <p:cNvGrpSpPr/>
          <p:nvPr/>
        </p:nvGrpSpPr>
        <p:grpSpPr>
          <a:xfrm>
            <a:off x="9053337" y="4807294"/>
            <a:ext cx="2035273" cy="1110649"/>
            <a:chOff x="571042" y="661615"/>
            <a:chExt cx="1489599" cy="452698"/>
          </a:xfrm>
        </p:grpSpPr>
        <p:sp>
          <p:nvSpPr>
            <p:cNvPr id="112" name="TextBox 111"/>
            <p:cNvSpPr txBox="1"/>
            <p:nvPr/>
          </p:nvSpPr>
          <p:spPr>
            <a:xfrm>
              <a:off x="1063113" y="661615"/>
              <a:ext cx="625000" cy="1003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STATISTICS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71042" y="779887"/>
              <a:ext cx="1489599" cy="3344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39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 in variations passage of lorem ipsum available but the majority </a:t>
              </a:r>
              <a:b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have in slightly</a:t>
              </a:r>
            </a:p>
          </p:txBody>
        </p:sp>
      </p:grpSp>
      <p:grpSp>
        <p:nvGrpSpPr>
          <p:cNvPr id="12" name="Group 88"/>
          <p:cNvGrpSpPr/>
          <p:nvPr/>
        </p:nvGrpSpPr>
        <p:grpSpPr>
          <a:xfrm>
            <a:off x="3070941" y="1924712"/>
            <a:ext cx="1985444" cy="1110649"/>
            <a:chOff x="607512" y="661615"/>
            <a:chExt cx="1453130" cy="452698"/>
          </a:xfrm>
        </p:grpSpPr>
        <p:sp>
          <p:nvSpPr>
            <p:cNvPr id="115" name="TextBox 114"/>
            <p:cNvSpPr txBox="1"/>
            <p:nvPr/>
          </p:nvSpPr>
          <p:spPr>
            <a:xfrm>
              <a:off x="1063114" y="661615"/>
              <a:ext cx="625000" cy="1003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STATISTICS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07512" y="779887"/>
              <a:ext cx="1453130" cy="3344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39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 in variations passage of lorem ipsum available but the majority have in slightly</a:t>
              </a:r>
            </a:p>
          </p:txBody>
        </p:sp>
      </p:grpSp>
      <p:grpSp>
        <p:nvGrpSpPr>
          <p:cNvPr id="13" name="Group 88"/>
          <p:cNvGrpSpPr/>
          <p:nvPr/>
        </p:nvGrpSpPr>
        <p:grpSpPr>
          <a:xfrm>
            <a:off x="7058951" y="2001520"/>
            <a:ext cx="1987959" cy="1110649"/>
            <a:chOff x="605672" y="661615"/>
            <a:chExt cx="1454970" cy="452698"/>
          </a:xfrm>
        </p:grpSpPr>
        <p:sp>
          <p:nvSpPr>
            <p:cNvPr id="118" name="TextBox 117"/>
            <p:cNvSpPr txBox="1"/>
            <p:nvPr/>
          </p:nvSpPr>
          <p:spPr>
            <a:xfrm>
              <a:off x="1020656" y="661615"/>
              <a:ext cx="625000" cy="1003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4"/>
                  </a:solidFill>
                </a:rPr>
                <a:t>STATISTICS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05672" y="779887"/>
              <a:ext cx="1454970" cy="3344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39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 in variations passage of lorem ipsum available but the majority have in slightly</a:t>
              </a:r>
            </a:p>
          </p:txBody>
        </p:sp>
      </p:grpSp>
      <p:grpSp>
        <p:nvGrpSpPr>
          <p:cNvPr id="14" name="Group 68"/>
          <p:cNvGrpSpPr/>
          <p:nvPr/>
        </p:nvGrpSpPr>
        <p:grpSpPr>
          <a:xfrm>
            <a:off x="1726682" y="2238302"/>
            <a:ext cx="745215" cy="745215"/>
            <a:chOff x="1295010" y="1424373"/>
            <a:chExt cx="558911" cy="558911"/>
          </a:xfrm>
        </p:grpSpPr>
        <p:sp>
          <p:nvSpPr>
            <p:cNvPr id="65" name="Teardrop 64"/>
            <p:cNvSpPr/>
            <p:nvPr/>
          </p:nvSpPr>
          <p:spPr>
            <a:xfrm rot="8100000">
              <a:off x="1295010" y="1424373"/>
              <a:ext cx="558911" cy="558911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1420657" y="1575878"/>
              <a:ext cx="307301" cy="247823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5" name="Group 75"/>
          <p:cNvGrpSpPr/>
          <p:nvPr/>
        </p:nvGrpSpPr>
        <p:grpSpPr>
          <a:xfrm>
            <a:off x="5706186" y="2231951"/>
            <a:ext cx="745215" cy="745215"/>
            <a:chOff x="4279638" y="1419610"/>
            <a:chExt cx="558911" cy="558911"/>
          </a:xfrm>
        </p:grpSpPr>
        <p:sp>
          <p:nvSpPr>
            <p:cNvPr id="88" name="Teardrop 87"/>
            <p:cNvSpPr/>
            <p:nvPr/>
          </p:nvSpPr>
          <p:spPr>
            <a:xfrm rot="8100000">
              <a:off x="4279638" y="1419610"/>
              <a:ext cx="558911" cy="558911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1" name="Freeform 15"/>
            <p:cNvSpPr>
              <a:spLocks noEditPoints="1"/>
            </p:cNvSpPr>
            <p:nvPr/>
          </p:nvSpPr>
          <p:spPr bwMode="auto">
            <a:xfrm>
              <a:off x="4433364" y="1598738"/>
              <a:ext cx="266700" cy="200025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6" name="Group 78"/>
          <p:cNvGrpSpPr/>
          <p:nvPr/>
        </p:nvGrpSpPr>
        <p:grpSpPr>
          <a:xfrm>
            <a:off x="9678643" y="2231951"/>
            <a:ext cx="745215" cy="745215"/>
            <a:chOff x="7258980" y="1419610"/>
            <a:chExt cx="558911" cy="558911"/>
          </a:xfrm>
        </p:grpSpPr>
        <p:sp>
          <p:nvSpPr>
            <p:cNvPr id="93" name="Teardrop 92"/>
            <p:cNvSpPr/>
            <p:nvPr/>
          </p:nvSpPr>
          <p:spPr>
            <a:xfrm rot="8100000">
              <a:off x="7258980" y="1419610"/>
              <a:ext cx="558911" cy="558911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2" name="Freeform 152"/>
            <p:cNvSpPr>
              <a:spLocks noEditPoints="1"/>
            </p:cNvSpPr>
            <p:nvPr/>
          </p:nvSpPr>
          <p:spPr bwMode="auto">
            <a:xfrm>
              <a:off x="7397225" y="1605088"/>
              <a:ext cx="276028" cy="255087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7" name="Group 76"/>
          <p:cNvGrpSpPr/>
          <p:nvPr/>
        </p:nvGrpSpPr>
        <p:grpSpPr>
          <a:xfrm>
            <a:off x="7691875" y="4938271"/>
            <a:ext cx="745215" cy="745215"/>
            <a:chOff x="5768905" y="3449350"/>
            <a:chExt cx="558911" cy="558911"/>
          </a:xfrm>
        </p:grpSpPr>
        <p:sp>
          <p:nvSpPr>
            <p:cNvPr id="103" name="Teardrop 102"/>
            <p:cNvSpPr/>
            <p:nvPr/>
          </p:nvSpPr>
          <p:spPr>
            <a:xfrm rot="18900000">
              <a:off x="5768905" y="3449350"/>
              <a:ext cx="558911" cy="558911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5935988" y="3605501"/>
              <a:ext cx="231093" cy="231093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8" name="Group 72"/>
          <p:cNvGrpSpPr/>
          <p:nvPr/>
        </p:nvGrpSpPr>
        <p:grpSpPr>
          <a:xfrm>
            <a:off x="3715641" y="4938271"/>
            <a:ext cx="745215" cy="745215"/>
            <a:chOff x="2786729" y="3449350"/>
            <a:chExt cx="558911" cy="558911"/>
          </a:xfrm>
        </p:grpSpPr>
        <p:sp>
          <p:nvSpPr>
            <p:cNvPr id="98" name="Teardrop 97"/>
            <p:cNvSpPr/>
            <p:nvPr/>
          </p:nvSpPr>
          <p:spPr>
            <a:xfrm rot="18900000">
              <a:off x="2786729" y="3449350"/>
              <a:ext cx="558911" cy="558911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8" name="Freeform 105"/>
            <p:cNvSpPr>
              <a:spLocks noEditPoints="1"/>
            </p:cNvSpPr>
            <p:nvPr/>
          </p:nvSpPr>
          <p:spPr bwMode="auto">
            <a:xfrm>
              <a:off x="2965282" y="3615692"/>
              <a:ext cx="224150" cy="220902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320385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500"/>
                            </p:stCondLst>
                            <p:childTnLst>
                              <p:par>
                                <p:cTn id="1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1" grpId="0"/>
      <p:bldP spid="72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Gantt Chart Six Month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831" y="2177588"/>
          <a:ext cx="11154871" cy="318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0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96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85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02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85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779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308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55180">
                <a:tc>
                  <a:txBody>
                    <a:bodyPr/>
                    <a:lstStyle/>
                    <a:p>
                      <a:pPr algn="l"/>
                      <a:r>
                        <a:rPr lang="pl-PL" sz="1300" b="0" cap="none" spc="0" dirty="0">
                          <a:ln w="0"/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Step One</a:t>
                      </a:r>
                      <a:endParaRPr lang="pl-PL" sz="13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643" marR="116643" marT="58321" marB="5832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18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300" b="0" cap="none" spc="0" dirty="0">
                          <a:ln w="0"/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Step Two</a:t>
                      </a:r>
                      <a:endParaRPr lang="pl-PL" sz="13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5180">
                <a:tc>
                  <a:txBody>
                    <a:bodyPr/>
                    <a:lstStyle/>
                    <a:p>
                      <a:pPr algn="l"/>
                      <a:r>
                        <a:rPr lang="pl-PL" sz="1300" b="0" cap="none" spc="0" dirty="0">
                          <a:ln w="0"/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Step Three</a:t>
                      </a:r>
                      <a:endParaRPr lang="pl-PL" sz="13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643" marR="116643" marT="58321" marB="5832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518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300" b="0" cap="none" spc="0" dirty="0">
                          <a:ln w="0"/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Step Four</a:t>
                      </a:r>
                      <a:endParaRPr lang="pl-PL" sz="13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5180">
                <a:tc>
                  <a:txBody>
                    <a:bodyPr/>
                    <a:lstStyle/>
                    <a:p>
                      <a:pPr algn="l"/>
                      <a:r>
                        <a:rPr lang="pl-PL" sz="1300" b="0" cap="none" spc="0" dirty="0">
                          <a:ln w="0"/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Step Five</a:t>
                      </a:r>
                      <a:endParaRPr lang="pl-PL" sz="13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643" marR="116643" marT="58321" marB="5832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518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300" b="0" cap="none" spc="0" dirty="0">
                          <a:ln w="0"/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Step Six</a:t>
                      </a:r>
                      <a:endParaRPr lang="pl-PL" sz="13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5180">
                <a:tc>
                  <a:txBody>
                    <a:bodyPr/>
                    <a:lstStyle/>
                    <a:p>
                      <a:pPr algn="l"/>
                      <a:r>
                        <a:rPr lang="pl-PL" sz="1300" b="0" cap="none" spc="0" dirty="0">
                          <a:ln w="0"/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Step Seven</a:t>
                      </a:r>
                      <a:endParaRPr lang="pl-PL" sz="1300" dirty="0">
                        <a:ln w="38100" cap="flat" cmpd="sng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643" marR="116643" marT="58321" marB="5832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900" dirty="0">
                        <a:ln w="38100" cmpd="sng">
                          <a:solidFill>
                            <a:schemeClr val="bg1"/>
                          </a:solidFill>
                        </a:ln>
                        <a:latin typeface="+mn-lt"/>
                      </a:endParaRPr>
                    </a:p>
                  </a:txBody>
                  <a:tcPr marL="116643" marR="116643" marT="58321" marB="583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66011" y="1608666"/>
          <a:ext cx="9944118" cy="427688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6573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73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73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73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573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73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27688">
                <a:tc>
                  <a:txBody>
                    <a:bodyPr/>
                    <a:lstStyle/>
                    <a:p>
                      <a:pPr algn="ctr"/>
                      <a:r>
                        <a:rPr lang="id-ID" sz="1600" b="1" cap="none" spc="0" dirty="0">
                          <a:ln w="0"/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January</a:t>
                      </a:r>
                      <a:endParaRPr lang="pl-PL" sz="1600" b="1" cap="none" spc="0" dirty="0">
                        <a:ln w="0"/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</a:txBody>
                  <a:tcPr marL="116643" marR="116643" marT="58321" marB="5832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1" cap="none" spc="0" dirty="0">
                          <a:ln w="0"/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February</a:t>
                      </a:r>
                      <a:endParaRPr lang="pl-PL" sz="1600" b="1" cap="none" spc="0" dirty="0">
                        <a:ln w="0"/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</a:txBody>
                  <a:tcPr marL="116643" marR="116643" marT="58321" marB="5832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1" cap="none" spc="0" dirty="0">
                          <a:ln w="0"/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March</a:t>
                      </a:r>
                      <a:endParaRPr lang="pl-PL" sz="1600" b="1" cap="none" spc="0" dirty="0">
                        <a:ln w="0"/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</a:txBody>
                  <a:tcPr marL="116643" marR="116643" marT="58321" marB="5832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1" cap="none" spc="0" dirty="0">
                          <a:ln w="0"/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April</a:t>
                      </a:r>
                      <a:endParaRPr lang="pl-PL" sz="1600" b="1" cap="none" spc="0" dirty="0">
                        <a:ln w="0"/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</a:txBody>
                  <a:tcPr marL="116643" marR="116643" marT="58321" marB="5832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1" cap="none" spc="0" dirty="0">
                          <a:ln w="0"/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May</a:t>
                      </a:r>
                      <a:endParaRPr lang="pl-PL" sz="1600" b="1" cap="none" spc="0" dirty="0">
                        <a:ln w="0"/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</a:txBody>
                  <a:tcPr marL="116643" marR="116643" marT="58321" marB="5832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1" cap="none" spc="0" dirty="0">
                          <a:ln w="0"/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June</a:t>
                      </a:r>
                      <a:endParaRPr lang="pl-PL" sz="1600" b="1" cap="none" spc="0" dirty="0">
                        <a:ln w="0"/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</a:txBody>
                  <a:tcPr marL="116643" marR="116643" marT="58321" marB="5832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47550" y="5788552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/>
              <a:t>Description</a:t>
            </a:r>
            <a:endParaRPr lang="id-ID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66098" y="5788552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/>
              <a:t>Description</a:t>
            </a:r>
            <a:endParaRPr lang="id-ID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07323" y="5788552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/>
              <a:t>Description</a:t>
            </a:r>
            <a:endParaRPr lang="id-ID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66573" y="5788552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/>
              <a:t>Description</a:t>
            </a:r>
            <a:endParaRPr lang="id-ID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4342735" y="5627691"/>
            <a:ext cx="160532" cy="160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461283" y="5627691"/>
            <a:ext cx="160532" cy="160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6602508" y="5627691"/>
            <a:ext cx="160532" cy="160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7761758" y="5627691"/>
            <a:ext cx="160532" cy="160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entagon 12"/>
          <p:cNvSpPr/>
          <p:nvPr/>
        </p:nvSpPr>
        <p:spPr>
          <a:xfrm>
            <a:off x="1772239" y="2224726"/>
            <a:ext cx="2884603" cy="356334"/>
          </a:xfrm>
          <a:prstGeom prst="homePlat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>
                <a:solidFill>
                  <a:schemeClr val="bg2"/>
                </a:solidFill>
              </a:rPr>
              <a:t>Descripstion</a:t>
            </a:r>
          </a:p>
        </p:txBody>
      </p:sp>
      <p:sp>
        <p:nvSpPr>
          <p:cNvPr id="15" name="Pentagon 13"/>
          <p:cNvSpPr/>
          <p:nvPr/>
        </p:nvSpPr>
        <p:spPr>
          <a:xfrm>
            <a:off x="3941975" y="2697637"/>
            <a:ext cx="2608083" cy="356334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>
                <a:solidFill>
                  <a:schemeClr val="bg2"/>
                </a:solidFill>
              </a:rPr>
              <a:t>Descripstion</a:t>
            </a:r>
          </a:p>
        </p:txBody>
      </p:sp>
      <p:sp>
        <p:nvSpPr>
          <p:cNvPr id="16" name="Pentagon 14"/>
          <p:cNvSpPr/>
          <p:nvPr/>
        </p:nvSpPr>
        <p:spPr>
          <a:xfrm>
            <a:off x="5593237" y="3161122"/>
            <a:ext cx="2608083" cy="356334"/>
          </a:xfrm>
          <a:prstGeom prst="homePlat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>
                <a:solidFill>
                  <a:schemeClr val="bg2"/>
                </a:solidFill>
              </a:rPr>
              <a:t>Descripstion</a:t>
            </a:r>
          </a:p>
        </p:txBody>
      </p:sp>
      <p:sp>
        <p:nvSpPr>
          <p:cNvPr id="17" name="Pentagon 15"/>
          <p:cNvSpPr/>
          <p:nvPr/>
        </p:nvSpPr>
        <p:spPr>
          <a:xfrm>
            <a:off x="3952973" y="3604181"/>
            <a:ext cx="2608083" cy="356334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>
                <a:solidFill>
                  <a:schemeClr val="bg2"/>
                </a:solidFill>
              </a:rPr>
              <a:t>Descripstion</a:t>
            </a:r>
          </a:p>
        </p:txBody>
      </p:sp>
      <p:sp>
        <p:nvSpPr>
          <p:cNvPr id="18" name="Pentagon 16"/>
          <p:cNvSpPr/>
          <p:nvPr/>
        </p:nvSpPr>
        <p:spPr>
          <a:xfrm>
            <a:off x="7324626" y="4048813"/>
            <a:ext cx="1744077" cy="356334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>
                <a:solidFill>
                  <a:schemeClr val="bg2"/>
                </a:solidFill>
              </a:rPr>
              <a:t>Descripstion</a:t>
            </a:r>
          </a:p>
        </p:txBody>
      </p:sp>
      <p:sp>
        <p:nvSpPr>
          <p:cNvPr id="19" name="Pentagon 17"/>
          <p:cNvSpPr/>
          <p:nvPr/>
        </p:nvSpPr>
        <p:spPr>
          <a:xfrm>
            <a:off x="8759071" y="4502870"/>
            <a:ext cx="1744077" cy="356334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>
                <a:solidFill>
                  <a:schemeClr val="bg2"/>
                </a:solidFill>
              </a:rPr>
              <a:t>Descripstion</a:t>
            </a:r>
          </a:p>
        </p:txBody>
      </p:sp>
      <p:sp>
        <p:nvSpPr>
          <p:cNvPr id="20" name="Pentagon 18"/>
          <p:cNvSpPr/>
          <p:nvPr/>
        </p:nvSpPr>
        <p:spPr>
          <a:xfrm>
            <a:off x="9879291" y="4956927"/>
            <a:ext cx="1200464" cy="356334"/>
          </a:xfrm>
          <a:prstGeom prst="homePlat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>
                <a:solidFill>
                  <a:schemeClr val="bg2"/>
                </a:solidFill>
              </a:rPr>
              <a:t>Descripstion</a:t>
            </a:r>
          </a:p>
        </p:txBody>
      </p:sp>
    </p:spTree>
    <p:extLst>
      <p:ext uri="{BB962C8B-B14F-4D97-AF65-F5344CB8AC3E}">
        <p14:creationId xmlns:p14="http://schemas.microsoft.com/office/powerpoint/2010/main" val="4704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942469" y="1796819"/>
            <a:ext cx="3137307" cy="313730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1377994" y="2669860"/>
            <a:ext cx="2560959" cy="1118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5625">
              <a:defRPr/>
            </a:pPr>
            <a:r>
              <a:rPr lang="zh-CN" altLang="en-US" sz="6667" b="1" kern="0" dirty="0">
                <a:solidFill>
                  <a:srgbClr val="080808"/>
                </a:solidFill>
                <a:latin typeface="+mj-ea"/>
                <a:ea typeface="+mj-ea"/>
              </a:rPr>
              <a:t>目 录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7642599" y="1974464"/>
            <a:ext cx="2136304" cy="1812531"/>
            <a:chOff x="5553262" y="2638733"/>
            <a:chExt cx="2397222" cy="2093640"/>
          </a:xfrm>
        </p:grpSpPr>
        <p:grpSp>
          <p:nvGrpSpPr>
            <p:cNvPr id="86" name="组合 85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90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latin typeface="+mj-ea"/>
                    <a:ea typeface="+mj-ea"/>
                  </a:endParaRPr>
                </a:p>
              </p:txBody>
            </p:sp>
            <p:sp>
              <p:nvSpPr>
                <p:cNvPr id="91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rgbClr val="FFAE47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+mj-ea"/>
                  <a:ea typeface="+mj-ea"/>
                </a:endParaRPr>
              </a:p>
            </p:txBody>
          </p:sp>
        </p:grpSp>
        <p:sp>
          <p:nvSpPr>
            <p:cNvPr id="87" name="TextBox 85"/>
            <p:cNvSpPr txBox="1"/>
            <p:nvPr/>
          </p:nvSpPr>
          <p:spPr>
            <a:xfrm>
              <a:off x="6259489" y="3110169"/>
              <a:ext cx="1273333" cy="95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370784" y="1989455"/>
            <a:ext cx="2136304" cy="1812531"/>
            <a:chOff x="1881842" y="2656049"/>
            <a:chExt cx="2397222" cy="2093640"/>
          </a:xfrm>
        </p:grpSpPr>
        <p:grpSp>
          <p:nvGrpSpPr>
            <p:cNvPr id="93" name="组合 92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6" name="Freeform 6"/>
              <p:cNvSpPr>
                <a:spLocks/>
              </p:cNvSpPr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97" name="Freeform 6"/>
              <p:cNvSpPr>
                <a:spLocks/>
              </p:cNvSpPr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+mj-ea"/>
                  <a:ea typeface="+mj-ea"/>
                </a:endParaRPr>
              </a:p>
            </p:txBody>
          </p:sp>
        </p:grpSp>
        <p:sp>
          <p:nvSpPr>
            <p:cNvPr id="94" name="Freeform 7"/>
            <p:cNvSpPr>
              <a:spLocks/>
            </p:cNvSpPr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rgbClr val="6E4180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95" name="TextBox 93"/>
            <p:cNvSpPr txBox="1"/>
            <p:nvPr/>
          </p:nvSpPr>
          <p:spPr>
            <a:xfrm>
              <a:off x="2575311" y="3250047"/>
              <a:ext cx="1157729" cy="95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010605" y="2895719"/>
            <a:ext cx="2136304" cy="1812531"/>
            <a:chOff x="3721944" y="3702869"/>
            <a:chExt cx="2397222" cy="2093640"/>
          </a:xfrm>
        </p:grpSpPr>
        <p:grpSp>
          <p:nvGrpSpPr>
            <p:cNvPr id="99" name="组合 98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3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latin typeface="+mj-ea"/>
                    <a:ea typeface="+mj-ea"/>
                  </a:endParaRPr>
                </a:p>
              </p:txBody>
            </p:sp>
            <p:sp>
              <p:nvSpPr>
                <p:cNvPr id="104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2" name="Freeform 7"/>
              <p:cNvSpPr>
                <a:spLocks/>
              </p:cNvSpPr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rgbClr val="E87878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+mj-ea"/>
                  <a:ea typeface="+mj-ea"/>
                </a:endParaRPr>
              </a:p>
            </p:txBody>
          </p:sp>
        </p:grpSp>
        <p:sp>
          <p:nvSpPr>
            <p:cNvPr id="100" name="TextBox 98"/>
            <p:cNvSpPr txBox="1"/>
            <p:nvPr/>
          </p:nvSpPr>
          <p:spPr>
            <a:xfrm>
              <a:off x="4382515" y="4183862"/>
              <a:ext cx="1220570" cy="95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9277935" y="2886643"/>
            <a:ext cx="2136304" cy="1812531"/>
            <a:chOff x="7388330" y="3692384"/>
            <a:chExt cx="2397222" cy="2093640"/>
          </a:xfrm>
        </p:grpSpPr>
        <p:grpSp>
          <p:nvGrpSpPr>
            <p:cNvPr id="106" name="组合 105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10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latin typeface="+mj-ea"/>
                    <a:ea typeface="+mj-ea"/>
                  </a:endParaRPr>
                </a:p>
              </p:txBody>
            </p:sp>
            <p:sp>
              <p:nvSpPr>
                <p:cNvPr id="111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9" name="Freeform 7"/>
              <p:cNvSpPr>
                <a:spLocks/>
              </p:cNvSpPr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rgbClr val="00B0BE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latin typeface="+mj-ea"/>
                  <a:ea typeface="+mj-ea"/>
                </a:endParaRPr>
              </a:p>
            </p:txBody>
          </p:sp>
        </p:grpSp>
        <p:sp>
          <p:nvSpPr>
            <p:cNvPr id="107" name="TextBox 105"/>
            <p:cNvSpPr txBox="1"/>
            <p:nvPr/>
          </p:nvSpPr>
          <p:spPr>
            <a:xfrm>
              <a:off x="8048903" y="4173377"/>
              <a:ext cx="1185201" cy="95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4852436" y="3956231"/>
            <a:ext cx="1370509" cy="598025"/>
            <a:chOff x="2328257" y="4927866"/>
            <a:chExt cx="1537897" cy="690776"/>
          </a:xfrm>
        </p:grpSpPr>
        <p:sp>
          <p:nvSpPr>
            <p:cNvPr id="113" name="TextBox 111"/>
            <p:cNvSpPr txBox="1"/>
            <p:nvPr/>
          </p:nvSpPr>
          <p:spPr>
            <a:xfrm>
              <a:off x="2328257" y="4927866"/>
              <a:ext cx="1537897" cy="462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公司简介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4" name="TextBox 112"/>
            <p:cNvSpPr txBox="1"/>
            <p:nvPr/>
          </p:nvSpPr>
          <p:spPr>
            <a:xfrm>
              <a:off x="2419469" y="5322308"/>
              <a:ext cx="1379770" cy="29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WORKREPORT</a:t>
              </a:r>
              <a:endParaRPr lang="zh-CN" altLang="en-US" sz="1067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478476" y="2054746"/>
            <a:ext cx="1370509" cy="564978"/>
            <a:chOff x="4246958" y="2731461"/>
            <a:chExt cx="1537897" cy="652601"/>
          </a:xfrm>
        </p:grpSpPr>
        <p:sp>
          <p:nvSpPr>
            <p:cNvPr id="116" name="TextBox 114"/>
            <p:cNvSpPr txBox="1"/>
            <p:nvPr/>
          </p:nvSpPr>
          <p:spPr>
            <a:xfrm>
              <a:off x="4246958" y="2731461"/>
              <a:ext cx="1537897" cy="462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技术方案</a:t>
              </a:r>
            </a:p>
          </p:txBody>
        </p:sp>
        <p:sp>
          <p:nvSpPr>
            <p:cNvPr id="117" name="TextBox 115"/>
            <p:cNvSpPr txBox="1"/>
            <p:nvPr/>
          </p:nvSpPr>
          <p:spPr>
            <a:xfrm>
              <a:off x="4335082" y="3111578"/>
              <a:ext cx="1286284" cy="272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WORKREPORT</a:t>
              </a:r>
              <a:endParaRPr lang="zh-CN" altLang="en-US" sz="933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8125132" y="4000217"/>
            <a:ext cx="1370509" cy="591366"/>
            <a:chOff x="5982926" y="4927865"/>
            <a:chExt cx="1537897" cy="683082"/>
          </a:xfrm>
        </p:grpSpPr>
        <p:sp>
          <p:nvSpPr>
            <p:cNvPr id="119" name="TextBox 117"/>
            <p:cNvSpPr txBox="1"/>
            <p:nvPr/>
          </p:nvSpPr>
          <p:spPr>
            <a:xfrm>
              <a:off x="5982926" y="4927865"/>
              <a:ext cx="1537897" cy="462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实施内容</a:t>
              </a:r>
            </a:p>
          </p:txBody>
        </p:sp>
        <p:sp>
          <p:nvSpPr>
            <p:cNvPr id="120" name="TextBox 118"/>
            <p:cNvSpPr txBox="1"/>
            <p:nvPr/>
          </p:nvSpPr>
          <p:spPr>
            <a:xfrm>
              <a:off x="6071050" y="5338463"/>
              <a:ext cx="1286284" cy="272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WORKREPORT</a:t>
              </a:r>
              <a:endParaRPr lang="zh-CN" altLang="en-US" sz="933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9679888" y="2054745"/>
            <a:ext cx="1370509" cy="707886"/>
            <a:chOff x="7839376" y="2731461"/>
            <a:chExt cx="1537897" cy="817673"/>
          </a:xfrm>
        </p:grpSpPr>
        <p:sp>
          <p:nvSpPr>
            <p:cNvPr id="122" name="TextBox 120"/>
            <p:cNvSpPr txBox="1"/>
            <p:nvPr/>
          </p:nvSpPr>
          <p:spPr>
            <a:xfrm>
              <a:off x="7839376" y="2731461"/>
              <a:ext cx="1537897" cy="81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售后服务方案</a:t>
              </a:r>
            </a:p>
          </p:txBody>
        </p:sp>
        <p:sp>
          <p:nvSpPr>
            <p:cNvPr id="123" name="TextBox 121"/>
            <p:cNvSpPr txBox="1"/>
            <p:nvPr/>
          </p:nvSpPr>
          <p:spPr>
            <a:xfrm>
              <a:off x="7947821" y="3111578"/>
              <a:ext cx="1286284" cy="272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WORKREPORT</a:t>
              </a:r>
              <a:endParaRPr lang="zh-CN" altLang="en-US" sz="933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8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6" presetID="2" presetClass="entr" presetSubtype="3" accel="52000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2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2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2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3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6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7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0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1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7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6" presetID="2" presetClass="entr" presetSubtype="3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7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5775840" y="1832111"/>
            <a:ext cx="6820169" cy="4367730"/>
            <a:chOff x="6625864" y="1832111"/>
            <a:chExt cx="6820169" cy="4367730"/>
          </a:xfrm>
        </p:grpSpPr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676705" y="2559254"/>
              <a:ext cx="4769328" cy="727142"/>
            </a:xfrm>
            <a:custGeom>
              <a:avLst/>
              <a:gdLst>
                <a:gd name="connsiteX0" fmla="*/ 121465 w 4769328"/>
                <a:gd name="connsiteY0" fmla="*/ 0 h 727142"/>
                <a:gd name="connsiteX1" fmla="*/ 1221333 w 4769328"/>
                <a:gd name="connsiteY1" fmla="*/ 0 h 727142"/>
                <a:gd name="connsiteX2" fmla="*/ 1234446 w 4769328"/>
                <a:gd name="connsiteY2" fmla="*/ 6816 h 727142"/>
                <a:gd name="connsiteX3" fmla="*/ 1278775 w 4769328"/>
                <a:gd name="connsiteY3" fmla="*/ 43169 h 727142"/>
                <a:gd name="connsiteX4" fmla="*/ 1470324 w 4769328"/>
                <a:gd name="connsiteY4" fmla="*/ 253901 h 727142"/>
                <a:gd name="connsiteX5" fmla="*/ 1587382 w 4769328"/>
                <a:gd name="connsiteY5" fmla="*/ 300730 h 727142"/>
                <a:gd name="connsiteX6" fmla="*/ 1725723 w 4769328"/>
                <a:gd name="connsiteY6" fmla="*/ 307116 h 727142"/>
                <a:gd name="connsiteX7" fmla="*/ 1749135 w 4769328"/>
                <a:gd name="connsiteY7" fmla="*/ 45297 h 727142"/>
                <a:gd name="connsiteX8" fmla="*/ 1734004 w 4769328"/>
                <a:gd name="connsiteY8" fmla="*/ 3424 h 727142"/>
                <a:gd name="connsiteX9" fmla="*/ 1730442 w 4769328"/>
                <a:gd name="connsiteY9" fmla="*/ 0 h 727142"/>
                <a:gd name="connsiteX10" fmla="*/ 4769328 w 4769328"/>
                <a:gd name="connsiteY10" fmla="*/ 0 h 727142"/>
                <a:gd name="connsiteX11" fmla="*/ 4769328 w 4769328"/>
                <a:gd name="connsiteY11" fmla="*/ 727142 h 727142"/>
                <a:gd name="connsiteX12" fmla="*/ 306555 w 4769328"/>
                <a:gd name="connsiteY12" fmla="*/ 727142 h 727142"/>
                <a:gd name="connsiteX13" fmla="*/ 304002 w 4769328"/>
                <a:gd name="connsiteY13" fmla="*/ 717937 h 727142"/>
                <a:gd name="connsiteX14" fmla="*/ 12422 w 4769328"/>
                <a:gd name="connsiteY14" fmla="*/ 92127 h 727142"/>
                <a:gd name="connsiteX15" fmla="*/ 25192 w 4769328"/>
                <a:gd name="connsiteY15" fmla="*/ 19754 h 727142"/>
                <a:gd name="connsiteX16" fmla="*/ 108845 w 4769328"/>
                <a:gd name="connsiteY16" fmla="*/ 3478 h 727142"/>
                <a:gd name="connsiteX17" fmla="*/ 121465 w 4769328"/>
                <a:gd name="connsiteY17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9328" h="727142">
                  <a:moveTo>
                    <a:pt x="121465" y="0"/>
                  </a:moveTo>
                  <a:lnTo>
                    <a:pt x="1221333" y="0"/>
                  </a:lnTo>
                  <a:lnTo>
                    <a:pt x="1234446" y="6816"/>
                  </a:lnTo>
                  <a:cubicBezTo>
                    <a:pt x="1250974" y="17493"/>
                    <a:pt x="1265473" y="29333"/>
                    <a:pt x="1278775" y="43169"/>
                  </a:cubicBezTo>
                  <a:cubicBezTo>
                    <a:pt x="1331983" y="96384"/>
                    <a:pt x="1427757" y="249644"/>
                    <a:pt x="1470324" y="253901"/>
                  </a:cubicBezTo>
                  <a:cubicBezTo>
                    <a:pt x="1515019" y="256029"/>
                    <a:pt x="1544815" y="285830"/>
                    <a:pt x="1587382" y="300730"/>
                  </a:cubicBezTo>
                  <a:cubicBezTo>
                    <a:pt x="1632077" y="315630"/>
                    <a:pt x="1666130" y="370974"/>
                    <a:pt x="1725723" y="307116"/>
                  </a:cubicBezTo>
                  <a:cubicBezTo>
                    <a:pt x="1787445" y="243258"/>
                    <a:pt x="1757648" y="111284"/>
                    <a:pt x="1749135" y="45297"/>
                  </a:cubicBezTo>
                  <a:cubicBezTo>
                    <a:pt x="1746475" y="28801"/>
                    <a:pt x="1741553" y="15098"/>
                    <a:pt x="1734004" y="3424"/>
                  </a:cubicBezTo>
                  <a:lnTo>
                    <a:pt x="1730442" y="0"/>
                  </a:lnTo>
                  <a:lnTo>
                    <a:pt x="4769328" y="0"/>
                  </a:lnTo>
                  <a:lnTo>
                    <a:pt x="4769328" y="727142"/>
                  </a:lnTo>
                  <a:lnTo>
                    <a:pt x="306555" y="727142"/>
                  </a:lnTo>
                  <a:lnTo>
                    <a:pt x="304002" y="717937"/>
                  </a:lnTo>
                  <a:cubicBezTo>
                    <a:pt x="261436" y="524234"/>
                    <a:pt x="33705" y="145342"/>
                    <a:pt x="12422" y="92127"/>
                  </a:cubicBezTo>
                  <a:cubicBezTo>
                    <a:pt x="-10990" y="38912"/>
                    <a:pt x="1780" y="19754"/>
                    <a:pt x="25192" y="19754"/>
                  </a:cubicBezTo>
                  <a:cubicBezTo>
                    <a:pt x="33173" y="19754"/>
                    <a:pt x="65697" y="14366"/>
                    <a:pt x="108845" y="3478"/>
                  </a:cubicBezTo>
                  <a:lnTo>
                    <a:pt x="1214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</a:schemeClr>
                </a:gs>
                <a:gs pos="83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7565934" y="1832112"/>
              <a:ext cx="5880099" cy="727143"/>
            </a:xfrm>
            <a:custGeom>
              <a:avLst/>
              <a:gdLst>
                <a:gd name="connsiteX0" fmla="*/ 1666414 w 5880099"/>
                <a:gd name="connsiteY0" fmla="*/ 520134 h 727143"/>
                <a:gd name="connsiteX1" fmla="*/ 1793615 w 5880099"/>
                <a:gd name="connsiteY1" fmla="*/ 544680 h 727143"/>
                <a:gd name="connsiteX2" fmla="*/ 2119249 w 5880099"/>
                <a:gd name="connsiteY2" fmla="*/ 646853 h 727143"/>
                <a:gd name="connsiteX3" fmla="*/ 2288717 w 5880099"/>
                <a:gd name="connsiteY3" fmla="*/ 704591 h 727143"/>
                <a:gd name="connsiteX4" fmla="*/ 2332104 w 5880099"/>
                <a:gd name="connsiteY4" fmla="*/ 727143 h 727143"/>
                <a:gd name="connsiteX5" fmla="*/ 1232236 w 5880099"/>
                <a:gd name="connsiteY5" fmla="*/ 727143 h 727143"/>
                <a:gd name="connsiteX6" fmla="*/ 1265791 w 5880099"/>
                <a:gd name="connsiteY6" fmla="*/ 717895 h 727143"/>
                <a:gd name="connsiteX7" fmla="*/ 1459468 w 5880099"/>
                <a:gd name="connsiteY7" fmla="*/ 629824 h 727143"/>
                <a:gd name="connsiteX8" fmla="*/ 1636119 w 5880099"/>
                <a:gd name="connsiteY8" fmla="*/ 521265 h 727143"/>
                <a:gd name="connsiteX9" fmla="*/ 1666414 w 5880099"/>
                <a:gd name="connsiteY9" fmla="*/ 520134 h 727143"/>
                <a:gd name="connsiteX10" fmla="*/ 0 w 5880099"/>
                <a:gd name="connsiteY10" fmla="*/ 0 h 727143"/>
                <a:gd name="connsiteX11" fmla="*/ 5880099 w 5880099"/>
                <a:gd name="connsiteY11" fmla="*/ 0 h 727143"/>
                <a:gd name="connsiteX12" fmla="*/ 5880099 w 5880099"/>
                <a:gd name="connsiteY12" fmla="*/ 727143 h 727143"/>
                <a:gd name="connsiteX13" fmla="*/ 2841213 w 5880099"/>
                <a:gd name="connsiteY13" fmla="*/ 727143 h 727143"/>
                <a:gd name="connsiteX14" fmla="*/ 2813881 w 5880099"/>
                <a:gd name="connsiteY14" fmla="*/ 700866 h 727143"/>
                <a:gd name="connsiteX15" fmla="*/ 2696024 w 5880099"/>
                <a:gd name="connsiteY15" fmla="*/ 659624 h 727143"/>
                <a:gd name="connsiteX16" fmla="*/ 2421471 w 5880099"/>
                <a:gd name="connsiteY16" fmla="*/ 570223 h 727143"/>
                <a:gd name="connsiteX17" fmla="*/ 1878748 w 5880099"/>
                <a:gd name="connsiteY17" fmla="*/ 289247 h 727143"/>
                <a:gd name="connsiteX18" fmla="*/ 1531831 w 5880099"/>
                <a:gd name="connsiteY18" fmla="*/ 267961 h 727143"/>
                <a:gd name="connsiteX19" fmla="*/ 1157246 w 5880099"/>
                <a:gd name="connsiteY19" fmla="*/ 374391 h 727143"/>
                <a:gd name="connsiteX20" fmla="*/ 1055087 w 5880099"/>
                <a:gd name="connsiteY20" fmla="*/ 419092 h 727143"/>
                <a:gd name="connsiteX21" fmla="*/ 776276 w 5880099"/>
                <a:gd name="connsiteY21" fmla="*/ 457407 h 727143"/>
                <a:gd name="connsiteX22" fmla="*/ 625165 w 5880099"/>
                <a:gd name="connsiteY22" fmla="*/ 574480 h 727143"/>
                <a:gd name="connsiteX23" fmla="*/ 503850 w 5880099"/>
                <a:gd name="connsiteY23" fmla="*/ 589380 h 727143"/>
                <a:gd name="connsiteX24" fmla="*/ 371894 w 5880099"/>
                <a:gd name="connsiteY24" fmla="*/ 431863 h 727143"/>
                <a:gd name="connsiteX25" fmla="*/ 252708 w 5880099"/>
                <a:gd name="connsiteY25" fmla="*/ 65743 h 727143"/>
                <a:gd name="connsiteX26" fmla="*/ 58129 w 5880099"/>
                <a:gd name="connsiteY26" fmla="*/ 1 h 727143"/>
                <a:gd name="connsiteX27" fmla="*/ 0 w 5880099"/>
                <a:gd name="connsiteY27" fmla="*/ 3776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80099" h="727143">
                  <a:moveTo>
                    <a:pt x="1666414" y="520134"/>
                  </a:moveTo>
                  <a:cubicBezTo>
                    <a:pt x="1697442" y="518737"/>
                    <a:pt x="1732958" y="519137"/>
                    <a:pt x="1793615" y="544680"/>
                  </a:cubicBezTo>
                  <a:cubicBezTo>
                    <a:pt x="1876620" y="580866"/>
                    <a:pt x="1974523" y="602152"/>
                    <a:pt x="2119249" y="646853"/>
                  </a:cubicBezTo>
                  <a:cubicBezTo>
                    <a:pt x="2191612" y="669203"/>
                    <a:pt x="2245884" y="686232"/>
                    <a:pt x="2288717" y="704591"/>
                  </a:cubicBezTo>
                  <a:lnTo>
                    <a:pt x="2332104" y="727143"/>
                  </a:lnTo>
                  <a:lnTo>
                    <a:pt x="1232236" y="727143"/>
                  </a:lnTo>
                  <a:lnTo>
                    <a:pt x="1265791" y="717895"/>
                  </a:lnTo>
                  <a:cubicBezTo>
                    <a:pt x="1330705" y="698471"/>
                    <a:pt x="1406260" y="669203"/>
                    <a:pt x="1459468" y="629824"/>
                  </a:cubicBezTo>
                  <a:cubicBezTo>
                    <a:pt x="1565884" y="551065"/>
                    <a:pt x="1595681" y="521265"/>
                    <a:pt x="1636119" y="521265"/>
                  </a:cubicBezTo>
                  <a:cubicBezTo>
                    <a:pt x="1646229" y="521265"/>
                    <a:pt x="1656072" y="520600"/>
                    <a:pt x="1666414" y="520134"/>
                  </a:cubicBezTo>
                  <a:close/>
                  <a:moveTo>
                    <a:pt x="0" y="0"/>
                  </a:moveTo>
                  <a:lnTo>
                    <a:pt x="5880099" y="0"/>
                  </a:lnTo>
                  <a:lnTo>
                    <a:pt x="5880099" y="727143"/>
                  </a:lnTo>
                  <a:lnTo>
                    <a:pt x="2841213" y="727143"/>
                  </a:lnTo>
                  <a:lnTo>
                    <a:pt x="2813881" y="700866"/>
                  </a:lnTo>
                  <a:cubicBezTo>
                    <a:pt x="2787542" y="684104"/>
                    <a:pt x="2749232" y="672396"/>
                    <a:pt x="2696024" y="659624"/>
                  </a:cubicBezTo>
                  <a:cubicBezTo>
                    <a:pt x="2587480" y="634081"/>
                    <a:pt x="2570454" y="659624"/>
                    <a:pt x="2421471" y="570223"/>
                  </a:cubicBezTo>
                  <a:cubicBezTo>
                    <a:pt x="2272488" y="482950"/>
                    <a:pt x="1925571" y="319047"/>
                    <a:pt x="1878748" y="289247"/>
                  </a:cubicBezTo>
                  <a:cubicBezTo>
                    <a:pt x="1831925" y="261575"/>
                    <a:pt x="1695712" y="229646"/>
                    <a:pt x="1531831" y="267961"/>
                  </a:cubicBezTo>
                  <a:cubicBezTo>
                    <a:pt x="1367950" y="306276"/>
                    <a:pt x="1189171" y="374391"/>
                    <a:pt x="1157246" y="374391"/>
                  </a:cubicBezTo>
                  <a:cubicBezTo>
                    <a:pt x="1125321" y="374391"/>
                    <a:pt x="1055087" y="393548"/>
                    <a:pt x="1055087" y="419092"/>
                  </a:cubicBezTo>
                  <a:cubicBezTo>
                    <a:pt x="1055087" y="419092"/>
                    <a:pt x="863537" y="397806"/>
                    <a:pt x="776276" y="457407"/>
                  </a:cubicBezTo>
                  <a:cubicBezTo>
                    <a:pt x="686886" y="517008"/>
                    <a:pt x="680501" y="551065"/>
                    <a:pt x="625165" y="574480"/>
                  </a:cubicBezTo>
                  <a:cubicBezTo>
                    <a:pt x="567700" y="595766"/>
                    <a:pt x="533647" y="595766"/>
                    <a:pt x="503850" y="589380"/>
                  </a:cubicBezTo>
                  <a:cubicBezTo>
                    <a:pt x="503850" y="589380"/>
                    <a:pt x="339969" y="527651"/>
                    <a:pt x="371894" y="431863"/>
                  </a:cubicBezTo>
                  <a:cubicBezTo>
                    <a:pt x="403819" y="338205"/>
                    <a:pt x="410204" y="187074"/>
                    <a:pt x="252708" y="65743"/>
                  </a:cubicBezTo>
                  <a:cubicBezTo>
                    <a:pt x="193647" y="21042"/>
                    <a:pt x="125009" y="1486"/>
                    <a:pt x="58129" y="1"/>
                  </a:cubicBezTo>
                  <a:lnTo>
                    <a:pt x="0" y="377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41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9898038" y="2559254"/>
              <a:ext cx="542487" cy="337204"/>
            </a:xfrm>
            <a:custGeom>
              <a:avLst/>
              <a:gdLst>
                <a:gd name="connsiteX0" fmla="*/ 0 w 542487"/>
                <a:gd name="connsiteY0" fmla="*/ 0 h 337204"/>
                <a:gd name="connsiteX1" fmla="*/ 509109 w 542487"/>
                <a:gd name="connsiteY1" fmla="*/ 0 h 337204"/>
                <a:gd name="connsiteX2" fmla="*/ 512671 w 542487"/>
                <a:gd name="connsiteY2" fmla="*/ 3424 h 337204"/>
                <a:gd name="connsiteX3" fmla="*/ 527802 w 542487"/>
                <a:gd name="connsiteY3" fmla="*/ 45297 h 337204"/>
                <a:gd name="connsiteX4" fmla="*/ 504390 w 542487"/>
                <a:gd name="connsiteY4" fmla="*/ 307116 h 337204"/>
                <a:gd name="connsiteX5" fmla="*/ 366049 w 542487"/>
                <a:gd name="connsiteY5" fmla="*/ 300730 h 337204"/>
                <a:gd name="connsiteX6" fmla="*/ 248991 w 542487"/>
                <a:gd name="connsiteY6" fmla="*/ 253901 h 337204"/>
                <a:gd name="connsiteX7" fmla="*/ 57442 w 542487"/>
                <a:gd name="connsiteY7" fmla="*/ 43169 h 337204"/>
                <a:gd name="connsiteX8" fmla="*/ 13113 w 542487"/>
                <a:gd name="connsiteY8" fmla="*/ 6816 h 337204"/>
                <a:gd name="connsiteX9" fmla="*/ 0 w 542487"/>
                <a:gd name="connsiteY9" fmla="*/ 0 h 337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2487" h="337204">
                  <a:moveTo>
                    <a:pt x="0" y="0"/>
                  </a:moveTo>
                  <a:lnTo>
                    <a:pt x="509109" y="0"/>
                  </a:lnTo>
                  <a:lnTo>
                    <a:pt x="512671" y="3424"/>
                  </a:lnTo>
                  <a:cubicBezTo>
                    <a:pt x="520220" y="15098"/>
                    <a:pt x="525142" y="28801"/>
                    <a:pt x="527802" y="45297"/>
                  </a:cubicBezTo>
                  <a:cubicBezTo>
                    <a:pt x="536315" y="111284"/>
                    <a:pt x="566112" y="243258"/>
                    <a:pt x="504390" y="307116"/>
                  </a:cubicBezTo>
                  <a:cubicBezTo>
                    <a:pt x="444797" y="370974"/>
                    <a:pt x="410744" y="315630"/>
                    <a:pt x="366049" y="300730"/>
                  </a:cubicBezTo>
                  <a:cubicBezTo>
                    <a:pt x="323482" y="285830"/>
                    <a:pt x="293686" y="256029"/>
                    <a:pt x="248991" y="253901"/>
                  </a:cubicBezTo>
                  <a:cubicBezTo>
                    <a:pt x="206424" y="249644"/>
                    <a:pt x="110650" y="96384"/>
                    <a:pt x="57442" y="43169"/>
                  </a:cubicBezTo>
                  <a:cubicBezTo>
                    <a:pt x="44140" y="29333"/>
                    <a:pt x="29641" y="17493"/>
                    <a:pt x="13113" y="68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9308469" y="4013538"/>
              <a:ext cx="4137564" cy="727142"/>
            </a:xfrm>
            <a:custGeom>
              <a:avLst/>
              <a:gdLst>
                <a:gd name="connsiteX0" fmla="*/ 101524 w 4137564"/>
                <a:gd name="connsiteY0" fmla="*/ 0 h 727142"/>
                <a:gd name="connsiteX1" fmla="*/ 4137564 w 4137564"/>
                <a:gd name="connsiteY1" fmla="*/ 0 h 727142"/>
                <a:gd name="connsiteX2" fmla="*/ 4137564 w 4137564"/>
                <a:gd name="connsiteY2" fmla="*/ 727142 h 727142"/>
                <a:gd name="connsiteX3" fmla="*/ 285212 w 4137564"/>
                <a:gd name="connsiteY3" fmla="*/ 727142 h 727142"/>
                <a:gd name="connsiteX4" fmla="*/ 275951 w 4137564"/>
                <a:gd name="connsiteY4" fmla="*/ 705685 h 727142"/>
                <a:gd name="connsiteX5" fmla="*/ 0 w 4137564"/>
                <a:gd name="connsiteY5" fmla="*/ 287514 h 727142"/>
                <a:gd name="connsiteX6" fmla="*/ 104084 w 4137564"/>
                <a:gd name="connsiteY6" fmla="*/ 15759 h 727142"/>
                <a:gd name="connsiteX7" fmla="*/ 101524 w 4137564"/>
                <a:gd name="connsiteY7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7564" h="727142">
                  <a:moveTo>
                    <a:pt x="101524" y="0"/>
                  </a:moveTo>
                  <a:lnTo>
                    <a:pt x="4137564" y="0"/>
                  </a:lnTo>
                  <a:lnTo>
                    <a:pt x="4137564" y="727142"/>
                  </a:lnTo>
                  <a:lnTo>
                    <a:pt x="285212" y="727142"/>
                  </a:lnTo>
                  <a:lnTo>
                    <a:pt x="275951" y="705685"/>
                  </a:lnTo>
                  <a:cubicBezTo>
                    <a:pt x="222277" y="590840"/>
                    <a:pt x="106949" y="391283"/>
                    <a:pt x="0" y="287514"/>
                  </a:cubicBezTo>
                  <a:cubicBezTo>
                    <a:pt x="0" y="287514"/>
                    <a:pt x="114065" y="186472"/>
                    <a:pt x="104084" y="15759"/>
                  </a:cubicBezTo>
                  <a:lnTo>
                    <a:pt x="1015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41000">
                  <a:schemeClr val="accent4">
                    <a:lumMod val="60000"/>
                    <a:lumOff val="40000"/>
                  </a:schemeClr>
                </a:gs>
                <a:gs pos="83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8983260" y="3286397"/>
              <a:ext cx="4462773" cy="727141"/>
            </a:xfrm>
            <a:custGeom>
              <a:avLst/>
              <a:gdLst>
                <a:gd name="connsiteX0" fmla="*/ 0 w 4462773"/>
                <a:gd name="connsiteY0" fmla="*/ 0 h 727141"/>
                <a:gd name="connsiteX1" fmla="*/ 4462773 w 4462773"/>
                <a:gd name="connsiteY1" fmla="*/ 0 h 727141"/>
                <a:gd name="connsiteX2" fmla="*/ 4462773 w 4462773"/>
                <a:gd name="connsiteY2" fmla="*/ 727141 h 727141"/>
                <a:gd name="connsiteX3" fmla="*/ 426733 w 4462773"/>
                <a:gd name="connsiteY3" fmla="*/ 727141 h 727141"/>
                <a:gd name="connsiteX4" fmla="*/ 416727 w 4462773"/>
                <a:gd name="connsiteY4" fmla="*/ 665563 h 727141"/>
                <a:gd name="connsiteX5" fmla="*/ 206023 w 4462773"/>
                <a:gd name="connsiteY5" fmla="*/ 333501 h 727141"/>
                <a:gd name="connsiteX6" fmla="*/ 16274 w 4462773"/>
                <a:gd name="connsiteY6" fmla="*/ 58690 h 727141"/>
                <a:gd name="connsiteX7" fmla="*/ 0 w 4462773"/>
                <a:gd name="connsiteY7" fmla="*/ 0 h 727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2773" h="727141">
                  <a:moveTo>
                    <a:pt x="0" y="0"/>
                  </a:moveTo>
                  <a:lnTo>
                    <a:pt x="4462773" y="0"/>
                  </a:lnTo>
                  <a:lnTo>
                    <a:pt x="4462773" y="727141"/>
                  </a:lnTo>
                  <a:lnTo>
                    <a:pt x="426733" y="727141"/>
                  </a:lnTo>
                  <a:lnTo>
                    <a:pt x="416727" y="665563"/>
                  </a:lnTo>
                  <a:cubicBezTo>
                    <a:pt x="361391" y="446317"/>
                    <a:pt x="278386" y="378201"/>
                    <a:pt x="206023" y="333501"/>
                  </a:cubicBezTo>
                  <a:cubicBezTo>
                    <a:pt x="142706" y="294388"/>
                    <a:pt x="64722" y="208013"/>
                    <a:pt x="16274" y="5869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41000">
                  <a:schemeClr val="accent3">
                    <a:lumMod val="60000"/>
                    <a:lumOff val="40000"/>
                  </a:schemeClr>
                </a:gs>
                <a:gs pos="83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10167877" y="5467819"/>
              <a:ext cx="3278156" cy="727142"/>
            </a:xfrm>
            <a:custGeom>
              <a:avLst/>
              <a:gdLst>
                <a:gd name="connsiteX0" fmla="*/ 0 w 3278156"/>
                <a:gd name="connsiteY0" fmla="*/ 0 h 727142"/>
                <a:gd name="connsiteX1" fmla="*/ 3278156 w 3278156"/>
                <a:gd name="connsiteY1" fmla="*/ 0 h 727142"/>
                <a:gd name="connsiteX2" fmla="*/ 3278156 w 3278156"/>
                <a:gd name="connsiteY2" fmla="*/ 727142 h 727142"/>
                <a:gd name="connsiteX3" fmla="*/ 0 w 3278156"/>
                <a:gd name="connsiteY3" fmla="*/ 727142 h 727142"/>
                <a:gd name="connsiteX4" fmla="*/ 0 w 3278156"/>
                <a:gd name="connsiteY4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8156" h="727142">
                  <a:moveTo>
                    <a:pt x="0" y="0"/>
                  </a:moveTo>
                  <a:lnTo>
                    <a:pt x="3278156" y="0"/>
                  </a:lnTo>
                  <a:lnTo>
                    <a:pt x="3278156" y="727142"/>
                  </a:lnTo>
                  <a:lnTo>
                    <a:pt x="0" y="72714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41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9593681" y="4740681"/>
              <a:ext cx="3852352" cy="727139"/>
            </a:xfrm>
            <a:custGeom>
              <a:avLst/>
              <a:gdLst>
                <a:gd name="connsiteX0" fmla="*/ 0 w 3852352"/>
                <a:gd name="connsiteY0" fmla="*/ 0 h 727139"/>
                <a:gd name="connsiteX1" fmla="*/ 3852352 w 3852352"/>
                <a:gd name="connsiteY1" fmla="*/ 0 h 727139"/>
                <a:gd name="connsiteX2" fmla="*/ 3852352 w 3852352"/>
                <a:gd name="connsiteY2" fmla="*/ 727139 h 727139"/>
                <a:gd name="connsiteX3" fmla="*/ 574196 w 3852352"/>
                <a:gd name="connsiteY3" fmla="*/ 727139 h 727139"/>
                <a:gd name="connsiteX4" fmla="*/ 574196 w 3852352"/>
                <a:gd name="connsiteY4" fmla="*/ 672169 h 727139"/>
                <a:gd name="connsiteX5" fmla="*/ 562128 w 3852352"/>
                <a:gd name="connsiteY5" fmla="*/ 658467 h 727139"/>
                <a:gd name="connsiteX6" fmla="*/ 425649 w 3852352"/>
                <a:gd name="connsiteY6" fmla="*/ 477801 h 727139"/>
                <a:gd name="connsiteX7" fmla="*/ 48935 w 3852352"/>
                <a:gd name="connsiteY7" fmla="*/ 122324 h 727139"/>
                <a:gd name="connsiteX8" fmla="*/ 21267 w 3852352"/>
                <a:gd name="connsiteY8" fmla="*/ 58466 h 727139"/>
                <a:gd name="connsiteX9" fmla="*/ 12114 w 3852352"/>
                <a:gd name="connsiteY9" fmla="*/ 28071 h 727139"/>
                <a:gd name="connsiteX10" fmla="*/ 0 w 3852352"/>
                <a:gd name="connsiteY10" fmla="*/ 0 h 72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52352" h="727139">
                  <a:moveTo>
                    <a:pt x="0" y="0"/>
                  </a:moveTo>
                  <a:lnTo>
                    <a:pt x="3852352" y="0"/>
                  </a:lnTo>
                  <a:lnTo>
                    <a:pt x="3852352" y="727139"/>
                  </a:lnTo>
                  <a:lnTo>
                    <a:pt x="574196" y="727139"/>
                  </a:lnTo>
                  <a:lnTo>
                    <a:pt x="574196" y="672169"/>
                  </a:lnTo>
                  <a:lnTo>
                    <a:pt x="562128" y="658467"/>
                  </a:lnTo>
                  <a:cubicBezTo>
                    <a:pt x="514507" y="603389"/>
                    <a:pt x="458638" y="534209"/>
                    <a:pt x="425649" y="477801"/>
                  </a:cubicBezTo>
                  <a:cubicBezTo>
                    <a:pt x="359671" y="364985"/>
                    <a:pt x="223458" y="201082"/>
                    <a:pt x="48935" y="122324"/>
                  </a:cubicBezTo>
                  <a:cubicBezTo>
                    <a:pt x="48935" y="122324"/>
                    <a:pt x="27652" y="109552"/>
                    <a:pt x="21267" y="58466"/>
                  </a:cubicBezTo>
                  <a:cubicBezTo>
                    <a:pt x="20469" y="52080"/>
                    <a:pt x="17310" y="41670"/>
                    <a:pt x="12114" y="2807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41000">
                  <a:schemeClr val="accent5">
                    <a:lumMod val="60000"/>
                    <a:lumOff val="40000"/>
                  </a:schemeClr>
                </a:gs>
                <a:gs pos="8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10167877" y="6194962"/>
              <a:ext cx="3278156" cy="4879"/>
            </a:xfrm>
            <a:custGeom>
              <a:avLst/>
              <a:gdLst>
                <a:gd name="connsiteX0" fmla="*/ 0 w 3278156"/>
                <a:gd name="connsiteY0" fmla="*/ 0 h 4879"/>
                <a:gd name="connsiteX1" fmla="*/ 3278156 w 3278156"/>
                <a:gd name="connsiteY1" fmla="*/ 0 h 4879"/>
                <a:gd name="connsiteX2" fmla="*/ 3278156 w 3278156"/>
                <a:gd name="connsiteY2" fmla="*/ 5 h 4879"/>
                <a:gd name="connsiteX3" fmla="*/ 3278156 w 3278156"/>
                <a:gd name="connsiteY3" fmla="*/ 4879 h 4879"/>
                <a:gd name="connsiteX4" fmla="*/ 106250 w 3278156"/>
                <a:gd name="connsiteY4" fmla="*/ 4879 h 4879"/>
                <a:gd name="connsiteX5" fmla="*/ 106250 w 3278156"/>
                <a:gd name="connsiteY5" fmla="*/ 4339 h 4879"/>
                <a:gd name="connsiteX6" fmla="*/ 0 w 3278156"/>
                <a:gd name="connsiteY6" fmla="*/ 4339 h 4879"/>
                <a:gd name="connsiteX7" fmla="*/ 0 w 3278156"/>
                <a:gd name="connsiteY7" fmla="*/ 0 h 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8156" h="4879">
                  <a:moveTo>
                    <a:pt x="0" y="0"/>
                  </a:moveTo>
                  <a:lnTo>
                    <a:pt x="3278156" y="0"/>
                  </a:lnTo>
                  <a:lnTo>
                    <a:pt x="3278156" y="5"/>
                  </a:lnTo>
                  <a:lnTo>
                    <a:pt x="3278156" y="4879"/>
                  </a:lnTo>
                  <a:lnTo>
                    <a:pt x="106250" y="4879"/>
                  </a:lnTo>
                  <a:lnTo>
                    <a:pt x="106250" y="4339"/>
                  </a:lnTo>
                  <a:lnTo>
                    <a:pt x="0" y="4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8125822" y="5963555"/>
              <a:ext cx="524062" cy="176511"/>
            </a:xfrm>
            <a:custGeom>
              <a:avLst/>
              <a:gdLst>
                <a:gd name="connsiteX0" fmla="*/ 78469 w 524062"/>
                <a:gd name="connsiteY0" fmla="*/ 0 h 176511"/>
                <a:gd name="connsiteX1" fmla="*/ 524062 w 524062"/>
                <a:gd name="connsiteY1" fmla="*/ 0 h 176511"/>
                <a:gd name="connsiteX2" fmla="*/ 499455 w 524062"/>
                <a:gd name="connsiteY2" fmla="*/ 14839 h 176511"/>
                <a:gd name="connsiteX3" fmla="*/ 3556 w 524062"/>
                <a:gd name="connsiteY3" fmla="*/ 146812 h 176511"/>
                <a:gd name="connsiteX4" fmla="*/ 49048 w 524062"/>
                <a:gd name="connsiteY4" fmla="*/ 18098 h 176511"/>
                <a:gd name="connsiteX5" fmla="*/ 78469 w 524062"/>
                <a:gd name="connsiteY5" fmla="*/ 0 h 17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062" h="176511">
                  <a:moveTo>
                    <a:pt x="78469" y="0"/>
                  </a:moveTo>
                  <a:lnTo>
                    <a:pt x="524062" y="0"/>
                  </a:lnTo>
                  <a:lnTo>
                    <a:pt x="499455" y="14839"/>
                  </a:lnTo>
                  <a:cubicBezTo>
                    <a:pt x="275981" y="153198"/>
                    <a:pt x="20582" y="219185"/>
                    <a:pt x="3556" y="146812"/>
                  </a:cubicBezTo>
                  <a:cubicBezTo>
                    <a:pt x="-7618" y="92533"/>
                    <a:pt x="7546" y="51425"/>
                    <a:pt x="49048" y="18098"/>
                  </a:cubicBezTo>
                  <a:lnTo>
                    <a:pt x="7846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0076515" y="5963554"/>
              <a:ext cx="197612" cy="231412"/>
            </a:xfrm>
            <a:custGeom>
              <a:avLst/>
              <a:gdLst>
                <a:gd name="connsiteX0" fmla="*/ 72522 w 197612"/>
                <a:gd name="connsiteY0" fmla="*/ 0 h 231412"/>
                <a:gd name="connsiteX1" fmla="*/ 197612 w 197612"/>
                <a:gd name="connsiteY1" fmla="*/ 0 h 231412"/>
                <a:gd name="connsiteX2" fmla="*/ 197612 w 197612"/>
                <a:gd name="connsiteY2" fmla="*/ 170535 h 231412"/>
                <a:gd name="connsiteX3" fmla="*/ 163229 w 197612"/>
                <a:gd name="connsiteY3" fmla="*/ 198863 h 231412"/>
                <a:gd name="connsiteX4" fmla="*/ 8793 w 197612"/>
                <a:gd name="connsiteY4" fmla="*/ 202156 h 231412"/>
                <a:gd name="connsiteX5" fmla="*/ 59873 w 197612"/>
                <a:gd name="connsiteY5" fmla="*/ 91468 h 231412"/>
                <a:gd name="connsiteX6" fmla="*/ 69716 w 197612"/>
                <a:gd name="connsiteY6" fmla="*/ 41911 h 231412"/>
                <a:gd name="connsiteX7" fmla="*/ 72522 w 197612"/>
                <a:gd name="connsiteY7" fmla="*/ 0 h 23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612" h="231412">
                  <a:moveTo>
                    <a:pt x="72522" y="0"/>
                  </a:moveTo>
                  <a:lnTo>
                    <a:pt x="197612" y="0"/>
                  </a:lnTo>
                  <a:lnTo>
                    <a:pt x="197612" y="170535"/>
                  </a:lnTo>
                  <a:lnTo>
                    <a:pt x="163229" y="198863"/>
                  </a:lnTo>
                  <a:cubicBezTo>
                    <a:pt x="94990" y="246058"/>
                    <a:pt x="32736" y="237278"/>
                    <a:pt x="8793" y="202156"/>
                  </a:cubicBezTo>
                  <a:cubicBezTo>
                    <a:pt x="-23132" y="153198"/>
                    <a:pt x="40717" y="127655"/>
                    <a:pt x="59873" y="91468"/>
                  </a:cubicBezTo>
                  <a:cubicBezTo>
                    <a:pt x="64129" y="81889"/>
                    <a:pt x="67322" y="64062"/>
                    <a:pt x="69716" y="41911"/>
                  </a:cubicBezTo>
                  <a:lnTo>
                    <a:pt x="725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6625864" y="2559253"/>
              <a:ext cx="3814661" cy="727143"/>
            </a:xfrm>
            <a:custGeom>
              <a:avLst/>
              <a:gdLst>
                <a:gd name="connsiteX0" fmla="*/ 208840 w 3814661"/>
                <a:gd name="connsiteY0" fmla="*/ 128372 h 727143"/>
                <a:gd name="connsiteX1" fmla="*/ 307395 w 3814661"/>
                <a:gd name="connsiteY1" fmla="*/ 247516 h 727143"/>
                <a:gd name="connsiteX2" fmla="*/ 343577 w 3814661"/>
                <a:gd name="connsiteY2" fmla="*/ 471020 h 727143"/>
                <a:gd name="connsiteX3" fmla="*/ 499107 w 3814661"/>
                <a:gd name="connsiteY3" fmla="*/ 717746 h 727143"/>
                <a:gd name="connsiteX4" fmla="*/ 508283 w 3814661"/>
                <a:gd name="connsiteY4" fmla="*/ 727143 h 727143"/>
                <a:gd name="connsiteX5" fmla="*/ 271015 w 3814661"/>
                <a:gd name="connsiteY5" fmla="*/ 727143 h 727143"/>
                <a:gd name="connsiteX6" fmla="*/ 270981 w 3814661"/>
                <a:gd name="connsiteY6" fmla="*/ 727084 h 727143"/>
                <a:gd name="connsiteX7" fmla="*/ 209492 w 3814661"/>
                <a:gd name="connsiteY7" fmla="*/ 617894 h 727143"/>
                <a:gd name="connsiteX8" fmla="*/ 62638 w 3814661"/>
                <a:gd name="connsiteY8" fmla="*/ 471020 h 727143"/>
                <a:gd name="connsiteX9" fmla="*/ 3045 w 3814661"/>
                <a:gd name="connsiteY9" fmla="*/ 345432 h 727143"/>
                <a:gd name="connsiteX10" fmla="*/ 58381 w 3814661"/>
                <a:gd name="connsiteY10" fmla="*/ 258159 h 727143"/>
                <a:gd name="connsiteX11" fmla="*/ 130744 w 3814661"/>
                <a:gd name="connsiteY11" fmla="*/ 192172 h 727143"/>
                <a:gd name="connsiteX12" fmla="*/ 171182 w 3814661"/>
                <a:gd name="connsiteY12" fmla="*/ 151729 h 727143"/>
                <a:gd name="connsiteX13" fmla="*/ 192466 w 3814661"/>
                <a:gd name="connsiteY13" fmla="*/ 134700 h 727143"/>
                <a:gd name="connsiteX14" fmla="*/ 208840 w 3814661"/>
                <a:gd name="connsiteY14" fmla="*/ 128372 h 727143"/>
                <a:gd name="connsiteX15" fmla="*/ 3272174 w 3814661"/>
                <a:gd name="connsiteY15" fmla="*/ 0 h 727143"/>
                <a:gd name="connsiteX16" fmla="*/ 3781283 w 3814661"/>
                <a:gd name="connsiteY16" fmla="*/ 0 h 727143"/>
                <a:gd name="connsiteX17" fmla="*/ 3784845 w 3814661"/>
                <a:gd name="connsiteY17" fmla="*/ 3424 h 727143"/>
                <a:gd name="connsiteX18" fmla="*/ 3799976 w 3814661"/>
                <a:gd name="connsiteY18" fmla="*/ 45297 h 727143"/>
                <a:gd name="connsiteX19" fmla="*/ 3776564 w 3814661"/>
                <a:gd name="connsiteY19" fmla="*/ 307116 h 727143"/>
                <a:gd name="connsiteX20" fmla="*/ 3638223 w 3814661"/>
                <a:gd name="connsiteY20" fmla="*/ 300730 h 727143"/>
                <a:gd name="connsiteX21" fmla="*/ 3521165 w 3814661"/>
                <a:gd name="connsiteY21" fmla="*/ 253901 h 727143"/>
                <a:gd name="connsiteX22" fmla="*/ 3329616 w 3814661"/>
                <a:gd name="connsiteY22" fmla="*/ 43169 h 727143"/>
                <a:gd name="connsiteX23" fmla="*/ 3285287 w 3814661"/>
                <a:gd name="connsiteY23" fmla="*/ 6816 h 727143"/>
                <a:gd name="connsiteX24" fmla="*/ 773176 w 3814661"/>
                <a:gd name="connsiteY24" fmla="*/ 0 h 727143"/>
                <a:gd name="connsiteX25" fmla="*/ 2172306 w 3814661"/>
                <a:gd name="connsiteY25" fmla="*/ 0 h 727143"/>
                <a:gd name="connsiteX26" fmla="*/ 2159686 w 3814661"/>
                <a:gd name="connsiteY26" fmla="*/ 3478 h 727143"/>
                <a:gd name="connsiteX27" fmla="*/ 2076033 w 3814661"/>
                <a:gd name="connsiteY27" fmla="*/ 19754 h 727143"/>
                <a:gd name="connsiteX28" fmla="*/ 2063263 w 3814661"/>
                <a:gd name="connsiteY28" fmla="*/ 92127 h 727143"/>
                <a:gd name="connsiteX29" fmla="*/ 2354843 w 3814661"/>
                <a:gd name="connsiteY29" fmla="*/ 717937 h 727143"/>
                <a:gd name="connsiteX30" fmla="*/ 2357396 w 3814661"/>
                <a:gd name="connsiteY30" fmla="*/ 727142 h 727143"/>
                <a:gd name="connsiteX31" fmla="*/ 1252707 w 3814661"/>
                <a:gd name="connsiteY31" fmla="*/ 727142 h 727143"/>
                <a:gd name="connsiteX32" fmla="*/ 1246419 w 3814661"/>
                <a:gd name="connsiteY32" fmla="*/ 721812 h 727143"/>
                <a:gd name="connsiteX33" fmla="*/ 1139570 w 3814661"/>
                <a:gd name="connsiteY33" fmla="*/ 630664 h 727143"/>
                <a:gd name="connsiteX34" fmla="*/ 1124672 w 3814661"/>
                <a:gd name="connsiteY34" fmla="*/ 645564 h 727143"/>
                <a:gd name="connsiteX35" fmla="*/ 1071962 w 3814661"/>
                <a:gd name="connsiteY35" fmla="*/ 714977 h 727143"/>
                <a:gd name="connsiteX36" fmla="*/ 1062065 w 3814661"/>
                <a:gd name="connsiteY36" fmla="*/ 727142 h 727143"/>
                <a:gd name="connsiteX37" fmla="*/ 676901 w 3814661"/>
                <a:gd name="connsiteY37" fmla="*/ 727142 h 727143"/>
                <a:gd name="connsiteX38" fmla="*/ 686769 w 3814661"/>
                <a:gd name="connsiteY38" fmla="*/ 711950 h 727143"/>
                <a:gd name="connsiteX39" fmla="*/ 796910 w 3814661"/>
                <a:gd name="connsiteY39" fmla="*/ 602992 h 727143"/>
                <a:gd name="connsiteX40" fmla="*/ 903326 w 3814661"/>
                <a:gd name="connsiteY40" fmla="*/ 422061 h 727143"/>
                <a:gd name="connsiteX41" fmla="*/ 919226 w 3814661"/>
                <a:gd name="connsiteY41" fmla="*/ 374508 h 727143"/>
                <a:gd name="connsiteX42" fmla="*/ 940070 w 3814661"/>
                <a:gd name="connsiteY42" fmla="*/ 335775 h 727143"/>
                <a:gd name="connsiteX43" fmla="*/ 943930 w 3814661"/>
                <a:gd name="connsiteY43" fmla="*/ 328602 h 727143"/>
                <a:gd name="connsiteX44" fmla="*/ 1088490 w 3814661"/>
                <a:gd name="connsiteY44" fmla="*/ 168757 h 727143"/>
                <a:gd name="connsiteX45" fmla="*/ 1013999 w 3814661"/>
                <a:gd name="connsiteY45" fmla="*/ 81484 h 727143"/>
                <a:gd name="connsiteX46" fmla="*/ 950947 w 3814661"/>
                <a:gd name="connsiteY46" fmla="*/ 73236 h 727143"/>
                <a:gd name="connsiteX47" fmla="*/ 940071 w 3814661"/>
                <a:gd name="connsiteY47" fmla="*/ 76776 h 727143"/>
                <a:gd name="connsiteX48" fmla="*/ 940071 w 3814661"/>
                <a:gd name="connsiteY48" fmla="*/ 76777 h 727143"/>
                <a:gd name="connsiteX49" fmla="*/ 917328 w 3814661"/>
                <a:gd name="connsiteY49" fmla="*/ 84179 h 727143"/>
                <a:gd name="connsiteX50" fmla="*/ 879916 w 3814661"/>
                <a:gd name="connsiteY50" fmla="*/ 92128 h 727143"/>
                <a:gd name="connsiteX51" fmla="*/ 805424 w 3814661"/>
                <a:gd name="connsiteY51" fmla="*/ 43170 h 727143"/>
                <a:gd name="connsiteX52" fmla="*/ 773499 w 3814661"/>
                <a:gd name="connsiteY52" fmla="*/ 598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814661" h="727143">
                  <a:moveTo>
                    <a:pt x="208840" y="128372"/>
                  </a:moveTo>
                  <a:cubicBezTo>
                    <a:pt x="244544" y="125986"/>
                    <a:pt x="264563" y="204678"/>
                    <a:pt x="307395" y="247516"/>
                  </a:cubicBezTo>
                  <a:cubicBezTo>
                    <a:pt x="356347" y="296474"/>
                    <a:pt x="345705" y="443348"/>
                    <a:pt x="343577" y="471020"/>
                  </a:cubicBezTo>
                  <a:cubicBezTo>
                    <a:pt x="341714" y="493370"/>
                    <a:pt x="453917" y="664024"/>
                    <a:pt x="499107" y="717746"/>
                  </a:cubicBezTo>
                  <a:lnTo>
                    <a:pt x="508283" y="727143"/>
                  </a:lnTo>
                  <a:lnTo>
                    <a:pt x="271015" y="727143"/>
                  </a:lnTo>
                  <a:lnTo>
                    <a:pt x="270981" y="727084"/>
                  </a:lnTo>
                  <a:cubicBezTo>
                    <a:pt x="243812" y="679224"/>
                    <a:pt x="221730" y="639712"/>
                    <a:pt x="209492" y="617894"/>
                  </a:cubicBezTo>
                  <a:cubicBezTo>
                    <a:pt x="158413" y="528492"/>
                    <a:pt x="147771" y="543392"/>
                    <a:pt x="62638" y="471020"/>
                  </a:cubicBezTo>
                  <a:cubicBezTo>
                    <a:pt x="-20367" y="396518"/>
                    <a:pt x="3045" y="366718"/>
                    <a:pt x="3045" y="345432"/>
                  </a:cubicBezTo>
                  <a:cubicBezTo>
                    <a:pt x="3045" y="324146"/>
                    <a:pt x="43483" y="273059"/>
                    <a:pt x="58381" y="258159"/>
                  </a:cubicBezTo>
                  <a:cubicBezTo>
                    <a:pt x="75408" y="243259"/>
                    <a:pt x="120103" y="209201"/>
                    <a:pt x="130744" y="192172"/>
                  </a:cubicBezTo>
                  <a:cubicBezTo>
                    <a:pt x="141386" y="175143"/>
                    <a:pt x="158413" y="158115"/>
                    <a:pt x="171182" y="151729"/>
                  </a:cubicBezTo>
                  <a:cubicBezTo>
                    <a:pt x="183952" y="145343"/>
                    <a:pt x="192466" y="134700"/>
                    <a:pt x="192466" y="134700"/>
                  </a:cubicBezTo>
                  <a:cubicBezTo>
                    <a:pt x="198319" y="130709"/>
                    <a:pt x="203740" y="128713"/>
                    <a:pt x="208840" y="128372"/>
                  </a:cubicBezTo>
                  <a:close/>
                  <a:moveTo>
                    <a:pt x="3272174" y="0"/>
                  </a:moveTo>
                  <a:lnTo>
                    <a:pt x="3781283" y="0"/>
                  </a:lnTo>
                  <a:lnTo>
                    <a:pt x="3784845" y="3424"/>
                  </a:lnTo>
                  <a:cubicBezTo>
                    <a:pt x="3792394" y="15098"/>
                    <a:pt x="3797316" y="28801"/>
                    <a:pt x="3799976" y="45297"/>
                  </a:cubicBezTo>
                  <a:cubicBezTo>
                    <a:pt x="3808489" y="111284"/>
                    <a:pt x="3838286" y="243258"/>
                    <a:pt x="3776564" y="307116"/>
                  </a:cubicBezTo>
                  <a:cubicBezTo>
                    <a:pt x="3716971" y="370974"/>
                    <a:pt x="3682918" y="315630"/>
                    <a:pt x="3638223" y="300730"/>
                  </a:cubicBezTo>
                  <a:cubicBezTo>
                    <a:pt x="3595656" y="285830"/>
                    <a:pt x="3565860" y="256029"/>
                    <a:pt x="3521165" y="253901"/>
                  </a:cubicBezTo>
                  <a:cubicBezTo>
                    <a:pt x="3478598" y="249644"/>
                    <a:pt x="3382824" y="96384"/>
                    <a:pt x="3329616" y="43169"/>
                  </a:cubicBezTo>
                  <a:cubicBezTo>
                    <a:pt x="3316314" y="29333"/>
                    <a:pt x="3301815" y="17493"/>
                    <a:pt x="3285287" y="6816"/>
                  </a:cubicBezTo>
                  <a:close/>
                  <a:moveTo>
                    <a:pt x="773176" y="0"/>
                  </a:moveTo>
                  <a:lnTo>
                    <a:pt x="2172306" y="0"/>
                  </a:lnTo>
                  <a:lnTo>
                    <a:pt x="2159686" y="3478"/>
                  </a:lnTo>
                  <a:cubicBezTo>
                    <a:pt x="2116538" y="14366"/>
                    <a:pt x="2084014" y="19754"/>
                    <a:pt x="2076033" y="19754"/>
                  </a:cubicBezTo>
                  <a:cubicBezTo>
                    <a:pt x="2052621" y="19754"/>
                    <a:pt x="2039851" y="38912"/>
                    <a:pt x="2063263" y="92127"/>
                  </a:cubicBezTo>
                  <a:cubicBezTo>
                    <a:pt x="2084546" y="145342"/>
                    <a:pt x="2312277" y="524234"/>
                    <a:pt x="2354843" y="717937"/>
                  </a:cubicBezTo>
                  <a:lnTo>
                    <a:pt x="2357396" y="727142"/>
                  </a:lnTo>
                  <a:lnTo>
                    <a:pt x="1252707" y="727142"/>
                  </a:lnTo>
                  <a:lnTo>
                    <a:pt x="1246419" y="721812"/>
                  </a:lnTo>
                  <a:cubicBezTo>
                    <a:pt x="1185662" y="670176"/>
                    <a:pt x="1139570" y="630664"/>
                    <a:pt x="1139570" y="630664"/>
                  </a:cubicBezTo>
                  <a:cubicBezTo>
                    <a:pt x="1139570" y="630664"/>
                    <a:pt x="1139570" y="630664"/>
                    <a:pt x="1124672" y="645564"/>
                  </a:cubicBezTo>
                  <a:cubicBezTo>
                    <a:pt x="1124140" y="648757"/>
                    <a:pt x="1103655" y="675498"/>
                    <a:pt x="1071962" y="714977"/>
                  </a:cubicBezTo>
                  <a:lnTo>
                    <a:pt x="1062065" y="727142"/>
                  </a:lnTo>
                  <a:lnTo>
                    <a:pt x="676901" y="727142"/>
                  </a:lnTo>
                  <a:lnTo>
                    <a:pt x="686769" y="711950"/>
                  </a:lnTo>
                  <a:cubicBezTo>
                    <a:pt x="728272" y="652881"/>
                    <a:pt x="755407" y="642903"/>
                    <a:pt x="796910" y="602992"/>
                  </a:cubicBezTo>
                  <a:cubicBezTo>
                    <a:pt x="852246" y="547649"/>
                    <a:pt x="877786" y="549777"/>
                    <a:pt x="903326" y="422061"/>
                  </a:cubicBezTo>
                  <a:cubicBezTo>
                    <a:pt x="906785" y="406097"/>
                    <a:pt x="912272" y="390165"/>
                    <a:pt x="919226" y="374508"/>
                  </a:cubicBezTo>
                  <a:lnTo>
                    <a:pt x="940070" y="335775"/>
                  </a:lnTo>
                  <a:lnTo>
                    <a:pt x="943930" y="328602"/>
                  </a:lnTo>
                  <a:cubicBezTo>
                    <a:pt x="999899" y="239400"/>
                    <a:pt x="1088490" y="168757"/>
                    <a:pt x="1088490" y="168757"/>
                  </a:cubicBezTo>
                  <a:cubicBezTo>
                    <a:pt x="1088490" y="168757"/>
                    <a:pt x="1056565" y="113413"/>
                    <a:pt x="1013999" y="81484"/>
                  </a:cubicBezTo>
                  <a:cubicBezTo>
                    <a:pt x="992716" y="65520"/>
                    <a:pt x="972497" y="67116"/>
                    <a:pt x="950947" y="73236"/>
                  </a:cubicBezTo>
                  <a:lnTo>
                    <a:pt x="940071" y="76776"/>
                  </a:lnTo>
                  <a:lnTo>
                    <a:pt x="940071" y="76777"/>
                  </a:lnTo>
                  <a:lnTo>
                    <a:pt x="917328" y="84179"/>
                  </a:lnTo>
                  <a:cubicBezTo>
                    <a:pt x="905589" y="87871"/>
                    <a:pt x="893218" y="91064"/>
                    <a:pt x="879916" y="92128"/>
                  </a:cubicBezTo>
                  <a:cubicBezTo>
                    <a:pt x="824579" y="96385"/>
                    <a:pt x="811809" y="62327"/>
                    <a:pt x="805424" y="43170"/>
                  </a:cubicBezTo>
                  <a:cubicBezTo>
                    <a:pt x="799039" y="24012"/>
                    <a:pt x="786269" y="13369"/>
                    <a:pt x="773499" y="5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297396" y="1832111"/>
              <a:ext cx="3109751" cy="727142"/>
            </a:xfrm>
            <a:custGeom>
              <a:avLst/>
              <a:gdLst>
                <a:gd name="connsiteX0" fmla="*/ 326667 w 3109751"/>
                <a:gd name="connsiteY0" fmla="*/ 0 h 727142"/>
                <a:gd name="connsiteX1" fmla="*/ 521246 w 3109751"/>
                <a:gd name="connsiteY1" fmla="*/ 65742 h 727142"/>
                <a:gd name="connsiteX2" fmla="*/ 640432 w 3109751"/>
                <a:gd name="connsiteY2" fmla="*/ 431862 h 727142"/>
                <a:gd name="connsiteX3" fmla="*/ 772388 w 3109751"/>
                <a:gd name="connsiteY3" fmla="*/ 589379 h 727142"/>
                <a:gd name="connsiteX4" fmla="*/ 893703 w 3109751"/>
                <a:gd name="connsiteY4" fmla="*/ 574479 h 727142"/>
                <a:gd name="connsiteX5" fmla="*/ 1044814 w 3109751"/>
                <a:gd name="connsiteY5" fmla="*/ 457406 h 727142"/>
                <a:gd name="connsiteX6" fmla="*/ 1323625 w 3109751"/>
                <a:gd name="connsiteY6" fmla="*/ 419091 h 727142"/>
                <a:gd name="connsiteX7" fmla="*/ 1425784 w 3109751"/>
                <a:gd name="connsiteY7" fmla="*/ 374390 h 727142"/>
                <a:gd name="connsiteX8" fmla="*/ 1800369 w 3109751"/>
                <a:gd name="connsiteY8" fmla="*/ 267960 h 727142"/>
                <a:gd name="connsiteX9" fmla="*/ 2147286 w 3109751"/>
                <a:gd name="connsiteY9" fmla="*/ 289246 h 727142"/>
                <a:gd name="connsiteX10" fmla="*/ 2690009 w 3109751"/>
                <a:gd name="connsiteY10" fmla="*/ 570222 h 727142"/>
                <a:gd name="connsiteX11" fmla="*/ 2964562 w 3109751"/>
                <a:gd name="connsiteY11" fmla="*/ 659623 h 727142"/>
                <a:gd name="connsiteX12" fmla="*/ 3082419 w 3109751"/>
                <a:gd name="connsiteY12" fmla="*/ 700865 h 727142"/>
                <a:gd name="connsiteX13" fmla="*/ 3109751 w 3109751"/>
                <a:gd name="connsiteY13" fmla="*/ 727142 h 727142"/>
                <a:gd name="connsiteX14" fmla="*/ 2600642 w 3109751"/>
                <a:gd name="connsiteY14" fmla="*/ 727142 h 727142"/>
                <a:gd name="connsiteX15" fmla="*/ 2557255 w 3109751"/>
                <a:gd name="connsiteY15" fmla="*/ 704590 h 727142"/>
                <a:gd name="connsiteX16" fmla="*/ 2387787 w 3109751"/>
                <a:gd name="connsiteY16" fmla="*/ 646852 h 727142"/>
                <a:gd name="connsiteX17" fmla="*/ 2062153 w 3109751"/>
                <a:gd name="connsiteY17" fmla="*/ 544679 h 727142"/>
                <a:gd name="connsiteX18" fmla="*/ 1904657 w 3109751"/>
                <a:gd name="connsiteY18" fmla="*/ 521264 h 727142"/>
                <a:gd name="connsiteX19" fmla="*/ 1728006 w 3109751"/>
                <a:gd name="connsiteY19" fmla="*/ 629823 h 727142"/>
                <a:gd name="connsiteX20" fmla="*/ 1534329 w 3109751"/>
                <a:gd name="connsiteY20" fmla="*/ 717894 h 727142"/>
                <a:gd name="connsiteX21" fmla="*/ 1500774 w 3109751"/>
                <a:gd name="connsiteY21" fmla="*/ 727142 h 727142"/>
                <a:gd name="connsiteX22" fmla="*/ 101644 w 3109751"/>
                <a:gd name="connsiteY22" fmla="*/ 727142 h 727142"/>
                <a:gd name="connsiteX23" fmla="*/ 96680 w 3109751"/>
                <a:gd name="connsiteY23" fmla="*/ 717962 h 727142"/>
                <a:gd name="connsiteX24" fmla="*/ 89197 w 3109751"/>
                <a:gd name="connsiteY24" fmla="*/ 695811 h 727142"/>
                <a:gd name="connsiteX25" fmla="*/ 63657 w 3109751"/>
                <a:gd name="connsiteY25" fmla="*/ 636210 h 727142"/>
                <a:gd name="connsiteX26" fmla="*/ 29604 w 3109751"/>
                <a:gd name="connsiteY26" fmla="*/ 617052 h 727142"/>
                <a:gd name="connsiteX27" fmla="*/ 44503 w 3109751"/>
                <a:gd name="connsiteY27" fmla="*/ 474436 h 727142"/>
                <a:gd name="connsiteX28" fmla="*/ 4064 w 3109751"/>
                <a:gd name="connsiteY28" fmla="*/ 431863 h 727142"/>
                <a:gd name="connsiteX29" fmla="*/ 59401 w 3109751"/>
                <a:gd name="connsiteY29" fmla="*/ 110444 h 727142"/>
                <a:gd name="connsiteX30" fmla="*/ 260793 w 3109751"/>
                <a:gd name="connsiteY30" fmla="*/ 4279 h 727142"/>
                <a:gd name="connsiteX31" fmla="*/ 268538 w 3109751"/>
                <a:gd name="connsiteY31" fmla="*/ 3776 h 727142"/>
                <a:gd name="connsiteX32" fmla="*/ 268538 w 3109751"/>
                <a:gd name="connsiteY32" fmla="*/ 3775 h 727142"/>
                <a:gd name="connsiteX33" fmla="*/ 326667 w 3109751"/>
                <a:gd name="connsiteY33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09751" h="727142">
                  <a:moveTo>
                    <a:pt x="326667" y="0"/>
                  </a:moveTo>
                  <a:cubicBezTo>
                    <a:pt x="393547" y="1485"/>
                    <a:pt x="462185" y="21041"/>
                    <a:pt x="521246" y="65742"/>
                  </a:cubicBezTo>
                  <a:cubicBezTo>
                    <a:pt x="678742" y="187073"/>
                    <a:pt x="672357" y="338204"/>
                    <a:pt x="640432" y="431862"/>
                  </a:cubicBezTo>
                  <a:cubicBezTo>
                    <a:pt x="608507" y="527650"/>
                    <a:pt x="772388" y="589379"/>
                    <a:pt x="772388" y="589379"/>
                  </a:cubicBezTo>
                  <a:cubicBezTo>
                    <a:pt x="802185" y="595765"/>
                    <a:pt x="836238" y="595765"/>
                    <a:pt x="893703" y="574479"/>
                  </a:cubicBezTo>
                  <a:cubicBezTo>
                    <a:pt x="949039" y="551064"/>
                    <a:pt x="955424" y="517007"/>
                    <a:pt x="1044814" y="457406"/>
                  </a:cubicBezTo>
                  <a:cubicBezTo>
                    <a:pt x="1132075" y="397805"/>
                    <a:pt x="1323625" y="419091"/>
                    <a:pt x="1323625" y="419091"/>
                  </a:cubicBezTo>
                  <a:cubicBezTo>
                    <a:pt x="1323625" y="393547"/>
                    <a:pt x="1393859" y="374390"/>
                    <a:pt x="1425784" y="374390"/>
                  </a:cubicBezTo>
                  <a:cubicBezTo>
                    <a:pt x="1457709" y="374390"/>
                    <a:pt x="1636488" y="306275"/>
                    <a:pt x="1800369" y="267960"/>
                  </a:cubicBezTo>
                  <a:cubicBezTo>
                    <a:pt x="1964250" y="229645"/>
                    <a:pt x="2100463" y="261574"/>
                    <a:pt x="2147286" y="289246"/>
                  </a:cubicBezTo>
                  <a:cubicBezTo>
                    <a:pt x="2194109" y="319046"/>
                    <a:pt x="2541026" y="482949"/>
                    <a:pt x="2690009" y="570222"/>
                  </a:cubicBezTo>
                  <a:cubicBezTo>
                    <a:pt x="2838992" y="659623"/>
                    <a:pt x="2856018" y="634080"/>
                    <a:pt x="2964562" y="659623"/>
                  </a:cubicBezTo>
                  <a:cubicBezTo>
                    <a:pt x="3017770" y="672395"/>
                    <a:pt x="3056080" y="684103"/>
                    <a:pt x="3082419" y="700865"/>
                  </a:cubicBezTo>
                  <a:lnTo>
                    <a:pt x="3109751" y="727142"/>
                  </a:lnTo>
                  <a:lnTo>
                    <a:pt x="2600642" y="727142"/>
                  </a:lnTo>
                  <a:lnTo>
                    <a:pt x="2557255" y="704590"/>
                  </a:lnTo>
                  <a:cubicBezTo>
                    <a:pt x="2514422" y="686231"/>
                    <a:pt x="2460150" y="669202"/>
                    <a:pt x="2387787" y="646852"/>
                  </a:cubicBezTo>
                  <a:cubicBezTo>
                    <a:pt x="2243061" y="602151"/>
                    <a:pt x="2145158" y="580865"/>
                    <a:pt x="2062153" y="544679"/>
                  </a:cubicBezTo>
                  <a:cubicBezTo>
                    <a:pt x="1981277" y="510621"/>
                    <a:pt x="1945095" y="521264"/>
                    <a:pt x="1904657" y="521264"/>
                  </a:cubicBezTo>
                  <a:cubicBezTo>
                    <a:pt x="1864219" y="521264"/>
                    <a:pt x="1834422" y="551064"/>
                    <a:pt x="1728006" y="629823"/>
                  </a:cubicBezTo>
                  <a:cubicBezTo>
                    <a:pt x="1674798" y="669202"/>
                    <a:pt x="1599243" y="698470"/>
                    <a:pt x="1534329" y="717894"/>
                  </a:cubicBezTo>
                  <a:lnTo>
                    <a:pt x="1500774" y="727142"/>
                  </a:lnTo>
                  <a:lnTo>
                    <a:pt x="101644" y="727142"/>
                  </a:lnTo>
                  <a:lnTo>
                    <a:pt x="96680" y="717962"/>
                  </a:lnTo>
                  <a:cubicBezTo>
                    <a:pt x="94784" y="708183"/>
                    <a:pt x="100371" y="699004"/>
                    <a:pt x="89197" y="695811"/>
                  </a:cubicBezTo>
                  <a:cubicBezTo>
                    <a:pt x="74299" y="689425"/>
                    <a:pt x="63657" y="648981"/>
                    <a:pt x="63657" y="636210"/>
                  </a:cubicBezTo>
                  <a:cubicBezTo>
                    <a:pt x="63657" y="623438"/>
                    <a:pt x="63657" y="625567"/>
                    <a:pt x="29604" y="617052"/>
                  </a:cubicBezTo>
                  <a:cubicBezTo>
                    <a:pt x="-6577" y="608538"/>
                    <a:pt x="46631" y="489336"/>
                    <a:pt x="44503" y="474436"/>
                  </a:cubicBezTo>
                  <a:cubicBezTo>
                    <a:pt x="42374" y="459535"/>
                    <a:pt x="16834" y="470178"/>
                    <a:pt x="4064" y="431863"/>
                  </a:cubicBezTo>
                  <a:cubicBezTo>
                    <a:pt x="-8706" y="393548"/>
                    <a:pt x="8321" y="182816"/>
                    <a:pt x="59401" y="110444"/>
                  </a:cubicBezTo>
                  <a:cubicBezTo>
                    <a:pt x="98775" y="58293"/>
                    <a:pt x="174863" y="17317"/>
                    <a:pt x="260793" y="4279"/>
                  </a:cubicBezTo>
                  <a:lnTo>
                    <a:pt x="268538" y="3776"/>
                  </a:lnTo>
                  <a:lnTo>
                    <a:pt x="268538" y="3775"/>
                  </a:lnTo>
                  <a:lnTo>
                    <a:pt x="32666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777040" y="4013538"/>
              <a:ext cx="1816641" cy="727142"/>
            </a:xfrm>
            <a:custGeom>
              <a:avLst/>
              <a:gdLst>
                <a:gd name="connsiteX0" fmla="*/ 537254 w 1816641"/>
                <a:gd name="connsiteY0" fmla="*/ 0 h 727142"/>
                <a:gd name="connsiteX1" fmla="*/ 1632953 w 1816641"/>
                <a:gd name="connsiteY1" fmla="*/ 0 h 727142"/>
                <a:gd name="connsiteX2" fmla="*/ 1635513 w 1816641"/>
                <a:gd name="connsiteY2" fmla="*/ 15757 h 727142"/>
                <a:gd name="connsiteX3" fmla="*/ 1531429 w 1816641"/>
                <a:gd name="connsiteY3" fmla="*/ 287512 h 727142"/>
                <a:gd name="connsiteX4" fmla="*/ 1807380 w 1816641"/>
                <a:gd name="connsiteY4" fmla="*/ 705683 h 727142"/>
                <a:gd name="connsiteX5" fmla="*/ 1816641 w 1816641"/>
                <a:gd name="connsiteY5" fmla="*/ 727142 h 727142"/>
                <a:gd name="connsiteX6" fmla="*/ 1285399 w 1816641"/>
                <a:gd name="connsiteY6" fmla="*/ 727142 h 727142"/>
                <a:gd name="connsiteX7" fmla="*/ 1234262 w 1816641"/>
                <a:gd name="connsiteY7" fmla="*/ 682102 h 727142"/>
                <a:gd name="connsiteX8" fmla="*/ 1031273 w 1816641"/>
                <a:gd name="connsiteY8" fmla="*/ 502501 h 727142"/>
                <a:gd name="connsiteX9" fmla="*/ 441727 w 1816641"/>
                <a:gd name="connsiteY9" fmla="*/ 549330 h 727142"/>
                <a:gd name="connsiteX10" fmla="*/ 516152 w 1816641"/>
                <a:gd name="connsiteY10" fmla="*/ 629120 h 727142"/>
                <a:gd name="connsiteX11" fmla="*/ 565844 w 1816641"/>
                <a:gd name="connsiteY11" fmla="*/ 727142 h 727142"/>
                <a:gd name="connsiteX12" fmla="*/ 108513 w 1816641"/>
                <a:gd name="connsiteY12" fmla="*/ 727142 h 727142"/>
                <a:gd name="connsiteX13" fmla="*/ 37346 w 1816641"/>
                <a:gd name="connsiteY13" fmla="*/ 600417 h 727142"/>
                <a:gd name="connsiteX14" fmla="*/ 126735 w 1816641"/>
                <a:gd name="connsiteY14" fmla="*/ 234296 h 727142"/>
                <a:gd name="connsiteX15" fmla="*/ 428957 w 1816641"/>
                <a:gd name="connsiteY15" fmla="*/ 38465 h 727142"/>
                <a:gd name="connsiteX16" fmla="*/ 532447 w 1816641"/>
                <a:gd name="connsiteY16" fmla="*/ 1780 h 727142"/>
                <a:gd name="connsiteX17" fmla="*/ 537254 w 1816641"/>
                <a:gd name="connsiteY17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16641" h="727142">
                  <a:moveTo>
                    <a:pt x="537254" y="0"/>
                  </a:moveTo>
                  <a:lnTo>
                    <a:pt x="1632953" y="0"/>
                  </a:lnTo>
                  <a:lnTo>
                    <a:pt x="1635513" y="15757"/>
                  </a:lnTo>
                  <a:cubicBezTo>
                    <a:pt x="1645494" y="186470"/>
                    <a:pt x="1531429" y="287512"/>
                    <a:pt x="1531429" y="287512"/>
                  </a:cubicBezTo>
                  <a:cubicBezTo>
                    <a:pt x="1638378" y="391281"/>
                    <a:pt x="1753706" y="590838"/>
                    <a:pt x="1807380" y="705683"/>
                  </a:cubicBezTo>
                  <a:lnTo>
                    <a:pt x="1816641" y="727142"/>
                  </a:lnTo>
                  <a:lnTo>
                    <a:pt x="1285399" y="727142"/>
                  </a:lnTo>
                  <a:lnTo>
                    <a:pt x="1234262" y="682102"/>
                  </a:lnTo>
                  <a:cubicBezTo>
                    <a:pt x="1125984" y="586581"/>
                    <a:pt x="1031273" y="502501"/>
                    <a:pt x="1031273" y="502501"/>
                  </a:cubicBezTo>
                  <a:cubicBezTo>
                    <a:pt x="967423" y="534430"/>
                    <a:pt x="441727" y="549330"/>
                    <a:pt x="441727" y="549330"/>
                  </a:cubicBezTo>
                  <a:cubicBezTo>
                    <a:pt x="470992" y="570084"/>
                    <a:pt x="495467" y="597756"/>
                    <a:pt x="516152" y="629120"/>
                  </a:cubicBezTo>
                  <a:lnTo>
                    <a:pt x="565844" y="727142"/>
                  </a:lnTo>
                  <a:lnTo>
                    <a:pt x="108513" y="727142"/>
                  </a:lnTo>
                  <a:lnTo>
                    <a:pt x="37346" y="600417"/>
                  </a:lnTo>
                  <a:cubicBezTo>
                    <a:pt x="-62686" y="398199"/>
                    <a:pt x="62885" y="259840"/>
                    <a:pt x="126735" y="234296"/>
                  </a:cubicBezTo>
                  <a:cubicBezTo>
                    <a:pt x="188457" y="208753"/>
                    <a:pt x="309771" y="78908"/>
                    <a:pt x="428957" y="38465"/>
                  </a:cubicBezTo>
                  <a:cubicBezTo>
                    <a:pt x="458754" y="28354"/>
                    <a:pt x="494935" y="15449"/>
                    <a:pt x="532447" y="1780"/>
                  </a:cubicBezTo>
                  <a:lnTo>
                    <a:pt x="53725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6896879" y="3286394"/>
              <a:ext cx="2513114" cy="727144"/>
            </a:xfrm>
            <a:custGeom>
              <a:avLst/>
              <a:gdLst>
                <a:gd name="connsiteX0" fmla="*/ 981692 w 2513114"/>
                <a:gd name="connsiteY0" fmla="*/ 1 h 727144"/>
                <a:gd name="connsiteX1" fmla="*/ 2086381 w 2513114"/>
                <a:gd name="connsiteY1" fmla="*/ 1 h 727144"/>
                <a:gd name="connsiteX2" fmla="*/ 2102655 w 2513114"/>
                <a:gd name="connsiteY2" fmla="*/ 58691 h 727144"/>
                <a:gd name="connsiteX3" fmla="*/ 2292404 w 2513114"/>
                <a:gd name="connsiteY3" fmla="*/ 333502 h 727144"/>
                <a:gd name="connsiteX4" fmla="*/ 2503108 w 2513114"/>
                <a:gd name="connsiteY4" fmla="*/ 665564 h 727144"/>
                <a:gd name="connsiteX5" fmla="*/ 2513114 w 2513114"/>
                <a:gd name="connsiteY5" fmla="*/ 727144 h 727144"/>
                <a:gd name="connsiteX6" fmla="*/ 1417415 w 2513114"/>
                <a:gd name="connsiteY6" fmla="*/ 727144 h 727144"/>
                <a:gd name="connsiteX7" fmla="*/ 1524079 w 2513114"/>
                <a:gd name="connsiteY7" fmla="*/ 687648 h 727144"/>
                <a:gd name="connsiteX8" fmla="*/ 1649650 w 2513114"/>
                <a:gd name="connsiteY8" fmla="*/ 640021 h 727144"/>
                <a:gd name="connsiteX9" fmla="*/ 1255910 w 2513114"/>
                <a:gd name="connsiteY9" fmla="*/ 227071 h 727144"/>
                <a:gd name="connsiteX10" fmla="*/ 1039885 w 2513114"/>
                <a:gd name="connsiteY10" fmla="*/ 49332 h 727144"/>
                <a:gd name="connsiteX11" fmla="*/ 0 w 2513114"/>
                <a:gd name="connsiteY11" fmla="*/ 0 h 727144"/>
                <a:gd name="connsiteX12" fmla="*/ 237268 w 2513114"/>
                <a:gd name="connsiteY12" fmla="*/ 0 h 727144"/>
                <a:gd name="connsiteX13" fmla="*/ 242828 w 2513114"/>
                <a:gd name="connsiteY13" fmla="*/ 5695 h 727144"/>
                <a:gd name="connsiteX14" fmla="*/ 368399 w 2513114"/>
                <a:gd name="connsiteY14" fmla="*/ 63168 h 727144"/>
                <a:gd name="connsiteX15" fmla="*/ 393673 w 2513114"/>
                <a:gd name="connsiteY15" fmla="*/ 18800 h 727144"/>
                <a:gd name="connsiteX16" fmla="*/ 405886 w 2513114"/>
                <a:gd name="connsiteY16" fmla="*/ 0 h 727144"/>
                <a:gd name="connsiteX17" fmla="*/ 791050 w 2513114"/>
                <a:gd name="connsiteY17" fmla="*/ 0 h 727144"/>
                <a:gd name="connsiteX18" fmla="*/ 746097 w 2513114"/>
                <a:gd name="connsiteY18" fmla="*/ 55256 h 727144"/>
                <a:gd name="connsiteX19" fmla="*/ 680996 w 2513114"/>
                <a:gd name="connsiteY19" fmla="*/ 133678 h 727144"/>
                <a:gd name="connsiteX20" fmla="*/ 669055 w 2513114"/>
                <a:gd name="connsiteY20" fmla="*/ 147793 h 727144"/>
                <a:gd name="connsiteX21" fmla="*/ 612204 w 2513114"/>
                <a:gd name="connsiteY21" fmla="*/ 214993 h 727144"/>
                <a:gd name="connsiteX22" fmla="*/ 449275 w 2513114"/>
                <a:gd name="connsiteY22" fmla="*/ 395230 h 727144"/>
                <a:gd name="connsiteX23" fmla="*/ 253469 w 2513114"/>
                <a:gd name="connsiteY23" fmla="*/ 403745 h 727144"/>
                <a:gd name="connsiteX24" fmla="*/ 43942 w 2513114"/>
                <a:gd name="connsiteY24" fmla="*/ 76825 h 72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13114" h="727144">
                  <a:moveTo>
                    <a:pt x="981692" y="1"/>
                  </a:moveTo>
                  <a:lnTo>
                    <a:pt x="2086381" y="1"/>
                  </a:lnTo>
                  <a:lnTo>
                    <a:pt x="2102655" y="58691"/>
                  </a:lnTo>
                  <a:cubicBezTo>
                    <a:pt x="2151103" y="208014"/>
                    <a:pt x="2229087" y="294389"/>
                    <a:pt x="2292404" y="333502"/>
                  </a:cubicBezTo>
                  <a:cubicBezTo>
                    <a:pt x="2364767" y="378202"/>
                    <a:pt x="2447772" y="446318"/>
                    <a:pt x="2503108" y="665564"/>
                  </a:cubicBezTo>
                  <a:lnTo>
                    <a:pt x="2513114" y="727144"/>
                  </a:lnTo>
                  <a:lnTo>
                    <a:pt x="1417415" y="727144"/>
                  </a:lnTo>
                  <a:lnTo>
                    <a:pt x="1524079" y="687648"/>
                  </a:lnTo>
                  <a:cubicBezTo>
                    <a:pt x="1594314" y="661307"/>
                    <a:pt x="1649650" y="640021"/>
                    <a:pt x="1649650" y="640021"/>
                  </a:cubicBezTo>
                  <a:cubicBezTo>
                    <a:pt x="1649650" y="640021"/>
                    <a:pt x="1317632" y="269643"/>
                    <a:pt x="1255910" y="227071"/>
                  </a:cubicBezTo>
                  <a:cubicBezTo>
                    <a:pt x="1226114" y="205785"/>
                    <a:pt x="1129275" y="124898"/>
                    <a:pt x="1039885" y="49332"/>
                  </a:cubicBezTo>
                  <a:close/>
                  <a:moveTo>
                    <a:pt x="0" y="0"/>
                  </a:moveTo>
                  <a:lnTo>
                    <a:pt x="237268" y="0"/>
                  </a:lnTo>
                  <a:lnTo>
                    <a:pt x="242828" y="5695"/>
                  </a:lnTo>
                  <a:cubicBezTo>
                    <a:pt x="268368" y="22724"/>
                    <a:pt x="368399" y="63168"/>
                    <a:pt x="368399" y="63168"/>
                  </a:cubicBezTo>
                  <a:cubicBezTo>
                    <a:pt x="377445" y="46405"/>
                    <a:pt x="385825" y="31738"/>
                    <a:pt x="393673" y="18800"/>
                  </a:cubicBezTo>
                  <a:lnTo>
                    <a:pt x="405886" y="0"/>
                  </a:lnTo>
                  <a:lnTo>
                    <a:pt x="791050" y="0"/>
                  </a:lnTo>
                  <a:lnTo>
                    <a:pt x="746097" y="55256"/>
                  </a:lnTo>
                  <a:cubicBezTo>
                    <a:pt x="725741" y="80014"/>
                    <a:pt x="703676" y="106605"/>
                    <a:pt x="680996" y="133678"/>
                  </a:cubicBezTo>
                  <a:lnTo>
                    <a:pt x="669055" y="147793"/>
                  </a:lnTo>
                  <a:lnTo>
                    <a:pt x="612204" y="214993"/>
                  </a:lnTo>
                  <a:cubicBezTo>
                    <a:pt x="543753" y="295053"/>
                    <a:pt x="479604" y="367292"/>
                    <a:pt x="449275" y="395230"/>
                  </a:cubicBezTo>
                  <a:cubicBezTo>
                    <a:pt x="370527" y="467603"/>
                    <a:pt x="310934" y="456960"/>
                    <a:pt x="253469" y="403745"/>
                  </a:cubicBezTo>
                  <a:cubicBezTo>
                    <a:pt x="216224" y="369155"/>
                    <a:pt x="121613" y="211505"/>
                    <a:pt x="43942" y="7682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8125823" y="5467824"/>
              <a:ext cx="2385161" cy="727143"/>
            </a:xfrm>
            <a:custGeom>
              <a:avLst/>
              <a:gdLst>
                <a:gd name="connsiteX0" fmla="*/ 1826774 w 2385161"/>
                <a:gd name="connsiteY0" fmla="*/ 0 h 727143"/>
                <a:gd name="connsiteX1" fmla="*/ 2091339 w 2385161"/>
                <a:gd name="connsiteY1" fmla="*/ 0 h 727143"/>
                <a:gd name="connsiteX2" fmla="*/ 2091342 w 2385161"/>
                <a:gd name="connsiteY2" fmla="*/ 3 h 727143"/>
                <a:gd name="connsiteX3" fmla="*/ 2116982 w 2385161"/>
                <a:gd name="connsiteY3" fmla="*/ 27376 h 727143"/>
                <a:gd name="connsiteX4" fmla="*/ 2129752 w 2385161"/>
                <a:gd name="connsiteY4" fmla="*/ 27376 h 727143"/>
                <a:gd name="connsiteX5" fmla="*/ 2185088 w 2385161"/>
                <a:gd name="connsiteY5" fmla="*/ 76334 h 727143"/>
                <a:gd name="connsiteX6" fmla="*/ 2351097 w 2385161"/>
                <a:gd name="connsiteY6" fmla="*/ 125292 h 727143"/>
                <a:gd name="connsiteX7" fmla="*/ 2276606 w 2385161"/>
                <a:gd name="connsiteY7" fmla="*/ 365824 h 727143"/>
                <a:gd name="connsiteX8" fmla="*/ 2182960 w 2385161"/>
                <a:gd name="connsiteY8" fmla="*/ 627643 h 727143"/>
                <a:gd name="connsiteX9" fmla="*/ 1959486 w 2385161"/>
                <a:gd name="connsiteY9" fmla="*/ 697887 h 727143"/>
                <a:gd name="connsiteX10" fmla="*/ 2010566 w 2385161"/>
                <a:gd name="connsiteY10" fmla="*/ 587199 h 727143"/>
                <a:gd name="connsiteX11" fmla="*/ 2027592 w 2385161"/>
                <a:gd name="connsiteY11" fmla="*/ 327509 h 727143"/>
                <a:gd name="connsiteX12" fmla="*/ 1987154 w 2385161"/>
                <a:gd name="connsiteY12" fmla="*/ 221079 h 727143"/>
                <a:gd name="connsiteX13" fmla="*/ 1889251 w 2385161"/>
                <a:gd name="connsiteY13" fmla="*/ 50790 h 727143"/>
                <a:gd name="connsiteX14" fmla="*/ 1861558 w 2385161"/>
                <a:gd name="connsiteY14" fmla="*/ 27725 h 727143"/>
                <a:gd name="connsiteX15" fmla="*/ 328683 w 2385161"/>
                <a:gd name="connsiteY15" fmla="*/ 0 h 727143"/>
                <a:gd name="connsiteX16" fmla="*/ 570661 w 2385161"/>
                <a:gd name="connsiteY16" fmla="*/ 0 h 727143"/>
                <a:gd name="connsiteX17" fmla="*/ 572882 w 2385161"/>
                <a:gd name="connsiteY17" fmla="*/ 5025 h 727143"/>
                <a:gd name="connsiteX18" fmla="*/ 612256 w 2385161"/>
                <a:gd name="connsiteY18" fmla="*/ 76333 h 727143"/>
                <a:gd name="connsiteX19" fmla="*/ 746341 w 2385161"/>
                <a:gd name="connsiteY19" fmla="*/ 253007 h 727143"/>
                <a:gd name="connsiteX20" fmla="*/ 499455 w 2385161"/>
                <a:gd name="connsiteY20" fmla="*/ 510569 h 727143"/>
                <a:gd name="connsiteX21" fmla="*/ 3556 w 2385161"/>
                <a:gd name="connsiteY21" fmla="*/ 642542 h 727143"/>
                <a:gd name="connsiteX22" fmla="*/ 99330 w 2385161"/>
                <a:gd name="connsiteY22" fmla="*/ 482897 h 727143"/>
                <a:gd name="connsiteX23" fmla="*/ 316419 w 2385161"/>
                <a:gd name="connsiteY23" fmla="*/ 182763 h 727143"/>
                <a:gd name="connsiteX24" fmla="*/ 329189 w 2385161"/>
                <a:gd name="connsiteY24" fmla="*/ 97619 h 727143"/>
                <a:gd name="connsiteX25" fmla="*/ 325465 w 2385161"/>
                <a:gd name="connsiteY25" fmla="*/ 24448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85161" h="727143">
                  <a:moveTo>
                    <a:pt x="1826774" y="0"/>
                  </a:moveTo>
                  <a:lnTo>
                    <a:pt x="2091339" y="0"/>
                  </a:lnTo>
                  <a:lnTo>
                    <a:pt x="2091342" y="3"/>
                  </a:lnTo>
                  <a:cubicBezTo>
                    <a:pt x="2107138" y="17132"/>
                    <a:pt x="2116982" y="27376"/>
                    <a:pt x="2116982" y="27376"/>
                  </a:cubicBezTo>
                  <a:cubicBezTo>
                    <a:pt x="2116982" y="27376"/>
                    <a:pt x="2116982" y="27376"/>
                    <a:pt x="2129752" y="27376"/>
                  </a:cubicBezTo>
                  <a:cubicBezTo>
                    <a:pt x="2142522" y="27376"/>
                    <a:pt x="2155292" y="72077"/>
                    <a:pt x="2185088" y="76334"/>
                  </a:cubicBezTo>
                  <a:cubicBezTo>
                    <a:pt x="2217013" y="78462"/>
                    <a:pt x="2259580" y="76334"/>
                    <a:pt x="2351097" y="125292"/>
                  </a:cubicBezTo>
                  <a:cubicBezTo>
                    <a:pt x="2440487" y="176378"/>
                    <a:pt x="2331942" y="299837"/>
                    <a:pt x="2276606" y="365824"/>
                  </a:cubicBezTo>
                  <a:cubicBezTo>
                    <a:pt x="2223398" y="431811"/>
                    <a:pt x="2274478" y="510570"/>
                    <a:pt x="2182960" y="627643"/>
                  </a:cubicBezTo>
                  <a:cubicBezTo>
                    <a:pt x="2091442" y="744716"/>
                    <a:pt x="1991410" y="744716"/>
                    <a:pt x="1959486" y="697887"/>
                  </a:cubicBezTo>
                  <a:cubicBezTo>
                    <a:pt x="1927561" y="648929"/>
                    <a:pt x="1991410" y="623386"/>
                    <a:pt x="2010566" y="587199"/>
                  </a:cubicBezTo>
                  <a:cubicBezTo>
                    <a:pt x="2027592" y="548884"/>
                    <a:pt x="2027592" y="378596"/>
                    <a:pt x="2027592" y="327509"/>
                  </a:cubicBezTo>
                  <a:cubicBezTo>
                    <a:pt x="2027592" y="278551"/>
                    <a:pt x="1987154" y="246622"/>
                    <a:pt x="1987154" y="221079"/>
                  </a:cubicBezTo>
                  <a:cubicBezTo>
                    <a:pt x="1987154" y="195536"/>
                    <a:pt x="1953101" y="104006"/>
                    <a:pt x="1889251" y="50790"/>
                  </a:cubicBezTo>
                  <a:cubicBezTo>
                    <a:pt x="1881536" y="44138"/>
                    <a:pt x="1872224" y="36389"/>
                    <a:pt x="1861558" y="27725"/>
                  </a:cubicBezTo>
                  <a:close/>
                  <a:moveTo>
                    <a:pt x="328683" y="0"/>
                  </a:moveTo>
                  <a:lnTo>
                    <a:pt x="570661" y="0"/>
                  </a:lnTo>
                  <a:lnTo>
                    <a:pt x="572882" y="5025"/>
                  </a:lnTo>
                  <a:cubicBezTo>
                    <a:pt x="584588" y="35889"/>
                    <a:pt x="595230" y="66754"/>
                    <a:pt x="612256" y="76333"/>
                  </a:cubicBezTo>
                  <a:cubicBezTo>
                    <a:pt x="648438" y="95490"/>
                    <a:pt x="665464" y="161477"/>
                    <a:pt x="746341" y="253007"/>
                  </a:cubicBezTo>
                  <a:cubicBezTo>
                    <a:pt x="825089" y="344537"/>
                    <a:pt x="722929" y="372209"/>
                    <a:pt x="499455" y="510569"/>
                  </a:cubicBezTo>
                  <a:cubicBezTo>
                    <a:pt x="275981" y="648928"/>
                    <a:pt x="20582" y="714915"/>
                    <a:pt x="3556" y="642542"/>
                  </a:cubicBezTo>
                  <a:cubicBezTo>
                    <a:pt x="-11343" y="570170"/>
                    <a:pt x="20582" y="521212"/>
                    <a:pt x="99330" y="482897"/>
                  </a:cubicBezTo>
                  <a:cubicBezTo>
                    <a:pt x="178078" y="444582"/>
                    <a:pt x="316419" y="182763"/>
                    <a:pt x="316419" y="182763"/>
                  </a:cubicBezTo>
                  <a:cubicBezTo>
                    <a:pt x="316419" y="182763"/>
                    <a:pt x="341959" y="142320"/>
                    <a:pt x="329189" y="97619"/>
                  </a:cubicBezTo>
                  <a:cubicBezTo>
                    <a:pt x="322804" y="75269"/>
                    <a:pt x="323336" y="47065"/>
                    <a:pt x="325465" y="2444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7885553" y="4740681"/>
              <a:ext cx="2331608" cy="727143"/>
            </a:xfrm>
            <a:custGeom>
              <a:avLst/>
              <a:gdLst>
                <a:gd name="connsiteX0" fmla="*/ 1176886 w 2331608"/>
                <a:gd name="connsiteY0" fmla="*/ 0 h 727143"/>
                <a:gd name="connsiteX1" fmla="*/ 1708128 w 2331608"/>
                <a:gd name="connsiteY1" fmla="*/ 0 h 727143"/>
                <a:gd name="connsiteX2" fmla="*/ 1720242 w 2331608"/>
                <a:gd name="connsiteY2" fmla="*/ 28069 h 727143"/>
                <a:gd name="connsiteX3" fmla="*/ 1729395 w 2331608"/>
                <a:gd name="connsiteY3" fmla="*/ 58464 h 727143"/>
                <a:gd name="connsiteX4" fmla="*/ 1757063 w 2331608"/>
                <a:gd name="connsiteY4" fmla="*/ 122322 h 727143"/>
                <a:gd name="connsiteX5" fmla="*/ 2133777 w 2331608"/>
                <a:gd name="connsiteY5" fmla="*/ 477799 h 727143"/>
                <a:gd name="connsiteX6" fmla="*/ 2303939 w 2331608"/>
                <a:gd name="connsiteY6" fmla="*/ 696709 h 727143"/>
                <a:gd name="connsiteX7" fmla="*/ 2331608 w 2331608"/>
                <a:gd name="connsiteY7" fmla="*/ 727142 h 727143"/>
                <a:gd name="connsiteX8" fmla="*/ 2067043 w 2331608"/>
                <a:gd name="connsiteY8" fmla="*/ 727142 h 727143"/>
                <a:gd name="connsiteX9" fmla="*/ 2066003 w 2331608"/>
                <a:gd name="connsiteY9" fmla="*/ 726313 h 727143"/>
                <a:gd name="connsiteX10" fmla="*/ 1761320 w 2331608"/>
                <a:gd name="connsiteY10" fmla="*/ 501214 h 727143"/>
                <a:gd name="connsiteX11" fmla="*/ 1593182 w 2331608"/>
                <a:gd name="connsiteY11" fmla="*/ 416069 h 727143"/>
                <a:gd name="connsiteX12" fmla="*/ 1454841 w 2331608"/>
                <a:gd name="connsiteY12" fmla="*/ 250038 h 727143"/>
                <a:gd name="connsiteX13" fmla="*/ 1410146 w 2331608"/>
                <a:gd name="connsiteY13" fmla="*/ 203209 h 727143"/>
                <a:gd name="connsiteX14" fmla="*/ 1208234 w 2331608"/>
                <a:gd name="connsiteY14" fmla="*/ 27611 h 727143"/>
                <a:gd name="connsiteX15" fmla="*/ 0 w 2331608"/>
                <a:gd name="connsiteY15" fmla="*/ 0 h 727143"/>
                <a:gd name="connsiteX16" fmla="*/ 457331 w 2331608"/>
                <a:gd name="connsiteY16" fmla="*/ 0 h 727143"/>
                <a:gd name="connsiteX17" fmla="*/ 459317 w 2331608"/>
                <a:gd name="connsiteY17" fmla="*/ 3918 h 727143"/>
                <a:gd name="connsiteX18" fmla="*/ 518378 w 2331608"/>
                <a:gd name="connsiteY18" fmla="*/ 196823 h 727143"/>
                <a:gd name="connsiteX19" fmla="*/ 754622 w 2331608"/>
                <a:gd name="connsiteY19" fmla="*/ 665116 h 727143"/>
                <a:gd name="connsiteX20" fmla="*/ 767392 w 2331608"/>
                <a:gd name="connsiteY20" fmla="*/ 660859 h 727143"/>
                <a:gd name="connsiteX21" fmla="*/ 793863 w 2331608"/>
                <a:gd name="connsiteY21" fmla="*/ 688531 h 727143"/>
                <a:gd name="connsiteX22" fmla="*/ 810930 w 2331608"/>
                <a:gd name="connsiteY22" fmla="*/ 727143 h 727143"/>
                <a:gd name="connsiteX23" fmla="*/ 568952 w 2331608"/>
                <a:gd name="connsiteY23" fmla="*/ 727143 h 727143"/>
                <a:gd name="connsiteX24" fmla="*/ 569459 w 2331608"/>
                <a:gd name="connsiteY24" fmla="*/ 723287 h 727143"/>
                <a:gd name="connsiteX25" fmla="*/ 571587 w 2331608"/>
                <a:gd name="connsiteY25" fmla="*/ 711946 h 727143"/>
                <a:gd name="connsiteX26" fmla="*/ 267236 w 2331608"/>
                <a:gd name="connsiteY26" fmla="*/ 341568 h 727143"/>
                <a:gd name="connsiteX27" fmla="*/ 7747 w 2331608"/>
                <a:gd name="connsiteY27" fmla="*/ 13796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1608" h="727143">
                  <a:moveTo>
                    <a:pt x="1176886" y="0"/>
                  </a:moveTo>
                  <a:lnTo>
                    <a:pt x="1708128" y="0"/>
                  </a:lnTo>
                  <a:lnTo>
                    <a:pt x="1720242" y="28069"/>
                  </a:lnTo>
                  <a:cubicBezTo>
                    <a:pt x="1725438" y="41668"/>
                    <a:pt x="1728597" y="52078"/>
                    <a:pt x="1729395" y="58464"/>
                  </a:cubicBezTo>
                  <a:cubicBezTo>
                    <a:pt x="1735780" y="109550"/>
                    <a:pt x="1757063" y="122322"/>
                    <a:pt x="1757063" y="122322"/>
                  </a:cubicBezTo>
                  <a:cubicBezTo>
                    <a:pt x="1931586" y="201080"/>
                    <a:pt x="2067799" y="364983"/>
                    <a:pt x="2133777" y="477799"/>
                  </a:cubicBezTo>
                  <a:cubicBezTo>
                    <a:pt x="2175013" y="548309"/>
                    <a:pt x="2251999" y="638775"/>
                    <a:pt x="2303939" y="696709"/>
                  </a:cubicBezTo>
                  <a:lnTo>
                    <a:pt x="2331608" y="727142"/>
                  </a:lnTo>
                  <a:lnTo>
                    <a:pt x="2067043" y="727142"/>
                  </a:lnTo>
                  <a:lnTo>
                    <a:pt x="2066003" y="726313"/>
                  </a:lnTo>
                  <a:cubicBezTo>
                    <a:pt x="1987188" y="664451"/>
                    <a:pt x="1868268" y="576247"/>
                    <a:pt x="1761320" y="501214"/>
                  </a:cubicBezTo>
                  <a:cubicBezTo>
                    <a:pt x="1618722" y="399041"/>
                    <a:pt x="1676187" y="439484"/>
                    <a:pt x="1593182" y="416069"/>
                  </a:cubicBezTo>
                  <a:cubicBezTo>
                    <a:pt x="1512306" y="390526"/>
                    <a:pt x="1478253" y="275581"/>
                    <a:pt x="1454841" y="250038"/>
                  </a:cubicBezTo>
                  <a:cubicBezTo>
                    <a:pt x="1433558" y="226623"/>
                    <a:pt x="1410146" y="203209"/>
                    <a:pt x="1410146" y="203209"/>
                  </a:cubicBezTo>
                  <a:cubicBezTo>
                    <a:pt x="1369442" y="168885"/>
                    <a:pt x="1290728" y="100138"/>
                    <a:pt x="1208234" y="27611"/>
                  </a:cubicBezTo>
                  <a:close/>
                  <a:moveTo>
                    <a:pt x="0" y="0"/>
                  </a:moveTo>
                  <a:lnTo>
                    <a:pt x="457331" y="0"/>
                  </a:lnTo>
                  <a:lnTo>
                    <a:pt x="459317" y="3918"/>
                  </a:lnTo>
                  <a:cubicBezTo>
                    <a:pt x="487518" y="74960"/>
                    <a:pt x="504544" y="147865"/>
                    <a:pt x="518378" y="196823"/>
                  </a:cubicBezTo>
                  <a:cubicBezTo>
                    <a:pt x="548175" y="294739"/>
                    <a:pt x="754622" y="665116"/>
                    <a:pt x="754622" y="665116"/>
                  </a:cubicBezTo>
                  <a:cubicBezTo>
                    <a:pt x="754622" y="665116"/>
                    <a:pt x="754622" y="665116"/>
                    <a:pt x="767392" y="660859"/>
                  </a:cubicBezTo>
                  <a:cubicBezTo>
                    <a:pt x="778034" y="665649"/>
                    <a:pt x="786547" y="675760"/>
                    <a:pt x="793863" y="688531"/>
                  </a:cubicBezTo>
                  <a:lnTo>
                    <a:pt x="810930" y="727143"/>
                  </a:lnTo>
                  <a:lnTo>
                    <a:pt x="568952" y="727143"/>
                  </a:lnTo>
                  <a:lnTo>
                    <a:pt x="569459" y="723287"/>
                  </a:lnTo>
                  <a:cubicBezTo>
                    <a:pt x="570656" y="716203"/>
                    <a:pt x="571587" y="711946"/>
                    <a:pt x="571587" y="711946"/>
                  </a:cubicBezTo>
                  <a:cubicBezTo>
                    <a:pt x="571587" y="711946"/>
                    <a:pt x="386422" y="471413"/>
                    <a:pt x="267236" y="341568"/>
                  </a:cubicBezTo>
                  <a:cubicBezTo>
                    <a:pt x="176251" y="245781"/>
                    <a:pt x="88856" y="144007"/>
                    <a:pt x="7747" y="1379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126" name="Straight Connector 125"/>
          <p:cNvCxnSpPr/>
          <p:nvPr/>
        </p:nvCxnSpPr>
        <p:spPr>
          <a:xfrm flipH="1">
            <a:off x="4922449" y="2238174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flipH="1">
            <a:off x="3529916" y="1798271"/>
            <a:ext cx="655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Head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1309182" y="2067459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2"/>
                </a:solidFill>
                <a:cs typeface="Lato Light"/>
              </a:rPr>
              <a:t>Lorem ipsum dolor sit amet, </a:t>
            </a:r>
            <a:r>
              <a:rPr lang="pt-BR" sz="1200">
                <a:solidFill>
                  <a:schemeClr val="tx2"/>
                </a:solidFill>
                <a:cs typeface="Lato Light"/>
              </a:rPr>
              <a:t>consectetur adipiscing dolor sit </a:t>
            </a:r>
            <a:r>
              <a:rPr lang="pt-BR" sz="1200" smtClean="0">
                <a:solidFill>
                  <a:schemeClr val="tx2"/>
                </a:solidFill>
                <a:cs typeface="Lato Light"/>
              </a:rPr>
              <a:t>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16" name="TextBox 115"/>
          <p:cNvSpPr txBox="1"/>
          <p:nvPr/>
        </p:nvSpPr>
        <p:spPr>
          <a:xfrm flipH="1">
            <a:off x="2918613" y="2532357"/>
            <a:ext cx="66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Hand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17" name="TextBox 116"/>
          <p:cNvSpPr txBox="1"/>
          <p:nvPr/>
        </p:nvSpPr>
        <p:spPr>
          <a:xfrm flipH="1">
            <a:off x="704291" y="2801545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2"/>
                </a:solidFill>
                <a:cs typeface="Lato Light"/>
              </a:rPr>
              <a:t>Lorem ipsum dolor </a:t>
            </a:r>
            <a:r>
              <a:rPr lang="pt-BR" sz="1200">
                <a:solidFill>
                  <a:schemeClr val="tx2"/>
                </a:solidFill>
                <a:cs typeface="Lato Light"/>
              </a:rPr>
              <a:t>sit </a:t>
            </a:r>
            <a:r>
              <a:rPr lang="pt-BR" sz="1200" smtClean="0">
                <a:solidFill>
                  <a:schemeClr val="tx2"/>
                </a:solidFill>
                <a:cs typeface="Lato Light"/>
              </a:rPr>
              <a:t>amet, consectetur </a:t>
            </a:r>
            <a:r>
              <a:rPr lang="pt-BR" sz="1200">
                <a:solidFill>
                  <a:schemeClr val="tx2"/>
                </a:solidFill>
                <a:cs typeface="Lato Light"/>
              </a:rPr>
              <a:t>adipiscing elit dolor sit.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18" name="TextBox 117"/>
          <p:cNvSpPr txBox="1"/>
          <p:nvPr/>
        </p:nvSpPr>
        <p:spPr>
          <a:xfrm flipH="1">
            <a:off x="3232947" y="3232384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Elbow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19" name="TextBox 118"/>
          <p:cNvSpPr txBox="1"/>
          <p:nvPr/>
        </p:nvSpPr>
        <p:spPr>
          <a:xfrm flipH="1">
            <a:off x="1084347" y="3501572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2"/>
                </a:solidFill>
                <a:cs typeface="Lato Light"/>
              </a:rPr>
              <a:t>Lorem ipsum dolor sit amet, </a:t>
            </a:r>
            <a:r>
              <a:rPr lang="pt-BR" sz="1200">
                <a:solidFill>
                  <a:schemeClr val="tx2"/>
                </a:solidFill>
                <a:cs typeface="Lato Light"/>
              </a:rPr>
              <a:t>consectetur adipiscing dolor sit </a:t>
            </a:r>
            <a:r>
              <a:rPr lang="pt-BR" sz="1200" dirty="0">
                <a:solidFill>
                  <a:schemeClr val="tx2"/>
                </a:solidFill>
                <a:cs typeface="Lato Light"/>
              </a:rPr>
              <a:t>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20" name="TextBox 119"/>
          <p:cNvSpPr txBox="1"/>
          <p:nvPr/>
        </p:nvSpPr>
        <p:spPr>
          <a:xfrm flipH="1">
            <a:off x="4138719" y="395986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Knee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21" name="TextBox 120"/>
          <p:cNvSpPr txBox="1"/>
          <p:nvPr/>
        </p:nvSpPr>
        <p:spPr>
          <a:xfrm flipH="1">
            <a:off x="1901954" y="4229051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smtClean="0">
                <a:solidFill>
                  <a:schemeClr val="tx2"/>
                </a:solidFill>
                <a:cs typeface="Lato Light"/>
              </a:rPr>
              <a:t>Lorem ipsum dolor sit amet, consectetur adipiscing dolor sit 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22" name="Oval 121"/>
          <p:cNvSpPr/>
          <p:nvPr/>
        </p:nvSpPr>
        <p:spPr>
          <a:xfrm flipH="1">
            <a:off x="4337079" y="1910439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 flipH="1">
            <a:off x="3740737" y="267942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 flipH="1">
            <a:off x="4120793" y="341874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 flipH="1">
            <a:off x="4938400" y="411781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 flipH="1">
            <a:off x="4052445" y="4701572"/>
            <a:ext cx="907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Gravure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28" name="TextBox 127"/>
          <p:cNvSpPr txBox="1"/>
          <p:nvPr/>
        </p:nvSpPr>
        <p:spPr>
          <a:xfrm flipH="1">
            <a:off x="2083703" y="4970760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2"/>
                </a:solidFill>
                <a:cs typeface="Lato Light"/>
              </a:rPr>
              <a:t>Lorem ipsum dolor sit amet, </a:t>
            </a:r>
            <a:r>
              <a:rPr lang="pt-BR" sz="1200">
                <a:solidFill>
                  <a:schemeClr val="tx2"/>
                </a:solidFill>
                <a:cs typeface="Lato Light"/>
              </a:rPr>
              <a:t>consectetur adipiscing dolor sit </a:t>
            </a:r>
            <a:r>
              <a:rPr lang="pt-BR" sz="1200" dirty="0">
                <a:solidFill>
                  <a:schemeClr val="tx2"/>
                </a:solidFill>
                <a:cs typeface="Lato Light"/>
              </a:rPr>
              <a:t>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29" name="Oval 128"/>
          <p:cNvSpPr/>
          <p:nvPr/>
        </p:nvSpPr>
        <p:spPr>
          <a:xfrm flipH="1">
            <a:off x="5120149" y="4859521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4263316" y="2964437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4635823" y="3679819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78755" y="4387609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684227" y="5088649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flipH="1">
            <a:off x="4545724" y="5460507"/>
            <a:ext cx="576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Feet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37" name="TextBox 136"/>
          <p:cNvSpPr txBox="1"/>
          <p:nvPr/>
        </p:nvSpPr>
        <p:spPr>
          <a:xfrm flipH="1">
            <a:off x="2245160" y="5729695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smtClean="0">
                <a:solidFill>
                  <a:schemeClr val="tx2"/>
                </a:solidFill>
                <a:cs typeface="Lato Light"/>
              </a:rPr>
              <a:t>Lorem ipsum dolor sit amet, consectetur adipiscing dolor sit 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38" name="Oval 137"/>
          <p:cNvSpPr/>
          <p:nvPr/>
        </p:nvSpPr>
        <p:spPr>
          <a:xfrm flipH="1">
            <a:off x="5281606" y="5618456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5845684" y="5847584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006075" y="408722"/>
            <a:ext cx="6179850" cy="995467"/>
            <a:chOff x="5988387" y="483017"/>
            <a:chExt cx="12359700" cy="1990933"/>
          </a:xfrm>
        </p:grpSpPr>
        <p:sp>
          <p:nvSpPr>
            <p:cNvPr id="47" name="TextBox 46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 smtClean="0">
                  <a:solidFill>
                    <a:schemeClr val="tx2"/>
                  </a:solidFill>
                  <a:latin typeface="+mj-lt"/>
                  <a:cs typeface="Lato Regular"/>
                </a:rPr>
                <a:t>Human Diagram</a:t>
              </a:r>
              <a:endParaRPr lang="id-ID" sz="4400" dirty="0">
                <a:solidFill>
                  <a:schemeClr val="tx2"/>
                </a:solidFill>
                <a:latin typeface="+mj-lt"/>
                <a:cs typeface="Lato Regular"/>
              </a:endParaRPr>
            </a:p>
          </p:txBody>
        </p:sp>
        <p:sp>
          <p:nvSpPr>
            <p:cNvPr id="48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57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 animBg="1"/>
      <p:bldP spid="123" grpId="0" animBg="1"/>
      <p:bldP spid="124" grpId="0" animBg="1"/>
      <p:bldP spid="125" grpId="0" animBg="1"/>
      <p:bldP spid="127" grpId="0"/>
      <p:bldP spid="128" grpId="0"/>
      <p:bldP spid="129" grpId="0" animBg="1"/>
      <p:bldP spid="136" grpId="0"/>
      <p:bldP spid="137" grpId="0"/>
      <p:bldP spid="1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83611" y="662835"/>
            <a:ext cx="1082869" cy="1343186"/>
          </a:xfrm>
          <a:prstGeom prst="rect">
            <a:avLst/>
          </a:prstGeom>
          <a:gradFill flip="none" rotWithShape="1">
            <a:gsLst>
              <a:gs pos="0">
                <a:srgbClr val="02417B"/>
              </a:gs>
              <a:gs pos="57000">
                <a:srgbClr val="0057C0"/>
              </a:gs>
              <a:gs pos="100000">
                <a:srgbClr val="037EE3"/>
              </a:gs>
            </a:gsLst>
            <a:lin ang="13500000" scaled="1"/>
            <a:tileRect/>
          </a:gradFill>
          <a:ln w="1905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720000" rIns="91440" bIns="45720" numCol="1" anchor="t" anchorCtr="0" compatLnSpc="1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董事长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5355389" y="806820"/>
            <a:ext cx="335288" cy="508558"/>
          </a:xfrm>
          <a:custGeom>
            <a:avLst/>
            <a:gdLst>
              <a:gd name="T0" fmla="*/ 64 w 126"/>
              <a:gd name="T1" fmla="*/ 0 h 191"/>
              <a:gd name="T2" fmla="*/ 104 w 126"/>
              <a:gd name="T3" fmla="*/ 40 h 191"/>
              <a:gd name="T4" fmla="*/ 64 w 126"/>
              <a:gd name="T5" fmla="*/ 81 h 191"/>
              <a:gd name="T6" fmla="*/ 23 w 126"/>
              <a:gd name="T7" fmla="*/ 40 h 191"/>
              <a:gd name="T8" fmla="*/ 64 w 126"/>
              <a:gd name="T9" fmla="*/ 0 h 191"/>
              <a:gd name="T10" fmla="*/ 2 w 126"/>
              <a:gd name="T11" fmla="*/ 145 h 191"/>
              <a:gd name="T12" fmla="*/ 125 w 126"/>
              <a:gd name="T13" fmla="*/ 144 h 191"/>
              <a:gd name="T14" fmla="*/ 97 w 126"/>
              <a:gd name="T15" fmla="*/ 76 h 191"/>
              <a:gd name="T16" fmla="*/ 64 w 126"/>
              <a:gd name="T17" fmla="*/ 89 h 191"/>
              <a:gd name="T18" fmla="*/ 30 w 126"/>
              <a:gd name="T19" fmla="*/ 76 h 191"/>
              <a:gd name="T20" fmla="*/ 2 w 126"/>
              <a:gd name="T21" fmla="*/ 14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91">
                <a:moveTo>
                  <a:pt x="64" y="0"/>
                </a:moveTo>
                <a:cubicBezTo>
                  <a:pt x="86" y="0"/>
                  <a:pt x="104" y="18"/>
                  <a:pt x="104" y="40"/>
                </a:cubicBezTo>
                <a:cubicBezTo>
                  <a:pt x="104" y="62"/>
                  <a:pt x="86" y="81"/>
                  <a:pt x="64" y="81"/>
                </a:cubicBezTo>
                <a:cubicBezTo>
                  <a:pt x="41" y="81"/>
                  <a:pt x="23" y="62"/>
                  <a:pt x="23" y="40"/>
                </a:cubicBezTo>
                <a:cubicBezTo>
                  <a:pt x="23" y="18"/>
                  <a:pt x="41" y="0"/>
                  <a:pt x="64" y="0"/>
                </a:cubicBezTo>
                <a:close/>
                <a:moveTo>
                  <a:pt x="2" y="145"/>
                </a:moveTo>
                <a:cubicBezTo>
                  <a:pt x="7" y="191"/>
                  <a:pt x="121" y="191"/>
                  <a:pt x="125" y="144"/>
                </a:cubicBezTo>
                <a:cubicBezTo>
                  <a:pt x="126" y="129"/>
                  <a:pt x="124" y="103"/>
                  <a:pt x="97" y="76"/>
                </a:cubicBezTo>
                <a:cubicBezTo>
                  <a:pt x="88" y="84"/>
                  <a:pt x="77" y="89"/>
                  <a:pt x="64" y="89"/>
                </a:cubicBezTo>
                <a:cubicBezTo>
                  <a:pt x="51" y="89"/>
                  <a:pt x="39" y="84"/>
                  <a:pt x="30" y="76"/>
                </a:cubicBezTo>
                <a:cubicBezTo>
                  <a:pt x="3" y="104"/>
                  <a:pt x="0" y="130"/>
                  <a:pt x="2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83611" y="2250237"/>
            <a:ext cx="1082869" cy="1341844"/>
          </a:xfrm>
          <a:prstGeom prst="rect">
            <a:avLst/>
          </a:prstGeom>
          <a:gradFill flip="none" rotWithShape="1">
            <a:gsLst>
              <a:gs pos="0">
                <a:srgbClr val="02417B"/>
              </a:gs>
              <a:gs pos="57000">
                <a:srgbClr val="0057C0"/>
              </a:gs>
              <a:gs pos="100000">
                <a:srgbClr val="037EE3"/>
              </a:gs>
            </a:gsLst>
            <a:lin ang="13500000" scaled="1"/>
            <a:tileRect/>
          </a:gradFill>
          <a:ln w="1905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720000" rIns="91440" bIns="45720" numCol="1" anchor="t" anchorCtr="0" compatLnSpc="1"/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人力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资源部</a:t>
            </a:r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5355389" y="2394222"/>
            <a:ext cx="335288" cy="508558"/>
          </a:xfrm>
          <a:custGeom>
            <a:avLst/>
            <a:gdLst>
              <a:gd name="T0" fmla="*/ 64 w 126"/>
              <a:gd name="T1" fmla="*/ 0 h 191"/>
              <a:gd name="T2" fmla="*/ 104 w 126"/>
              <a:gd name="T3" fmla="*/ 40 h 191"/>
              <a:gd name="T4" fmla="*/ 64 w 126"/>
              <a:gd name="T5" fmla="*/ 80 h 191"/>
              <a:gd name="T6" fmla="*/ 23 w 126"/>
              <a:gd name="T7" fmla="*/ 40 h 191"/>
              <a:gd name="T8" fmla="*/ 64 w 126"/>
              <a:gd name="T9" fmla="*/ 0 h 191"/>
              <a:gd name="T10" fmla="*/ 2 w 126"/>
              <a:gd name="T11" fmla="*/ 145 h 191"/>
              <a:gd name="T12" fmla="*/ 125 w 126"/>
              <a:gd name="T13" fmla="*/ 144 h 191"/>
              <a:gd name="T14" fmla="*/ 97 w 126"/>
              <a:gd name="T15" fmla="*/ 76 h 191"/>
              <a:gd name="T16" fmla="*/ 64 w 126"/>
              <a:gd name="T17" fmla="*/ 89 h 191"/>
              <a:gd name="T18" fmla="*/ 30 w 126"/>
              <a:gd name="T19" fmla="*/ 76 h 191"/>
              <a:gd name="T20" fmla="*/ 2 w 126"/>
              <a:gd name="T21" fmla="*/ 14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91">
                <a:moveTo>
                  <a:pt x="64" y="0"/>
                </a:moveTo>
                <a:cubicBezTo>
                  <a:pt x="86" y="0"/>
                  <a:pt x="104" y="18"/>
                  <a:pt x="104" y="40"/>
                </a:cubicBezTo>
                <a:cubicBezTo>
                  <a:pt x="104" y="62"/>
                  <a:pt x="86" y="80"/>
                  <a:pt x="64" y="80"/>
                </a:cubicBezTo>
                <a:cubicBezTo>
                  <a:pt x="41" y="80"/>
                  <a:pt x="23" y="62"/>
                  <a:pt x="23" y="40"/>
                </a:cubicBezTo>
                <a:cubicBezTo>
                  <a:pt x="23" y="18"/>
                  <a:pt x="41" y="0"/>
                  <a:pt x="64" y="0"/>
                </a:cubicBezTo>
                <a:close/>
                <a:moveTo>
                  <a:pt x="2" y="145"/>
                </a:moveTo>
                <a:cubicBezTo>
                  <a:pt x="7" y="191"/>
                  <a:pt x="121" y="191"/>
                  <a:pt x="125" y="144"/>
                </a:cubicBezTo>
                <a:cubicBezTo>
                  <a:pt x="126" y="129"/>
                  <a:pt x="124" y="103"/>
                  <a:pt x="97" y="76"/>
                </a:cubicBezTo>
                <a:cubicBezTo>
                  <a:pt x="88" y="84"/>
                  <a:pt x="77" y="89"/>
                  <a:pt x="64" y="89"/>
                </a:cubicBezTo>
                <a:cubicBezTo>
                  <a:pt x="51" y="89"/>
                  <a:pt x="39" y="84"/>
                  <a:pt x="30" y="76"/>
                </a:cubicBezTo>
                <a:cubicBezTo>
                  <a:pt x="3" y="104"/>
                  <a:pt x="0" y="130"/>
                  <a:pt x="2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036594" y="2250237"/>
            <a:ext cx="1084210" cy="1341844"/>
          </a:xfrm>
          <a:prstGeom prst="rect">
            <a:avLst/>
          </a:prstGeom>
          <a:gradFill flip="none" rotWithShape="1">
            <a:gsLst>
              <a:gs pos="0">
                <a:srgbClr val="02417B"/>
              </a:gs>
              <a:gs pos="57000">
                <a:srgbClr val="0057C0"/>
              </a:gs>
              <a:gs pos="100000">
                <a:srgbClr val="037EE3"/>
              </a:gs>
            </a:gsLst>
            <a:lin ang="13500000" scaled="1"/>
            <a:tileRect/>
          </a:gradFill>
          <a:ln w="1905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720000" rIns="91440" bIns="45720" numCol="1" anchor="t" anchorCtr="0" compatLnSpc="1"/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计划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财务部</a:t>
            </a:r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3411056" y="2394222"/>
            <a:ext cx="335288" cy="508558"/>
          </a:xfrm>
          <a:custGeom>
            <a:avLst/>
            <a:gdLst>
              <a:gd name="T0" fmla="*/ 63 w 126"/>
              <a:gd name="T1" fmla="*/ 0 h 191"/>
              <a:gd name="T2" fmla="*/ 103 w 126"/>
              <a:gd name="T3" fmla="*/ 40 h 191"/>
              <a:gd name="T4" fmla="*/ 63 w 126"/>
              <a:gd name="T5" fmla="*/ 80 h 191"/>
              <a:gd name="T6" fmla="*/ 22 w 126"/>
              <a:gd name="T7" fmla="*/ 40 h 191"/>
              <a:gd name="T8" fmla="*/ 63 w 126"/>
              <a:gd name="T9" fmla="*/ 0 h 191"/>
              <a:gd name="T10" fmla="*/ 1 w 126"/>
              <a:gd name="T11" fmla="*/ 145 h 191"/>
              <a:gd name="T12" fmla="*/ 124 w 126"/>
              <a:gd name="T13" fmla="*/ 144 h 191"/>
              <a:gd name="T14" fmla="*/ 96 w 126"/>
              <a:gd name="T15" fmla="*/ 76 h 191"/>
              <a:gd name="T16" fmla="*/ 63 w 126"/>
              <a:gd name="T17" fmla="*/ 89 h 191"/>
              <a:gd name="T18" fmla="*/ 29 w 126"/>
              <a:gd name="T19" fmla="*/ 76 h 191"/>
              <a:gd name="T20" fmla="*/ 1 w 126"/>
              <a:gd name="T21" fmla="*/ 14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91">
                <a:moveTo>
                  <a:pt x="63" y="0"/>
                </a:moveTo>
                <a:cubicBezTo>
                  <a:pt x="85" y="0"/>
                  <a:pt x="103" y="18"/>
                  <a:pt x="103" y="40"/>
                </a:cubicBezTo>
                <a:cubicBezTo>
                  <a:pt x="103" y="62"/>
                  <a:pt x="85" y="80"/>
                  <a:pt x="63" y="80"/>
                </a:cubicBezTo>
                <a:cubicBezTo>
                  <a:pt x="41" y="80"/>
                  <a:pt x="22" y="62"/>
                  <a:pt x="22" y="40"/>
                </a:cubicBezTo>
                <a:cubicBezTo>
                  <a:pt x="22" y="18"/>
                  <a:pt x="41" y="0"/>
                  <a:pt x="63" y="0"/>
                </a:cubicBezTo>
                <a:close/>
                <a:moveTo>
                  <a:pt x="1" y="145"/>
                </a:moveTo>
                <a:cubicBezTo>
                  <a:pt x="6" y="191"/>
                  <a:pt x="120" y="191"/>
                  <a:pt x="124" y="144"/>
                </a:cubicBezTo>
                <a:cubicBezTo>
                  <a:pt x="126" y="129"/>
                  <a:pt x="123" y="103"/>
                  <a:pt x="96" y="76"/>
                </a:cubicBezTo>
                <a:cubicBezTo>
                  <a:pt x="88" y="84"/>
                  <a:pt x="76" y="89"/>
                  <a:pt x="63" y="89"/>
                </a:cubicBezTo>
                <a:cubicBezTo>
                  <a:pt x="50" y="89"/>
                  <a:pt x="38" y="84"/>
                  <a:pt x="29" y="76"/>
                </a:cubicBezTo>
                <a:cubicBezTo>
                  <a:pt x="2" y="104"/>
                  <a:pt x="0" y="130"/>
                  <a:pt x="1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929285" y="2250237"/>
            <a:ext cx="1084210" cy="1341844"/>
          </a:xfrm>
          <a:prstGeom prst="rect">
            <a:avLst/>
          </a:prstGeom>
          <a:gradFill flip="none" rotWithShape="1">
            <a:gsLst>
              <a:gs pos="0">
                <a:srgbClr val="02417B"/>
              </a:gs>
              <a:gs pos="57000">
                <a:srgbClr val="0057C0"/>
              </a:gs>
              <a:gs pos="100000">
                <a:srgbClr val="037EE3"/>
              </a:gs>
            </a:gsLst>
            <a:lin ang="13500000" scaled="1"/>
            <a:tileRect/>
          </a:gradFill>
          <a:ln w="1905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720000" rIns="91440" bIns="45720" numCol="1" anchor="t" anchorCtr="0" compatLnSpc="1"/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品牌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管理部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7303747" y="2394222"/>
            <a:ext cx="335288" cy="508558"/>
          </a:xfrm>
          <a:custGeom>
            <a:avLst/>
            <a:gdLst>
              <a:gd name="T0" fmla="*/ 63 w 126"/>
              <a:gd name="T1" fmla="*/ 0 h 191"/>
              <a:gd name="T2" fmla="*/ 104 w 126"/>
              <a:gd name="T3" fmla="*/ 40 h 191"/>
              <a:gd name="T4" fmla="*/ 63 w 126"/>
              <a:gd name="T5" fmla="*/ 80 h 191"/>
              <a:gd name="T6" fmla="*/ 23 w 126"/>
              <a:gd name="T7" fmla="*/ 40 h 191"/>
              <a:gd name="T8" fmla="*/ 63 w 126"/>
              <a:gd name="T9" fmla="*/ 0 h 191"/>
              <a:gd name="T10" fmla="*/ 2 w 126"/>
              <a:gd name="T11" fmla="*/ 145 h 191"/>
              <a:gd name="T12" fmla="*/ 125 w 126"/>
              <a:gd name="T13" fmla="*/ 144 h 191"/>
              <a:gd name="T14" fmla="*/ 97 w 126"/>
              <a:gd name="T15" fmla="*/ 76 h 191"/>
              <a:gd name="T16" fmla="*/ 63 w 126"/>
              <a:gd name="T17" fmla="*/ 89 h 191"/>
              <a:gd name="T18" fmla="*/ 30 w 126"/>
              <a:gd name="T19" fmla="*/ 76 h 191"/>
              <a:gd name="T20" fmla="*/ 2 w 126"/>
              <a:gd name="T21" fmla="*/ 14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91">
                <a:moveTo>
                  <a:pt x="63" y="0"/>
                </a:moveTo>
                <a:cubicBezTo>
                  <a:pt x="86" y="0"/>
                  <a:pt x="104" y="18"/>
                  <a:pt x="104" y="40"/>
                </a:cubicBezTo>
                <a:cubicBezTo>
                  <a:pt x="104" y="62"/>
                  <a:pt x="86" y="80"/>
                  <a:pt x="63" y="80"/>
                </a:cubicBezTo>
                <a:cubicBezTo>
                  <a:pt x="41" y="80"/>
                  <a:pt x="23" y="62"/>
                  <a:pt x="23" y="40"/>
                </a:cubicBezTo>
                <a:cubicBezTo>
                  <a:pt x="23" y="18"/>
                  <a:pt x="41" y="0"/>
                  <a:pt x="63" y="0"/>
                </a:cubicBezTo>
                <a:close/>
                <a:moveTo>
                  <a:pt x="2" y="145"/>
                </a:moveTo>
                <a:cubicBezTo>
                  <a:pt x="7" y="191"/>
                  <a:pt x="120" y="191"/>
                  <a:pt x="125" y="144"/>
                </a:cubicBezTo>
                <a:cubicBezTo>
                  <a:pt x="126" y="129"/>
                  <a:pt x="123" y="103"/>
                  <a:pt x="97" y="76"/>
                </a:cubicBezTo>
                <a:cubicBezTo>
                  <a:pt x="88" y="84"/>
                  <a:pt x="76" y="89"/>
                  <a:pt x="63" y="89"/>
                </a:cubicBezTo>
                <a:cubicBezTo>
                  <a:pt x="50" y="89"/>
                  <a:pt x="38" y="84"/>
                  <a:pt x="30" y="76"/>
                </a:cubicBezTo>
                <a:cubicBezTo>
                  <a:pt x="3" y="104"/>
                  <a:pt x="0" y="130"/>
                  <a:pt x="2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702149" y="3865818"/>
            <a:ext cx="1560565" cy="583702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3813522" y="3979875"/>
            <a:ext cx="246899" cy="377058"/>
          </a:xfrm>
          <a:custGeom>
            <a:avLst/>
            <a:gdLst>
              <a:gd name="T0" fmla="*/ 39 w 78"/>
              <a:gd name="T1" fmla="*/ 0 h 119"/>
              <a:gd name="T2" fmla="*/ 64 w 78"/>
              <a:gd name="T3" fmla="*/ 25 h 119"/>
              <a:gd name="T4" fmla="*/ 39 w 78"/>
              <a:gd name="T5" fmla="*/ 50 h 119"/>
              <a:gd name="T6" fmla="*/ 14 w 78"/>
              <a:gd name="T7" fmla="*/ 25 h 119"/>
              <a:gd name="T8" fmla="*/ 39 w 78"/>
              <a:gd name="T9" fmla="*/ 0 h 119"/>
              <a:gd name="T10" fmla="*/ 1 w 78"/>
              <a:gd name="T11" fmla="*/ 90 h 119"/>
              <a:gd name="T12" fmla="*/ 78 w 78"/>
              <a:gd name="T13" fmla="*/ 90 h 119"/>
              <a:gd name="T14" fmla="*/ 60 w 78"/>
              <a:gd name="T15" fmla="*/ 48 h 119"/>
              <a:gd name="T16" fmla="*/ 39 w 78"/>
              <a:gd name="T17" fmla="*/ 56 h 119"/>
              <a:gd name="T18" fmla="*/ 19 w 78"/>
              <a:gd name="T19" fmla="*/ 48 h 119"/>
              <a:gd name="T20" fmla="*/ 1 w 78"/>
              <a:gd name="T21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119">
                <a:moveTo>
                  <a:pt x="39" y="0"/>
                </a:moveTo>
                <a:cubicBezTo>
                  <a:pt x="53" y="0"/>
                  <a:pt x="64" y="12"/>
                  <a:pt x="64" y="25"/>
                </a:cubicBezTo>
                <a:cubicBezTo>
                  <a:pt x="64" y="39"/>
                  <a:pt x="53" y="50"/>
                  <a:pt x="39" y="50"/>
                </a:cubicBezTo>
                <a:cubicBezTo>
                  <a:pt x="26" y="50"/>
                  <a:pt x="14" y="39"/>
                  <a:pt x="14" y="25"/>
                </a:cubicBezTo>
                <a:cubicBezTo>
                  <a:pt x="14" y="12"/>
                  <a:pt x="26" y="0"/>
                  <a:pt x="39" y="0"/>
                </a:cubicBezTo>
                <a:close/>
                <a:moveTo>
                  <a:pt x="1" y="90"/>
                </a:moveTo>
                <a:cubicBezTo>
                  <a:pt x="4" y="119"/>
                  <a:pt x="75" y="119"/>
                  <a:pt x="78" y="90"/>
                </a:cubicBezTo>
                <a:cubicBezTo>
                  <a:pt x="78" y="80"/>
                  <a:pt x="77" y="64"/>
                  <a:pt x="60" y="48"/>
                </a:cubicBezTo>
                <a:cubicBezTo>
                  <a:pt x="55" y="53"/>
                  <a:pt x="47" y="56"/>
                  <a:pt x="39" y="56"/>
                </a:cubicBezTo>
                <a:cubicBezTo>
                  <a:pt x="31" y="56"/>
                  <a:pt x="24" y="53"/>
                  <a:pt x="19" y="48"/>
                </a:cubicBezTo>
                <a:cubicBezTo>
                  <a:pt x="2" y="65"/>
                  <a:pt x="0" y="81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702149" y="4719231"/>
            <a:ext cx="1560565" cy="583702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3813522" y="4833288"/>
            <a:ext cx="246899" cy="378400"/>
          </a:xfrm>
          <a:custGeom>
            <a:avLst/>
            <a:gdLst>
              <a:gd name="T0" fmla="*/ 39 w 78"/>
              <a:gd name="T1" fmla="*/ 0 h 119"/>
              <a:gd name="T2" fmla="*/ 64 w 78"/>
              <a:gd name="T3" fmla="*/ 25 h 119"/>
              <a:gd name="T4" fmla="*/ 39 w 78"/>
              <a:gd name="T5" fmla="*/ 50 h 119"/>
              <a:gd name="T6" fmla="*/ 14 w 78"/>
              <a:gd name="T7" fmla="*/ 25 h 119"/>
              <a:gd name="T8" fmla="*/ 39 w 78"/>
              <a:gd name="T9" fmla="*/ 0 h 119"/>
              <a:gd name="T10" fmla="*/ 1 w 78"/>
              <a:gd name="T11" fmla="*/ 90 h 119"/>
              <a:gd name="T12" fmla="*/ 78 w 78"/>
              <a:gd name="T13" fmla="*/ 89 h 119"/>
              <a:gd name="T14" fmla="*/ 60 w 78"/>
              <a:gd name="T15" fmla="*/ 47 h 119"/>
              <a:gd name="T16" fmla="*/ 39 w 78"/>
              <a:gd name="T17" fmla="*/ 56 h 119"/>
              <a:gd name="T18" fmla="*/ 19 w 78"/>
              <a:gd name="T19" fmla="*/ 47 h 119"/>
              <a:gd name="T20" fmla="*/ 1 w 78"/>
              <a:gd name="T21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119">
                <a:moveTo>
                  <a:pt x="39" y="0"/>
                </a:moveTo>
                <a:cubicBezTo>
                  <a:pt x="53" y="0"/>
                  <a:pt x="64" y="11"/>
                  <a:pt x="64" y="25"/>
                </a:cubicBezTo>
                <a:cubicBezTo>
                  <a:pt x="64" y="39"/>
                  <a:pt x="53" y="50"/>
                  <a:pt x="39" y="50"/>
                </a:cubicBezTo>
                <a:cubicBezTo>
                  <a:pt x="26" y="50"/>
                  <a:pt x="14" y="39"/>
                  <a:pt x="14" y="25"/>
                </a:cubicBezTo>
                <a:cubicBezTo>
                  <a:pt x="14" y="11"/>
                  <a:pt x="26" y="0"/>
                  <a:pt x="39" y="0"/>
                </a:cubicBezTo>
                <a:close/>
                <a:moveTo>
                  <a:pt x="1" y="90"/>
                </a:moveTo>
                <a:cubicBezTo>
                  <a:pt x="4" y="118"/>
                  <a:pt x="75" y="119"/>
                  <a:pt x="78" y="89"/>
                </a:cubicBezTo>
                <a:cubicBezTo>
                  <a:pt x="78" y="80"/>
                  <a:pt x="77" y="64"/>
                  <a:pt x="60" y="47"/>
                </a:cubicBezTo>
                <a:cubicBezTo>
                  <a:pt x="55" y="52"/>
                  <a:pt x="47" y="56"/>
                  <a:pt x="39" y="56"/>
                </a:cubicBezTo>
                <a:cubicBezTo>
                  <a:pt x="31" y="56"/>
                  <a:pt x="24" y="52"/>
                  <a:pt x="19" y="47"/>
                </a:cubicBezTo>
                <a:cubicBezTo>
                  <a:pt x="2" y="64"/>
                  <a:pt x="0" y="81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46482" y="3865818"/>
            <a:ext cx="1564591" cy="583702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5761881" y="3979875"/>
            <a:ext cx="246899" cy="377058"/>
          </a:xfrm>
          <a:custGeom>
            <a:avLst/>
            <a:gdLst>
              <a:gd name="T0" fmla="*/ 39 w 78"/>
              <a:gd name="T1" fmla="*/ 0 h 119"/>
              <a:gd name="T2" fmla="*/ 64 w 78"/>
              <a:gd name="T3" fmla="*/ 25 h 119"/>
              <a:gd name="T4" fmla="*/ 39 w 78"/>
              <a:gd name="T5" fmla="*/ 50 h 119"/>
              <a:gd name="T6" fmla="*/ 14 w 78"/>
              <a:gd name="T7" fmla="*/ 25 h 119"/>
              <a:gd name="T8" fmla="*/ 39 w 78"/>
              <a:gd name="T9" fmla="*/ 0 h 119"/>
              <a:gd name="T10" fmla="*/ 1 w 78"/>
              <a:gd name="T11" fmla="*/ 90 h 119"/>
              <a:gd name="T12" fmla="*/ 77 w 78"/>
              <a:gd name="T13" fmla="*/ 90 h 119"/>
              <a:gd name="T14" fmla="*/ 60 w 78"/>
              <a:gd name="T15" fmla="*/ 48 h 119"/>
              <a:gd name="T16" fmla="*/ 39 w 78"/>
              <a:gd name="T17" fmla="*/ 56 h 119"/>
              <a:gd name="T18" fmla="*/ 18 w 78"/>
              <a:gd name="T19" fmla="*/ 48 h 119"/>
              <a:gd name="T20" fmla="*/ 1 w 78"/>
              <a:gd name="T21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119">
                <a:moveTo>
                  <a:pt x="39" y="0"/>
                </a:moveTo>
                <a:cubicBezTo>
                  <a:pt x="53" y="0"/>
                  <a:pt x="64" y="12"/>
                  <a:pt x="64" y="25"/>
                </a:cubicBezTo>
                <a:cubicBezTo>
                  <a:pt x="64" y="39"/>
                  <a:pt x="53" y="50"/>
                  <a:pt x="39" y="50"/>
                </a:cubicBezTo>
                <a:cubicBezTo>
                  <a:pt x="25" y="50"/>
                  <a:pt x="14" y="39"/>
                  <a:pt x="14" y="25"/>
                </a:cubicBezTo>
                <a:cubicBezTo>
                  <a:pt x="14" y="12"/>
                  <a:pt x="25" y="0"/>
                  <a:pt x="39" y="0"/>
                </a:cubicBezTo>
                <a:close/>
                <a:moveTo>
                  <a:pt x="1" y="90"/>
                </a:moveTo>
                <a:cubicBezTo>
                  <a:pt x="4" y="119"/>
                  <a:pt x="74" y="119"/>
                  <a:pt x="77" y="90"/>
                </a:cubicBezTo>
                <a:cubicBezTo>
                  <a:pt x="78" y="80"/>
                  <a:pt x="76" y="64"/>
                  <a:pt x="60" y="48"/>
                </a:cubicBezTo>
                <a:cubicBezTo>
                  <a:pt x="54" y="53"/>
                  <a:pt x="47" y="56"/>
                  <a:pt x="39" y="56"/>
                </a:cubicBezTo>
                <a:cubicBezTo>
                  <a:pt x="31" y="56"/>
                  <a:pt x="24" y="53"/>
                  <a:pt x="18" y="48"/>
                </a:cubicBezTo>
                <a:cubicBezTo>
                  <a:pt x="2" y="65"/>
                  <a:pt x="0" y="81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646482" y="4719231"/>
            <a:ext cx="1564591" cy="583702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5761881" y="4833288"/>
            <a:ext cx="246899" cy="378400"/>
          </a:xfrm>
          <a:custGeom>
            <a:avLst/>
            <a:gdLst>
              <a:gd name="T0" fmla="*/ 39 w 78"/>
              <a:gd name="T1" fmla="*/ 0 h 119"/>
              <a:gd name="T2" fmla="*/ 64 w 78"/>
              <a:gd name="T3" fmla="*/ 25 h 119"/>
              <a:gd name="T4" fmla="*/ 39 w 78"/>
              <a:gd name="T5" fmla="*/ 50 h 119"/>
              <a:gd name="T6" fmla="*/ 14 w 78"/>
              <a:gd name="T7" fmla="*/ 25 h 119"/>
              <a:gd name="T8" fmla="*/ 39 w 78"/>
              <a:gd name="T9" fmla="*/ 0 h 119"/>
              <a:gd name="T10" fmla="*/ 1 w 78"/>
              <a:gd name="T11" fmla="*/ 90 h 119"/>
              <a:gd name="T12" fmla="*/ 77 w 78"/>
              <a:gd name="T13" fmla="*/ 89 h 119"/>
              <a:gd name="T14" fmla="*/ 60 w 78"/>
              <a:gd name="T15" fmla="*/ 47 h 119"/>
              <a:gd name="T16" fmla="*/ 39 w 78"/>
              <a:gd name="T17" fmla="*/ 56 h 119"/>
              <a:gd name="T18" fmla="*/ 18 w 78"/>
              <a:gd name="T19" fmla="*/ 47 h 119"/>
              <a:gd name="T20" fmla="*/ 1 w 78"/>
              <a:gd name="T21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119">
                <a:moveTo>
                  <a:pt x="39" y="0"/>
                </a:moveTo>
                <a:cubicBezTo>
                  <a:pt x="53" y="0"/>
                  <a:pt x="64" y="11"/>
                  <a:pt x="64" y="25"/>
                </a:cubicBezTo>
                <a:cubicBezTo>
                  <a:pt x="64" y="39"/>
                  <a:pt x="53" y="50"/>
                  <a:pt x="39" y="50"/>
                </a:cubicBezTo>
                <a:cubicBezTo>
                  <a:pt x="25" y="50"/>
                  <a:pt x="14" y="39"/>
                  <a:pt x="14" y="25"/>
                </a:cubicBezTo>
                <a:cubicBezTo>
                  <a:pt x="14" y="11"/>
                  <a:pt x="25" y="0"/>
                  <a:pt x="39" y="0"/>
                </a:cubicBezTo>
                <a:close/>
                <a:moveTo>
                  <a:pt x="1" y="90"/>
                </a:moveTo>
                <a:cubicBezTo>
                  <a:pt x="4" y="118"/>
                  <a:pt x="74" y="119"/>
                  <a:pt x="77" y="89"/>
                </a:cubicBezTo>
                <a:cubicBezTo>
                  <a:pt x="78" y="80"/>
                  <a:pt x="76" y="64"/>
                  <a:pt x="60" y="47"/>
                </a:cubicBezTo>
                <a:cubicBezTo>
                  <a:pt x="54" y="52"/>
                  <a:pt x="47" y="56"/>
                  <a:pt x="39" y="56"/>
                </a:cubicBezTo>
                <a:cubicBezTo>
                  <a:pt x="31" y="56"/>
                  <a:pt x="24" y="52"/>
                  <a:pt x="18" y="47"/>
                </a:cubicBezTo>
                <a:cubicBezTo>
                  <a:pt x="2" y="64"/>
                  <a:pt x="0" y="81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646482" y="5572644"/>
            <a:ext cx="1564591" cy="581019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Freeform 25"/>
          <p:cNvSpPr>
            <a:spLocks noEditPoints="1"/>
          </p:cNvSpPr>
          <p:nvPr/>
        </p:nvSpPr>
        <p:spPr bwMode="auto">
          <a:xfrm>
            <a:off x="5761881" y="5686701"/>
            <a:ext cx="246899" cy="374375"/>
          </a:xfrm>
          <a:custGeom>
            <a:avLst/>
            <a:gdLst>
              <a:gd name="T0" fmla="*/ 39 w 78"/>
              <a:gd name="T1" fmla="*/ 0 h 118"/>
              <a:gd name="T2" fmla="*/ 64 w 78"/>
              <a:gd name="T3" fmla="*/ 25 h 118"/>
              <a:gd name="T4" fmla="*/ 39 w 78"/>
              <a:gd name="T5" fmla="*/ 50 h 118"/>
              <a:gd name="T6" fmla="*/ 14 w 78"/>
              <a:gd name="T7" fmla="*/ 25 h 118"/>
              <a:gd name="T8" fmla="*/ 39 w 78"/>
              <a:gd name="T9" fmla="*/ 0 h 118"/>
              <a:gd name="T10" fmla="*/ 1 w 78"/>
              <a:gd name="T11" fmla="*/ 90 h 118"/>
              <a:gd name="T12" fmla="*/ 77 w 78"/>
              <a:gd name="T13" fmla="*/ 89 h 118"/>
              <a:gd name="T14" fmla="*/ 60 w 78"/>
              <a:gd name="T15" fmla="*/ 47 h 118"/>
              <a:gd name="T16" fmla="*/ 39 w 78"/>
              <a:gd name="T17" fmla="*/ 55 h 118"/>
              <a:gd name="T18" fmla="*/ 18 w 78"/>
              <a:gd name="T19" fmla="*/ 47 h 118"/>
              <a:gd name="T20" fmla="*/ 1 w 78"/>
              <a:gd name="T21" fmla="*/ 9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118">
                <a:moveTo>
                  <a:pt x="39" y="0"/>
                </a:moveTo>
                <a:cubicBezTo>
                  <a:pt x="53" y="0"/>
                  <a:pt x="64" y="11"/>
                  <a:pt x="64" y="25"/>
                </a:cubicBezTo>
                <a:cubicBezTo>
                  <a:pt x="64" y="39"/>
                  <a:pt x="53" y="50"/>
                  <a:pt x="39" y="50"/>
                </a:cubicBezTo>
                <a:cubicBezTo>
                  <a:pt x="25" y="50"/>
                  <a:pt x="14" y="39"/>
                  <a:pt x="14" y="25"/>
                </a:cubicBezTo>
                <a:cubicBezTo>
                  <a:pt x="14" y="11"/>
                  <a:pt x="25" y="0"/>
                  <a:pt x="39" y="0"/>
                </a:cubicBezTo>
                <a:close/>
                <a:moveTo>
                  <a:pt x="1" y="90"/>
                </a:moveTo>
                <a:cubicBezTo>
                  <a:pt x="4" y="118"/>
                  <a:pt x="74" y="118"/>
                  <a:pt x="77" y="89"/>
                </a:cubicBezTo>
                <a:cubicBezTo>
                  <a:pt x="78" y="80"/>
                  <a:pt x="76" y="64"/>
                  <a:pt x="60" y="47"/>
                </a:cubicBezTo>
                <a:cubicBezTo>
                  <a:pt x="54" y="52"/>
                  <a:pt x="47" y="55"/>
                  <a:pt x="39" y="55"/>
                </a:cubicBezTo>
                <a:cubicBezTo>
                  <a:pt x="31" y="55"/>
                  <a:pt x="24" y="52"/>
                  <a:pt x="18" y="47"/>
                </a:cubicBezTo>
                <a:cubicBezTo>
                  <a:pt x="2" y="64"/>
                  <a:pt x="0" y="80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523032" y="2006022"/>
            <a:ext cx="0" cy="244216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578700" y="2126788"/>
            <a:ext cx="0" cy="123450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471391" y="2126788"/>
            <a:ext cx="0" cy="123450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1630341" y="2126788"/>
            <a:ext cx="7789408" cy="0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578700" y="3592082"/>
            <a:ext cx="123450" cy="1419671"/>
            <a:chOff x="3578700" y="3592082"/>
            <a:chExt cx="123450" cy="1419671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578700" y="3592082"/>
              <a:ext cx="0" cy="1419671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578700" y="4156998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3578700" y="5011753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23032" y="3592082"/>
            <a:ext cx="123450" cy="2269059"/>
            <a:chOff x="5523032" y="3592082"/>
            <a:chExt cx="123450" cy="2269059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523032" y="3592082"/>
              <a:ext cx="0" cy="2269059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5523032" y="4156998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5523032" y="5011753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523032" y="5861141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8876302" y="2250237"/>
            <a:ext cx="1085552" cy="1341844"/>
          </a:xfrm>
          <a:prstGeom prst="rect">
            <a:avLst/>
          </a:prstGeom>
          <a:gradFill flip="none" rotWithShape="1">
            <a:gsLst>
              <a:gs pos="0">
                <a:srgbClr val="02417B"/>
              </a:gs>
              <a:gs pos="57000">
                <a:srgbClr val="0057C0"/>
              </a:gs>
              <a:gs pos="100000">
                <a:srgbClr val="037EE3"/>
              </a:gs>
            </a:gsLst>
            <a:lin ang="13500000" scaled="1"/>
            <a:tileRect/>
          </a:gradFill>
          <a:ln w="1905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720000" rIns="91440" bIns="45720" numCol="1" anchor="t" anchorCtr="0" compatLnSpc="1"/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技术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中心</a:t>
            </a:r>
          </a:p>
        </p:txBody>
      </p:sp>
      <p:sp>
        <p:nvSpPr>
          <p:cNvPr id="36" name="Freeform 36"/>
          <p:cNvSpPr>
            <a:spLocks noEditPoints="1"/>
          </p:cNvSpPr>
          <p:nvPr/>
        </p:nvSpPr>
        <p:spPr bwMode="auto">
          <a:xfrm>
            <a:off x="9252105" y="2394222"/>
            <a:ext cx="335288" cy="508558"/>
          </a:xfrm>
          <a:custGeom>
            <a:avLst/>
            <a:gdLst>
              <a:gd name="T0" fmla="*/ 63 w 126"/>
              <a:gd name="T1" fmla="*/ 0 h 191"/>
              <a:gd name="T2" fmla="*/ 103 w 126"/>
              <a:gd name="T3" fmla="*/ 40 h 191"/>
              <a:gd name="T4" fmla="*/ 63 w 126"/>
              <a:gd name="T5" fmla="*/ 80 h 191"/>
              <a:gd name="T6" fmla="*/ 23 w 126"/>
              <a:gd name="T7" fmla="*/ 40 h 191"/>
              <a:gd name="T8" fmla="*/ 63 w 126"/>
              <a:gd name="T9" fmla="*/ 0 h 191"/>
              <a:gd name="T10" fmla="*/ 1 w 126"/>
              <a:gd name="T11" fmla="*/ 145 h 191"/>
              <a:gd name="T12" fmla="*/ 124 w 126"/>
              <a:gd name="T13" fmla="*/ 144 h 191"/>
              <a:gd name="T14" fmla="*/ 97 w 126"/>
              <a:gd name="T15" fmla="*/ 76 h 191"/>
              <a:gd name="T16" fmla="*/ 63 w 126"/>
              <a:gd name="T17" fmla="*/ 89 h 191"/>
              <a:gd name="T18" fmla="*/ 29 w 126"/>
              <a:gd name="T19" fmla="*/ 76 h 191"/>
              <a:gd name="T20" fmla="*/ 1 w 126"/>
              <a:gd name="T21" fmla="*/ 14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91">
                <a:moveTo>
                  <a:pt x="63" y="0"/>
                </a:moveTo>
                <a:cubicBezTo>
                  <a:pt x="85" y="0"/>
                  <a:pt x="103" y="18"/>
                  <a:pt x="103" y="40"/>
                </a:cubicBezTo>
                <a:cubicBezTo>
                  <a:pt x="103" y="62"/>
                  <a:pt x="85" y="80"/>
                  <a:pt x="63" y="80"/>
                </a:cubicBezTo>
                <a:cubicBezTo>
                  <a:pt x="41" y="80"/>
                  <a:pt x="23" y="62"/>
                  <a:pt x="23" y="40"/>
                </a:cubicBezTo>
                <a:cubicBezTo>
                  <a:pt x="23" y="18"/>
                  <a:pt x="41" y="0"/>
                  <a:pt x="63" y="0"/>
                </a:cubicBezTo>
                <a:close/>
                <a:moveTo>
                  <a:pt x="1" y="145"/>
                </a:moveTo>
                <a:cubicBezTo>
                  <a:pt x="6" y="191"/>
                  <a:pt x="120" y="191"/>
                  <a:pt x="124" y="144"/>
                </a:cubicBezTo>
                <a:cubicBezTo>
                  <a:pt x="126" y="129"/>
                  <a:pt x="123" y="103"/>
                  <a:pt x="97" y="76"/>
                </a:cubicBezTo>
                <a:cubicBezTo>
                  <a:pt x="88" y="84"/>
                  <a:pt x="76" y="89"/>
                  <a:pt x="63" y="89"/>
                </a:cubicBezTo>
                <a:cubicBezTo>
                  <a:pt x="50" y="89"/>
                  <a:pt x="38" y="84"/>
                  <a:pt x="29" y="76"/>
                </a:cubicBezTo>
                <a:cubicBezTo>
                  <a:pt x="2" y="104"/>
                  <a:pt x="0" y="130"/>
                  <a:pt x="1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9543199" y="3865818"/>
            <a:ext cx="1560565" cy="583702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Freeform 38"/>
          <p:cNvSpPr>
            <a:spLocks noEditPoints="1"/>
          </p:cNvSpPr>
          <p:nvPr/>
        </p:nvSpPr>
        <p:spPr bwMode="auto">
          <a:xfrm>
            <a:off x="9654572" y="3979875"/>
            <a:ext cx="249583" cy="377058"/>
          </a:xfrm>
          <a:custGeom>
            <a:avLst/>
            <a:gdLst>
              <a:gd name="T0" fmla="*/ 40 w 79"/>
              <a:gd name="T1" fmla="*/ 0 h 119"/>
              <a:gd name="T2" fmla="*/ 65 w 79"/>
              <a:gd name="T3" fmla="*/ 25 h 119"/>
              <a:gd name="T4" fmla="*/ 40 w 79"/>
              <a:gd name="T5" fmla="*/ 50 h 119"/>
              <a:gd name="T6" fmla="*/ 15 w 79"/>
              <a:gd name="T7" fmla="*/ 25 h 119"/>
              <a:gd name="T8" fmla="*/ 40 w 79"/>
              <a:gd name="T9" fmla="*/ 0 h 119"/>
              <a:gd name="T10" fmla="*/ 1 w 79"/>
              <a:gd name="T11" fmla="*/ 90 h 119"/>
              <a:gd name="T12" fmla="*/ 78 w 79"/>
              <a:gd name="T13" fmla="*/ 90 h 119"/>
              <a:gd name="T14" fmla="*/ 60 w 79"/>
              <a:gd name="T15" fmla="*/ 48 h 119"/>
              <a:gd name="T16" fmla="*/ 40 w 79"/>
              <a:gd name="T17" fmla="*/ 56 h 119"/>
              <a:gd name="T18" fmla="*/ 19 w 79"/>
              <a:gd name="T19" fmla="*/ 48 h 119"/>
              <a:gd name="T20" fmla="*/ 1 w 79"/>
              <a:gd name="T21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119">
                <a:moveTo>
                  <a:pt x="40" y="0"/>
                </a:moveTo>
                <a:cubicBezTo>
                  <a:pt x="53" y="0"/>
                  <a:pt x="65" y="12"/>
                  <a:pt x="65" y="25"/>
                </a:cubicBezTo>
                <a:cubicBezTo>
                  <a:pt x="65" y="39"/>
                  <a:pt x="53" y="50"/>
                  <a:pt x="40" y="50"/>
                </a:cubicBezTo>
                <a:cubicBezTo>
                  <a:pt x="26" y="50"/>
                  <a:pt x="15" y="39"/>
                  <a:pt x="15" y="25"/>
                </a:cubicBezTo>
                <a:cubicBezTo>
                  <a:pt x="15" y="12"/>
                  <a:pt x="26" y="0"/>
                  <a:pt x="40" y="0"/>
                </a:cubicBezTo>
                <a:close/>
                <a:moveTo>
                  <a:pt x="1" y="90"/>
                </a:moveTo>
                <a:cubicBezTo>
                  <a:pt x="5" y="119"/>
                  <a:pt x="75" y="119"/>
                  <a:pt x="78" y="90"/>
                </a:cubicBezTo>
                <a:cubicBezTo>
                  <a:pt x="79" y="80"/>
                  <a:pt x="77" y="64"/>
                  <a:pt x="60" y="48"/>
                </a:cubicBezTo>
                <a:cubicBezTo>
                  <a:pt x="55" y="53"/>
                  <a:pt x="48" y="56"/>
                  <a:pt x="40" y="56"/>
                </a:cubicBezTo>
                <a:cubicBezTo>
                  <a:pt x="32" y="56"/>
                  <a:pt x="24" y="53"/>
                  <a:pt x="19" y="48"/>
                </a:cubicBezTo>
                <a:cubicBezTo>
                  <a:pt x="2" y="65"/>
                  <a:pt x="0" y="81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9543199" y="4719231"/>
            <a:ext cx="1560565" cy="583702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Freeform 40"/>
          <p:cNvSpPr>
            <a:spLocks noEditPoints="1"/>
          </p:cNvSpPr>
          <p:nvPr/>
        </p:nvSpPr>
        <p:spPr bwMode="auto">
          <a:xfrm>
            <a:off x="9654572" y="4833288"/>
            <a:ext cx="249583" cy="378400"/>
          </a:xfrm>
          <a:custGeom>
            <a:avLst/>
            <a:gdLst>
              <a:gd name="T0" fmla="*/ 40 w 79"/>
              <a:gd name="T1" fmla="*/ 0 h 119"/>
              <a:gd name="T2" fmla="*/ 65 w 79"/>
              <a:gd name="T3" fmla="*/ 25 h 119"/>
              <a:gd name="T4" fmla="*/ 40 w 79"/>
              <a:gd name="T5" fmla="*/ 50 h 119"/>
              <a:gd name="T6" fmla="*/ 15 w 79"/>
              <a:gd name="T7" fmla="*/ 25 h 119"/>
              <a:gd name="T8" fmla="*/ 40 w 79"/>
              <a:gd name="T9" fmla="*/ 0 h 119"/>
              <a:gd name="T10" fmla="*/ 1 w 79"/>
              <a:gd name="T11" fmla="*/ 90 h 119"/>
              <a:gd name="T12" fmla="*/ 78 w 79"/>
              <a:gd name="T13" fmla="*/ 89 h 119"/>
              <a:gd name="T14" fmla="*/ 60 w 79"/>
              <a:gd name="T15" fmla="*/ 47 h 119"/>
              <a:gd name="T16" fmla="*/ 40 w 79"/>
              <a:gd name="T17" fmla="*/ 56 h 119"/>
              <a:gd name="T18" fmla="*/ 19 w 79"/>
              <a:gd name="T19" fmla="*/ 47 h 119"/>
              <a:gd name="T20" fmla="*/ 1 w 79"/>
              <a:gd name="T21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119">
                <a:moveTo>
                  <a:pt x="40" y="0"/>
                </a:moveTo>
                <a:cubicBezTo>
                  <a:pt x="53" y="0"/>
                  <a:pt x="65" y="11"/>
                  <a:pt x="65" y="25"/>
                </a:cubicBezTo>
                <a:cubicBezTo>
                  <a:pt x="65" y="39"/>
                  <a:pt x="53" y="50"/>
                  <a:pt x="40" y="50"/>
                </a:cubicBezTo>
                <a:cubicBezTo>
                  <a:pt x="26" y="50"/>
                  <a:pt x="15" y="39"/>
                  <a:pt x="15" y="25"/>
                </a:cubicBezTo>
                <a:cubicBezTo>
                  <a:pt x="15" y="11"/>
                  <a:pt x="26" y="0"/>
                  <a:pt x="40" y="0"/>
                </a:cubicBezTo>
                <a:close/>
                <a:moveTo>
                  <a:pt x="1" y="90"/>
                </a:moveTo>
                <a:cubicBezTo>
                  <a:pt x="5" y="118"/>
                  <a:pt x="75" y="119"/>
                  <a:pt x="78" y="89"/>
                </a:cubicBezTo>
                <a:cubicBezTo>
                  <a:pt x="79" y="80"/>
                  <a:pt x="77" y="64"/>
                  <a:pt x="60" y="47"/>
                </a:cubicBezTo>
                <a:cubicBezTo>
                  <a:pt x="55" y="52"/>
                  <a:pt x="48" y="56"/>
                  <a:pt x="40" y="56"/>
                </a:cubicBezTo>
                <a:cubicBezTo>
                  <a:pt x="32" y="56"/>
                  <a:pt x="24" y="52"/>
                  <a:pt x="19" y="47"/>
                </a:cubicBezTo>
                <a:cubicBezTo>
                  <a:pt x="2" y="64"/>
                  <a:pt x="0" y="81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9543199" y="5572644"/>
            <a:ext cx="1560565" cy="581019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Freeform 43"/>
          <p:cNvSpPr>
            <a:spLocks noEditPoints="1"/>
          </p:cNvSpPr>
          <p:nvPr/>
        </p:nvSpPr>
        <p:spPr bwMode="auto">
          <a:xfrm>
            <a:off x="9654572" y="5686701"/>
            <a:ext cx="249583" cy="374375"/>
          </a:xfrm>
          <a:custGeom>
            <a:avLst/>
            <a:gdLst>
              <a:gd name="T0" fmla="*/ 40 w 79"/>
              <a:gd name="T1" fmla="*/ 0 h 118"/>
              <a:gd name="T2" fmla="*/ 65 w 79"/>
              <a:gd name="T3" fmla="*/ 25 h 118"/>
              <a:gd name="T4" fmla="*/ 40 w 79"/>
              <a:gd name="T5" fmla="*/ 50 h 118"/>
              <a:gd name="T6" fmla="*/ 15 w 79"/>
              <a:gd name="T7" fmla="*/ 25 h 118"/>
              <a:gd name="T8" fmla="*/ 40 w 79"/>
              <a:gd name="T9" fmla="*/ 0 h 118"/>
              <a:gd name="T10" fmla="*/ 1 w 79"/>
              <a:gd name="T11" fmla="*/ 90 h 118"/>
              <a:gd name="T12" fmla="*/ 78 w 79"/>
              <a:gd name="T13" fmla="*/ 89 h 118"/>
              <a:gd name="T14" fmla="*/ 60 w 79"/>
              <a:gd name="T15" fmla="*/ 47 h 118"/>
              <a:gd name="T16" fmla="*/ 40 w 79"/>
              <a:gd name="T17" fmla="*/ 55 h 118"/>
              <a:gd name="T18" fmla="*/ 19 w 79"/>
              <a:gd name="T19" fmla="*/ 47 h 118"/>
              <a:gd name="T20" fmla="*/ 1 w 79"/>
              <a:gd name="T21" fmla="*/ 9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118">
                <a:moveTo>
                  <a:pt x="40" y="0"/>
                </a:moveTo>
                <a:cubicBezTo>
                  <a:pt x="53" y="0"/>
                  <a:pt x="65" y="11"/>
                  <a:pt x="65" y="25"/>
                </a:cubicBezTo>
                <a:cubicBezTo>
                  <a:pt x="65" y="39"/>
                  <a:pt x="53" y="50"/>
                  <a:pt x="40" y="50"/>
                </a:cubicBezTo>
                <a:cubicBezTo>
                  <a:pt x="26" y="50"/>
                  <a:pt x="15" y="39"/>
                  <a:pt x="15" y="25"/>
                </a:cubicBezTo>
                <a:cubicBezTo>
                  <a:pt x="15" y="11"/>
                  <a:pt x="26" y="0"/>
                  <a:pt x="40" y="0"/>
                </a:cubicBezTo>
                <a:close/>
                <a:moveTo>
                  <a:pt x="1" y="90"/>
                </a:moveTo>
                <a:cubicBezTo>
                  <a:pt x="5" y="118"/>
                  <a:pt x="75" y="118"/>
                  <a:pt x="78" y="89"/>
                </a:cubicBezTo>
                <a:cubicBezTo>
                  <a:pt x="79" y="80"/>
                  <a:pt x="77" y="64"/>
                  <a:pt x="60" y="47"/>
                </a:cubicBezTo>
                <a:cubicBezTo>
                  <a:pt x="55" y="52"/>
                  <a:pt x="48" y="55"/>
                  <a:pt x="40" y="55"/>
                </a:cubicBezTo>
                <a:cubicBezTo>
                  <a:pt x="32" y="55"/>
                  <a:pt x="24" y="52"/>
                  <a:pt x="19" y="47"/>
                </a:cubicBezTo>
                <a:cubicBezTo>
                  <a:pt x="2" y="64"/>
                  <a:pt x="0" y="80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9419749" y="2126788"/>
            <a:ext cx="0" cy="123450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9419749" y="3592082"/>
            <a:ext cx="123450" cy="2269059"/>
            <a:chOff x="9419749" y="3592082"/>
            <a:chExt cx="123450" cy="2269059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9419749" y="3592082"/>
              <a:ext cx="0" cy="2269059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9419749" y="4156998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>
              <a:off x="9419749" y="5011753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9419749" y="5861141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1088236" y="2250237"/>
            <a:ext cx="1085552" cy="1341844"/>
          </a:xfrm>
          <a:prstGeom prst="rect">
            <a:avLst/>
          </a:prstGeom>
          <a:gradFill flip="none" rotWithShape="1">
            <a:gsLst>
              <a:gs pos="0">
                <a:srgbClr val="02417B"/>
              </a:gs>
              <a:gs pos="57000">
                <a:srgbClr val="0057C0"/>
              </a:gs>
              <a:gs pos="100000">
                <a:srgbClr val="037EE3"/>
              </a:gs>
            </a:gsLst>
            <a:lin ang="13500000" scaled="1"/>
            <a:tileRect/>
          </a:gradFill>
          <a:ln w="1905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720000" rIns="91440" bIns="45720" numCol="1" anchor="t" anchorCtr="0" compatLnSpc="1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投资</a:t>
            </a: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发展部</a:t>
            </a:r>
          </a:p>
        </p:txBody>
      </p:sp>
      <p:sp>
        <p:nvSpPr>
          <p:cNvPr id="49" name="Freeform 49"/>
          <p:cNvSpPr>
            <a:spLocks noEditPoints="1"/>
          </p:cNvSpPr>
          <p:nvPr/>
        </p:nvSpPr>
        <p:spPr bwMode="auto">
          <a:xfrm>
            <a:off x="1462697" y="2394222"/>
            <a:ext cx="335288" cy="508558"/>
          </a:xfrm>
          <a:custGeom>
            <a:avLst/>
            <a:gdLst>
              <a:gd name="T0" fmla="*/ 63 w 126"/>
              <a:gd name="T1" fmla="*/ 0 h 191"/>
              <a:gd name="T2" fmla="*/ 103 w 126"/>
              <a:gd name="T3" fmla="*/ 40 h 191"/>
              <a:gd name="T4" fmla="*/ 63 w 126"/>
              <a:gd name="T5" fmla="*/ 80 h 191"/>
              <a:gd name="T6" fmla="*/ 23 w 126"/>
              <a:gd name="T7" fmla="*/ 40 h 191"/>
              <a:gd name="T8" fmla="*/ 63 w 126"/>
              <a:gd name="T9" fmla="*/ 0 h 191"/>
              <a:gd name="T10" fmla="*/ 2 w 126"/>
              <a:gd name="T11" fmla="*/ 145 h 191"/>
              <a:gd name="T12" fmla="*/ 125 w 126"/>
              <a:gd name="T13" fmla="*/ 144 h 191"/>
              <a:gd name="T14" fmla="*/ 97 w 126"/>
              <a:gd name="T15" fmla="*/ 76 h 191"/>
              <a:gd name="T16" fmla="*/ 63 w 126"/>
              <a:gd name="T17" fmla="*/ 89 h 191"/>
              <a:gd name="T18" fmla="*/ 29 w 126"/>
              <a:gd name="T19" fmla="*/ 76 h 191"/>
              <a:gd name="T20" fmla="*/ 2 w 126"/>
              <a:gd name="T21" fmla="*/ 14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91">
                <a:moveTo>
                  <a:pt x="63" y="0"/>
                </a:moveTo>
                <a:cubicBezTo>
                  <a:pt x="85" y="0"/>
                  <a:pt x="103" y="18"/>
                  <a:pt x="103" y="40"/>
                </a:cubicBezTo>
                <a:cubicBezTo>
                  <a:pt x="103" y="62"/>
                  <a:pt x="85" y="80"/>
                  <a:pt x="63" y="80"/>
                </a:cubicBezTo>
                <a:cubicBezTo>
                  <a:pt x="41" y="80"/>
                  <a:pt x="23" y="62"/>
                  <a:pt x="23" y="40"/>
                </a:cubicBezTo>
                <a:cubicBezTo>
                  <a:pt x="23" y="18"/>
                  <a:pt x="41" y="0"/>
                  <a:pt x="63" y="0"/>
                </a:cubicBezTo>
                <a:close/>
                <a:moveTo>
                  <a:pt x="2" y="145"/>
                </a:moveTo>
                <a:cubicBezTo>
                  <a:pt x="7" y="191"/>
                  <a:pt x="120" y="191"/>
                  <a:pt x="125" y="144"/>
                </a:cubicBezTo>
                <a:cubicBezTo>
                  <a:pt x="126" y="129"/>
                  <a:pt x="123" y="103"/>
                  <a:pt x="97" y="76"/>
                </a:cubicBezTo>
                <a:cubicBezTo>
                  <a:pt x="88" y="84"/>
                  <a:pt x="76" y="89"/>
                  <a:pt x="63" y="89"/>
                </a:cubicBezTo>
                <a:cubicBezTo>
                  <a:pt x="50" y="89"/>
                  <a:pt x="38" y="84"/>
                  <a:pt x="29" y="76"/>
                </a:cubicBezTo>
                <a:cubicBezTo>
                  <a:pt x="2" y="104"/>
                  <a:pt x="0" y="130"/>
                  <a:pt x="2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1753791" y="3865818"/>
            <a:ext cx="1561907" cy="583702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Freeform 51"/>
          <p:cNvSpPr>
            <a:spLocks noEditPoints="1"/>
          </p:cNvSpPr>
          <p:nvPr/>
        </p:nvSpPr>
        <p:spPr bwMode="auto">
          <a:xfrm>
            <a:off x="1869190" y="3979875"/>
            <a:ext cx="246899" cy="377058"/>
          </a:xfrm>
          <a:custGeom>
            <a:avLst/>
            <a:gdLst>
              <a:gd name="T0" fmla="*/ 39 w 78"/>
              <a:gd name="T1" fmla="*/ 0 h 119"/>
              <a:gd name="T2" fmla="*/ 64 w 78"/>
              <a:gd name="T3" fmla="*/ 25 h 119"/>
              <a:gd name="T4" fmla="*/ 39 w 78"/>
              <a:gd name="T5" fmla="*/ 50 h 119"/>
              <a:gd name="T6" fmla="*/ 14 w 78"/>
              <a:gd name="T7" fmla="*/ 25 h 119"/>
              <a:gd name="T8" fmla="*/ 39 w 78"/>
              <a:gd name="T9" fmla="*/ 0 h 119"/>
              <a:gd name="T10" fmla="*/ 1 w 78"/>
              <a:gd name="T11" fmla="*/ 90 h 119"/>
              <a:gd name="T12" fmla="*/ 77 w 78"/>
              <a:gd name="T13" fmla="*/ 90 h 119"/>
              <a:gd name="T14" fmla="*/ 60 w 78"/>
              <a:gd name="T15" fmla="*/ 48 h 119"/>
              <a:gd name="T16" fmla="*/ 39 w 78"/>
              <a:gd name="T17" fmla="*/ 56 h 119"/>
              <a:gd name="T18" fmla="*/ 18 w 78"/>
              <a:gd name="T19" fmla="*/ 48 h 119"/>
              <a:gd name="T20" fmla="*/ 1 w 78"/>
              <a:gd name="T21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119">
                <a:moveTo>
                  <a:pt x="39" y="0"/>
                </a:moveTo>
                <a:cubicBezTo>
                  <a:pt x="53" y="0"/>
                  <a:pt x="64" y="12"/>
                  <a:pt x="64" y="25"/>
                </a:cubicBezTo>
                <a:cubicBezTo>
                  <a:pt x="64" y="39"/>
                  <a:pt x="53" y="50"/>
                  <a:pt x="39" y="50"/>
                </a:cubicBezTo>
                <a:cubicBezTo>
                  <a:pt x="25" y="50"/>
                  <a:pt x="14" y="39"/>
                  <a:pt x="14" y="25"/>
                </a:cubicBezTo>
                <a:cubicBezTo>
                  <a:pt x="14" y="12"/>
                  <a:pt x="25" y="0"/>
                  <a:pt x="39" y="0"/>
                </a:cubicBezTo>
                <a:close/>
                <a:moveTo>
                  <a:pt x="1" y="90"/>
                </a:moveTo>
                <a:cubicBezTo>
                  <a:pt x="4" y="119"/>
                  <a:pt x="74" y="119"/>
                  <a:pt x="77" y="90"/>
                </a:cubicBezTo>
                <a:cubicBezTo>
                  <a:pt x="78" y="80"/>
                  <a:pt x="76" y="64"/>
                  <a:pt x="60" y="48"/>
                </a:cubicBezTo>
                <a:cubicBezTo>
                  <a:pt x="54" y="53"/>
                  <a:pt x="47" y="56"/>
                  <a:pt x="39" y="56"/>
                </a:cubicBezTo>
                <a:cubicBezTo>
                  <a:pt x="31" y="56"/>
                  <a:pt x="23" y="53"/>
                  <a:pt x="18" y="48"/>
                </a:cubicBezTo>
                <a:cubicBezTo>
                  <a:pt x="1" y="65"/>
                  <a:pt x="0" y="81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1753791" y="4719231"/>
            <a:ext cx="1561907" cy="583702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</a:p>
        </p:txBody>
      </p:sp>
      <p:sp>
        <p:nvSpPr>
          <p:cNvPr id="53" name="Freeform 53"/>
          <p:cNvSpPr>
            <a:spLocks noEditPoints="1"/>
          </p:cNvSpPr>
          <p:nvPr/>
        </p:nvSpPr>
        <p:spPr bwMode="auto">
          <a:xfrm>
            <a:off x="1869190" y="4833288"/>
            <a:ext cx="246899" cy="378400"/>
          </a:xfrm>
          <a:custGeom>
            <a:avLst/>
            <a:gdLst>
              <a:gd name="T0" fmla="*/ 39 w 78"/>
              <a:gd name="T1" fmla="*/ 0 h 119"/>
              <a:gd name="T2" fmla="*/ 64 w 78"/>
              <a:gd name="T3" fmla="*/ 25 h 119"/>
              <a:gd name="T4" fmla="*/ 39 w 78"/>
              <a:gd name="T5" fmla="*/ 50 h 119"/>
              <a:gd name="T6" fmla="*/ 14 w 78"/>
              <a:gd name="T7" fmla="*/ 25 h 119"/>
              <a:gd name="T8" fmla="*/ 39 w 78"/>
              <a:gd name="T9" fmla="*/ 0 h 119"/>
              <a:gd name="T10" fmla="*/ 1 w 78"/>
              <a:gd name="T11" fmla="*/ 90 h 119"/>
              <a:gd name="T12" fmla="*/ 77 w 78"/>
              <a:gd name="T13" fmla="*/ 89 h 119"/>
              <a:gd name="T14" fmla="*/ 60 w 78"/>
              <a:gd name="T15" fmla="*/ 47 h 119"/>
              <a:gd name="T16" fmla="*/ 39 w 78"/>
              <a:gd name="T17" fmla="*/ 56 h 119"/>
              <a:gd name="T18" fmla="*/ 18 w 78"/>
              <a:gd name="T19" fmla="*/ 47 h 119"/>
              <a:gd name="T20" fmla="*/ 1 w 78"/>
              <a:gd name="T21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119">
                <a:moveTo>
                  <a:pt x="39" y="0"/>
                </a:moveTo>
                <a:cubicBezTo>
                  <a:pt x="53" y="0"/>
                  <a:pt x="64" y="11"/>
                  <a:pt x="64" y="25"/>
                </a:cubicBezTo>
                <a:cubicBezTo>
                  <a:pt x="64" y="39"/>
                  <a:pt x="53" y="50"/>
                  <a:pt x="39" y="50"/>
                </a:cubicBezTo>
                <a:cubicBezTo>
                  <a:pt x="25" y="50"/>
                  <a:pt x="14" y="39"/>
                  <a:pt x="14" y="25"/>
                </a:cubicBezTo>
                <a:cubicBezTo>
                  <a:pt x="14" y="11"/>
                  <a:pt x="25" y="0"/>
                  <a:pt x="39" y="0"/>
                </a:cubicBezTo>
                <a:close/>
                <a:moveTo>
                  <a:pt x="1" y="90"/>
                </a:moveTo>
                <a:cubicBezTo>
                  <a:pt x="4" y="118"/>
                  <a:pt x="74" y="119"/>
                  <a:pt x="77" y="89"/>
                </a:cubicBezTo>
                <a:cubicBezTo>
                  <a:pt x="78" y="80"/>
                  <a:pt x="76" y="64"/>
                  <a:pt x="60" y="47"/>
                </a:cubicBezTo>
                <a:cubicBezTo>
                  <a:pt x="54" y="52"/>
                  <a:pt x="47" y="56"/>
                  <a:pt x="39" y="56"/>
                </a:cubicBezTo>
                <a:cubicBezTo>
                  <a:pt x="31" y="56"/>
                  <a:pt x="23" y="52"/>
                  <a:pt x="18" y="47"/>
                </a:cubicBezTo>
                <a:cubicBezTo>
                  <a:pt x="1" y="64"/>
                  <a:pt x="0" y="81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1753791" y="5572644"/>
            <a:ext cx="1561907" cy="581019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Freeform 56"/>
          <p:cNvSpPr>
            <a:spLocks noEditPoints="1"/>
          </p:cNvSpPr>
          <p:nvPr/>
        </p:nvSpPr>
        <p:spPr bwMode="auto">
          <a:xfrm>
            <a:off x="1869190" y="5686701"/>
            <a:ext cx="246899" cy="374375"/>
          </a:xfrm>
          <a:custGeom>
            <a:avLst/>
            <a:gdLst>
              <a:gd name="T0" fmla="*/ 39 w 78"/>
              <a:gd name="T1" fmla="*/ 0 h 118"/>
              <a:gd name="T2" fmla="*/ 64 w 78"/>
              <a:gd name="T3" fmla="*/ 25 h 118"/>
              <a:gd name="T4" fmla="*/ 39 w 78"/>
              <a:gd name="T5" fmla="*/ 50 h 118"/>
              <a:gd name="T6" fmla="*/ 14 w 78"/>
              <a:gd name="T7" fmla="*/ 25 h 118"/>
              <a:gd name="T8" fmla="*/ 39 w 78"/>
              <a:gd name="T9" fmla="*/ 0 h 118"/>
              <a:gd name="T10" fmla="*/ 1 w 78"/>
              <a:gd name="T11" fmla="*/ 90 h 118"/>
              <a:gd name="T12" fmla="*/ 77 w 78"/>
              <a:gd name="T13" fmla="*/ 89 h 118"/>
              <a:gd name="T14" fmla="*/ 60 w 78"/>
              <a:gd name="T15" fmla="*/ 47 h 118"/>
              <a:gd name="T16" fmla="*/ 39 w 78"/>
              <a:gd name="T17" fmla="*/ 55 h 118"/>
              <a:gd name="T18" fmla="*/ 18 w 78"/>
              <a:gd name="T19" fmla="*/ 47 h 118"/>
              <a:gd name="T20" fmla="*/ 1 w 78"/>
              <a:gd name="T21" fmla="*/ 9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118">
                <a:moveTo>
                  <a:pt x="39" y="0"/>
                </a:moveTo>
                <a:cubicBezTo>
                  <a:pt x="53" y="0"/>
                  <a:pt x="64" y="11"/>
                  <a:pt x="64" y="25"/>
                </a:cubicBezTo>
                <a:cubicBezTo>
                  <a:pt x="64" y="39"/>
                  <a:pt x="53" y="50"/>
                  <a:pt x="39" y="50"/>
                </a:cubicBezTo>
                <a:cubicBezTo>
                  <a:pt x="25" y="50"/>
                  <a:pt x="14" y="39"/>
                  <a:pt x="14" y="25"/>
                </a:cubicBezTo>
                <a:cubicBezTo>
                  <a:pt x="14" y="11"/>
                  <a:pt x="25" y="0"/>
                  <a:pt x="39" y="0"/>
                </a:cubicBezTo>
                <a:close/>
                <a:moveTo>
                  <a:pt x="1" y="90"/>
                </a:moveTo>
                <a:cubicBezTo>
                  <a:pt x="4" y="118"/>
                  <a:pt x="74" y="118"/>
                  <a:pt x="77" y="89"/>
                </a:cubicBezTo>
                <a:cubicBezTo>
                  <a:pt x="78" y="80"/>
                  <a:pt x="76" y="64"/>
                  <a:pt x="60" y="47"/>
                </a:cubicBezTo>
                <a:cubicBezTo>
                  <a:pt x="54" y="52"/>
                  <a:pt x="47" y="55"/>
                  <a:pt x="39" y="55"/>
                </a:cubicBezTo>
                <a:cubicBezTo>
                  <a:pt x="31" y="55"/>
                  <a:pt x="23" y="52"/>
                  <a:pt x="18" y="47"/>
                </a:cubicBezTo>
                <a:cubicBezTo>
                  <a:pt x="1" y="64"/>
                  <a:pt x="0" y="80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1630341" y="2126788"/>
            <a:ext cx="0" cy="123450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630341" y="3592082"/>
            <a:ext cx="123450" cy="2269059"/>
            <a:chOff x="1630341" y="3592082"/>
            <a:chExt cx="123450" cy="2269059"/>
          </a:xfrm>
        </p:grpSpPr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1630341" y="3592082"/>
              <a:ext cx="0" cy="2269059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>
              <a:off x="1630341" y="4156998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H="1">
              <a:off x="1630341" y="5011753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H="1">
              <a:off x="1630341" y="5861141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7594840" y="3865818"/>
            <a:ext cx="1564591" cy="583702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62"/>
          <p:cNvSpPr>
            <a:spLocks noEditPoints="1"/>
          </p:cNvSpPr>
          <p:nvPr/>
        </p:nvSpPr>
        <p:spPr bwMode="auto">
          <a:xfrm>
            <a:off x="7708897" y="3979875"/>
            <a:ext cx="248241" cy="377058"/>
          </a:xfrm>
          <a:custGeom>
            <a:avLst/>
            <a:gdLst>
              <a:gd name="T0" fmla="*/ 39 w 78"/>
              <a:gd name="T1" fmla="*/ 0 h 119"/>
              <a:gd name="T2" fmla="*/ 64 w 78"/>
              <a:gd name="T3" fmla="*/ 25 h 119"/>
              <a:gd name="T4" fmla="*/ 39 w 78"/>
              <a:gd name="T5" fmla="*/ 50 h 119"/>
              <a:gd name="T6" fmla="*/ 14 w 78"/>
              <a:gd name="T7" fmla="*/ 25 h 119"/>
              <a:gd name="T8" fmla="*/ 39 w 78"/>
              <a:gd name="T9" fmla="*/ 0 h 119"/>
              <a:gd name="T10" fmla="*/ 1 w 78"/>
              <a:gd name="T11" fmla="*/ 90 h 119"/>
              <a:gd name="T12" fmla="*/ 77 w 78"/>
              <a:gd name="T13" fmla="*/ 90 h 119"/>
              <a:gd name="T14" fmla="*/ 60 w 78"/>
              <a:gd name="T15" fmla="*/ 48 h 119"/>
              <a:gd name="T16" fmla="*/ 39 w 78"/>
              <a:gd name="T17" fmla="*/ 56 h 119"/>
              <a:gd name="T18" fmla="*/ 18 w 78"/>
              <a:gd name="T19" fmla="*/ 48 h 119"/>
              <a:gd name="T20" fmla="*/ 1 w 78"/>
              <a:gd name="T21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119">
                <a:moveTo>
                  <a:pt x="39" y="0"/>
                </a:moveTo>
                <a:cubicBezTo>
                  <a:pt x="53" y="0"/>
                  <a:pt x="64" y="12"/>
                  <a:pt x="64" y="25"/>
                </a:cubicBezTo>
                <a:cubicBezTo>
                  <a:pt x="64" y="39"/>
                  <a:pt x="53" y="50"/>
                  <a:pt x="39" y="50"/>
                </a:cubicBezTo>
                <a:cubicBezTo>
                  <a:pt x="25" y="50"/>
                  <a:pt x="14" y="39"/>
                  <a:pt x="14" y="25"/>
                </a:cubicBezTo>
                <a:cubicBezTo>
                  <a:pt x="14" y="12"/>
                  <a:pt x="25" y="0"/>
                  <a:pt x="39" y="0"/>
                </a:cubicBezTo>
                <a:close/>
                <a:moveTo>
                  <a:pt x="1" y="90"/>
                </a:moveTo>
                <a:cubicBezTo>
                  <a:pt x="4" y="119"/>
                  <a:pt x="74" y="119"/>
                  <a:pt x="77" y="90"/>
                </a:cubicBezTo>
                <a:cubicBezTo>
                  <a:pt x="78" y="80"/>
                  <a:pt x="76" y="64"/>
                  <a:pt x="60" y="48"/>
                </a:cubicBezTo>
                <a:cubicBezTo>
                  <a:pt x="54" y="53"/>
                  <a:pt x="47" y="56"/>
                  <a:pt x="39" y="56"/>
                </a:cubicBezTo>
                <a:cubicBezTo>
                  <a:pt x="31" y="56"/>
                  <a:pt x="24" y="53"/>
                  <a:pt x="18" y="48"/>
                </a:cubicBezTo>
                <a:cubicBezTo>
                  <a:pt x="1" y="65"/>
                  <a:pt x="0" y="81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7594840" y="4719231"/>
            <a:ext cx="1564591" cy="583702"/>
          </a:xfrm>
          <a:prstGeom prst="rect">
            <a:avLst/>
          </a:prstGeom>
          <a:gradFill flip="none" rotWithShape="1">
            <a:gsLst>
              <a:gs pos="49000">
                <a:srgbClr val="F7F7F7"/>
              </a:gs>
              <a:gs pos="20000">
                <a:srgbClr val="FDFDFD"/>
              </a:gs>
              <a:gs pos="80000">
                <a:srgbClr val="E7E7E7"/>
              </a:gs>
            </a:gsLst>
            <a:lin ang="13500000" scaled="1"/>
            <a:tileRect/>
          </a:gradFill>
          <a:ln w="12700">
            <a:gradFill flip="none" rotWithShape="1">
              <a:gsLst>
                <a:gs pos="1800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468000" tIns="0" rIns="0" bIns="0" numCol="1" anchor="ctr" anchorCtr="0" compatLnSpc="1"/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部门名称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Freeform 64"/>
          <p:cNvSpPr>
            <a:spLocks noEditPoints="1"/>
          </p:cNvSpPr>
          <p:nvPr/>
        </p:nvSpPr>
        <p:spPr bwMode="auto">
          <a:xfrm>
            <a:off x="7708897" y="4833288"/>
            <a:ext cx="248241" cy="378400"/>
          </a:xfrm>
          <a:custGeom>
            <a:avLst/>
            <a:gdLst>
              <a:gd name="T0" fmla="*/ 39 w 78"/>
              <a:gd name="T1" fmla="*/ 0 h 119"/>
              <a:gd name="T2" fmla="*/ 64 w 78"/>
              <a:gd name="T3" fmla="*/ 25 h 119"/>
              <a:gd name="T4" fmla="*/ 39 w 78"/>
              <a:gd name="T5" fmla="*/ 50 h 119"/>
              <a:gd name="T6" fmla="*/ 14 w 78"/>
              <a:gd name="T7" fmla="*/ 25 h 119"/>
              <a:gd name="T8" fmla="*/ 39 w 78"/>
              <a:gd name="T9" fmla="*/ 0 h 119"/>
              <a:gd name="T10" fmla="*/ 1 w 78"/>
              <a:gd name="T11" fmla="*/ 90 h 119"/>
              <a:gd name="T12" fmla="*/ 77 w 78"/>
              <a:gd name="T13" fmla="*/ 89 h 119"/>
              <a:gd name="T14" fmla="*/ 60 w 78"/>
              <a:gd name="T15" fmla="*/ 47 h 119"/>
              <a:gd name="T16" fmla="*/ 39 w 78"/>
              <a:gd name="T17" fmla="*/ 56 h 119"/>
              <a:gd name="T18" fmla="*/ 18 w 78"/>
              <a:gd name="T19" fmla="*/ 47 h 119"/>
              <a:gd name="T20" fmla="*/ 1 w 78"/>
              <a:gd name="T21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119">
                <a:moveTo>
                  <a:pt x="39" y="0"/>
                </a:moveTo>
                <a:cubicBezTo>
                  <a:pt x="53" y="0"/>
                  <a:pt x="64" y="11"/>
                  <a:pt x="64" y="25"/>
                </a:cubicBezTo>
                <a:cubicBezTo>
                  <a:pt x="64" y="39"/>
                  <a:pt x="53" y="50"/>
                  <a:pt x="39" y="50"/>
                </a:cubicBezTo>
                <a:cubicBezTo>
                  <a:pt x="25" y="50"/>
                  <a:pt x="14" y="39"/>
                  <a:pt x="14" y="25"/>
                </a:cubicBezTo>
                <a:cubicBezTo>
                  <a:pt x="14" y="11"/>
                  <a:pt x="25" y="0"/>
                  <a:pt x="39" y="0"/>
                </a:cubicBezTo>
                <a:close/>
                <a:moveTo>
                  <a:pt x="1" y="90"/>
                </a:moveTo>
                <a:cubicBezTo>
                  <a:pt x="4" y="118"/>
                  <a:pt x="74" y="119"/>
                  <a:pt x="77" y="89"/>
                </a:cubicBezTo>
                <a:cubicBezTo>
                  <a:pt x="78" y="80"/>
                  <a:pt x="76" y="64"/>
                  <a:pt x="60" y="47"/>
                </a:cubicBezTo>
                <a:cubicBezTo>
                  <a:pt x="54" y="52"/>
                  <a:pt x="47" y="56"/>
                  <a:pt x="39" y="56"/>
                </a:cubicBezTo>
                <a:cubicBezTo>
                  <a:pt x="31" y="56"/>
                  <a:pt x="24" y="52"/>
                  <a:pt x="18" y="47"/>
                </a:cubicBezTo>
                <a:cubicBezTo>
                  <a:pt x="1" y="64"/>
                  <a:pt x="0" y="81"/>
                  <a:pt x="1" y="90"/>
                </a:cubicBezTo>
                <a:close/>
              </a:path>
            </a:pathLst>
          </a:custGeom>
          <a:solidFill>
            <a:srgbClr val="0057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71391" y="3592082"/>
            <a:ext cx="123450" cy="1419671"/>
            <a:chOff x="7471391" y="3592082"/>
            <a:chExt cx="123450" cy="1419671"/>
          </a:xfrm>
        </p:grpSpPr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7471391" y="3592082"/>
              <a:ext cx="0" cy="1419671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 flipH="1">
              <a:off x="7471391" y="4156998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H="1">
              <a:off x="7471391" y="5011753"/>
              <a:ext cx="123450" cy="0"/>
            </a:xfrm>
            <a:prstGeom prst="lin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9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decel="6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6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6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decel="6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" presetClass="entr" presetSubtype="2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" presetClass="entr" presetSubtype="2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8242" y="2523289"/>
            <a:ext cx="8370077" cy="763928"/>
            <a:chOff x="1908242" y="2523289"/>
            <a:chExt cx="8370077" cy="763928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6109853" y="2904371"/>
              <a:ext cx="0" cy="3828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109853" y="2523289"/>
              <a:ext cx="0" cy="3828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1909823" y="2906135"/>
              <a:ext cx="836849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003260" y="2906135"/>
              <a:ext cx="0" cy="38108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908242" y="2906135"/>
              <a:ext cx="0" cy="38108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0265164" y="2906135"/>
              <a:ext cx="0" cy="38108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170146" y="2906135"/>
              <a:ext cx="0" cy="38108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圆角矩形 3"/>
          <p:cNvSpPr/>
          <p:nvPr/>
        </p:nvSpPr>
        <p:spPr bwMode="auto">
          <a:xfrm>
            <a:off x="4136213" y="1591328"/>
            <a:ext cx="3919574" cy="1013138"/>
          </a:xfrm>
          <a:prstGeom prst="roundRect">
            <a:avLst/>
          </a:prstGeom>
          <a:solidFill>
            <a:schemeClr val="accent1"/>
          </a:solidFill>
          <a:ln w="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25400">
            <a:bevelT w="38100" h="381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09835" y="1692624"/>
            <a:ext cx="842235" cy="842235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175219" y="1730610"/>
            <a:ext cx="2822887" cy="789024"/>
            <a:chOff x="7382580" y="1407005"/>
            <a:chExt cx="2822887" cy="789024"/>
          </a:xfrm>
        </p:grpSpPr>
        <p:sp>
          <p:nvSpPr>
            <p:cNvPr id="27" name="文本框 26"/>
            <p:cNvSpPr txBox="1"/>
            <p:nvPr/>
          </p:nvSpPr>
          <p:spPr>
            <a:xfrm>
              <a:off x="7382581" y="1407005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pc="300" dirty="0">
                  <a:solidFill>
                    <a:schemeClr val="bg1"/>
                  </a:solidFill>
                </a:rPr>
                <a:t>代用</a:t>
              </a:r>
              <a:r>
                <a:rPr lang="zh-CN" altLang="en-US" b="1" spc="300" dirty="0" smtClean="0">
                  <a:solidFill>
                    <a:schemeClr val="bg1"/>
                  </a:solidFill>
                </a:rPr>
                <a:t>名</a:t>
              </a:r>
              <a:r>
                <a:rPr lang="en-US" altLang="zh-CN" b="1" spc="300" dirty="0" smtClean="0">
                  <a:solidFill>
                    <a:schemeClr val="bg1"/>
                  </a:solidFill>
                </a:rPr>
                <a:t>/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97731" y="1520376"/>
              <a:ext cx="8771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spc="3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职务名称</a:t>
              </a:r>
              <a:endParaRPr lang="zh-CN" altLang="en-US" sz="1050" spc="300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82580" y="1711601"/>
              <a:ext cx="2822887" cy="484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点击此处添加文本，或复制您的文字，右击选择只保留文本格式粘贴。</a:t>
              </a:r>
            </a:p>
          </p:txBody>
        </p:sp>
      </p:grpSp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995784" y="3183042"/>
            <a:ext cx="1816864" cy="2754774"/>
            <a:chOff x="995784" y="3044142"/>
            <a:chExt cx="1816864" cy="2754774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995784" y="3044142"/>
              <a:ext cx="1816864" cy="2754774"/>
            </a:xfrm>
            <a:prstGeom prst="roundRect">
              <a:avLst/>
            </a:prstGeom>
            <a:solidFill>
              <a:schemeClr val="accent3"/>
            </a:solidFill>
            <a:ln w="0">
              <a:noFill/>
            </a:ln>
            <a:effectLst>
              <a:outerShdw blurRad="165100" dist="38100" dir="5400000" algn="t" rotWithShape="0">
                <a:prstClr val="black">
                  <a:alpha val="42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contourW="25400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483098" y="3255964"/>
              <a:ext cx="842235" cy="842235"/>
            </a:xfrm>
            <a:prstGeom prst="ellipse">
              <a:avLst/>
            </a:prstGeom>
            <a:blipFill>
              <a:blip r:embed="rId9"/>
              <a:stretch>
                <a:fillRect/>
              </a:stretch>
            </a:blip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07924" y="410225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代用</a:t>
              </a:r>
              <a:r>
                <a:rPr lang="zh-CN" altLang="en-US" b="1" spc="300" dirty="0" smtClean="0">
                  <a:solidFill>
                    <a:schemeClr val="bg1"/>
                  </a:solidFill>
                </a:rPr>
                <a:t>名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65633" y="4410646"/>
              <a:ext cx="8771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spc="300" dirty="0" smtClean="0">
                  <a:solidFill>
                    <a:schemeClr val="bg2">
                      <a:lumMod val="25000"/>
                    </a:schemeClr>
                  </a:solidFill>
                </a:rPr>
                <a:t>职务名称</a:t>
              </a:r>
              <a:endParaRPr lang="zh-CN" altLang="en-US" sz="1050" spc="3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65184" y="4677000"/>
              <a:ext cx="1524357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点击此处添加文本，或复制您的文字，右击选择只保留文本格式粘贴。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445512" y="4664562"/>
              <a:ext cx="9174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PA_组合 45"/>
          <p:cNvGrpSpPr/>
          <p:nvPr>
            <p:custDataLst>
              <p:tags r:id="rId2"/>
            </p:custDataLst>
          </p:nvPr>
        </p:nvGrpSpPr>
        <p:grpSpPr>
          <a:xfrm>
            <a:off x="3093939" y="3183042"/>
            <a:ext cx="1816864" cy="2754774"/>
            <a:chOff x="3139269" y="3044142"/>
            <a:chExt cx="1816864" cy="2754774"/>
          </a:xfrm>
        </p:grpSpPr>
        <p:sp>
          <p:nvSpPr>
            <p:cNvPr id="40" name="圆角矩形 39"/>
            <p:cNvSpPr/>
            <p:nvPr/>
          </p:nvSpPr>
          <p:spPr bwMode="auto">
            <a:xfrm>
              <a:off x="3139269" y="3044142"/>
              <a:ext cx="1816864" cy="2754774"/>
            </a:xfrm>
            <a:prstGeom prst="roundRect">
              <a:avLst/>
            </a:prstGeom>
            <a:solidFill>
              <a:schemeClr val="accent3"/>
            </a:solidFill>
            <a:ln w="0">
              <a:noFill/>
            </a:ln>
            <a:effectLst>
              <a:outerShdw blurRad="165100" dist="38100" dir="5400000" algn="t" rotWithShape="0">
                <a:prstClr val="black">
                  <a:alpha val="42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contourW="25400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626583" y="3255964"/>
              <a:ext cx="842235" cy="842235"/>
            </a:xfrm>
            <a:prstGeom prst="ellipse">
              <a:avLst/>
            </a:prstGeom>
            <a:blipFill>
              <a:blip r:embed="rId10"/>
              <a:stretch>
                <a:fillRect/>
              </a:stretch>
            </a:blip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51409" y="410225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代用</a:t>
              </a:r>
              <a:r>
                <a:rPr lang="zh-CN" altLang="en-US" b="1" spc="300" dirty="0" smtClean="0">
                  <a:solidFill>
                    <a:schemeClr val="bg1"/>
                  </a:solidFill>
                </a:rPr>
                <a:t>名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09118" y="4410646"/>
              <a:ext cx="8771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spc="300" dirty="0" smtClean="0">
                  <a:solidFill>
                    <a:schemeClr val="bg2">
                      <a:lumMod val="25000"/>
                    </a:schemeClr>
                  </a:solidFill>
                </a:rPr>
                <a:t>职务名称</a:t>
              </a:r>
              <a:endParaRPr lang="zh-CN" altLang="en-US" sz="1050" spc="3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308669" y="4677000"/>
              <a:ext cx="1524357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点击此处添加文本，或复制您的文字，右击选择只保留文本格式粘贴。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3588997" y="4664562"/>
              <a:ext cx="9174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PA_组合 47"/>
          <p:cNvGrpSpPr/>
          <p:nvPr>
            <p:custDataLst>
              <p:tags r:id="rId3"/>
            </p:custDataLst>
          </p:nvPr>
        </p:nvGrpSpPr>
        <p:grpSpPr>
          <a:xfrm>
            <a:off x="5192094" y="3183042"/>
            <a:ext cx="1816864" cy="2754774"/>
            <a:chOff x="995784" y="3044142"/>
            <a:chExt cx="1816864" cy="2754774"/>
          </a:xfrm>
        </p:grpSpPr>
        <p:sp>
          <p:nvSpPr>
            <p:cNvPr id="49" name="圆角矩形 48"/>
            <p:cNvSpPr/>
            <p:nvPr/>
          </p:nvSpPr>
          <p:spPr bwMode="auto">
            <a:xfrm>
              <a:off x="995784" y="3044142"/>
              <a:ext cx="1816864" cy="2754774"/>
            </a:xfrm>
            <a:prstGeom prst="roundRect">
              <a:avLst/>
            </a:prstGeom>
            <a:solidFill>
              <a:schemeClr val="accent3"/>
            </a:solidFill>
            <a:ln w="0">
              <a:noFill/>
            </a:ln>
            <a:effectLst>
              <a:outerShdw blurRad="165100" dist="38100" dir="5400000" algn="t" rotWithShape="0">
                <a:prstClr val="black">
                  <a:alpha val="42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contourW="25400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483098" y="3255964"/>
              <a:ext cx="842235" cy="842235"/>
            </a:xfrm>
            <a:prstGeom prst="ellipse">
              <a:avLst/>
            </a:prstGeom>
            <a:blipFill>
              <a:blip r:embed="rId11"/>
              <a:stretch>
                <a:fillRect/>
              </a:stretch>
            </a:blip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407924" y="410225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代用</a:t>
              </a:r>
              <a:r>
                <a:rPr lang="zh-CN" altLang="en-US" b="1" spc="300" dirty="0" smtClean="0">
                  <a:solidFill>
                    <a:schemeClr val="bg1"/>
                  </a:solidFill>
                </a:rPr>
                <a:t>名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65633" y="4410646"/>
              <a:ext cx="8771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spc="300" dirty="0" smtClean="0">
                  <a:solidFill>
                    <a:schemeClr val="bg2">
                      <a:lumMod val="25000"/>
                    </a:schemeClr>
                  </a:solidFill>
                </a:rPr>
                <a:t>职务名称</a:t>
              </a:r>
              <a:endParaRPr lang="zh-CN" altLang="en-US" sz="1050" spc="3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65184" y="4677000"/>
              <a:ext cx="1524357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点击此处添加文本，或复制您的文字，右击选择只保留文本格式粘贴。</a:t>
              </a: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1445512" y="4664562"/>
              <a:ext cx="9174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PA_组合 54"/>
          <p:cNvGrpSpPr/>
          <p:nvPr>
            <p:custDataLst>
              <p:tags r:id="rId4"/>
            </p:custDataLst>
          </p:nvPr>
        </p:nvGrpSpPr>
        <p:grpSpPr>
          <a:xfrm>
            <a:off x="7290249" y="3183042"/>
            <a:ext cx="1816864" cy="2754774"/>
            <a:chOff x="995784" y="3044142"/>
            <a:chExt cx="1816864" cy="2754774"/>
          </a:xfrm>
        </p:grpSpPr>
        <p:sp>
          <p:nvSpPr>
            <p:cNvPr id="56" name="圆角矩形 55"/>
            <p:cNvSpPr/>
            <p:nvPr/>
          </p:nvSpPr>
          <p:spPr bwMode="auto">
            <a:xfrm>
              <a:off x="995784" y="3044142"/>
              <a:ext cx="1816864" cy="2754774"/>
            </a:xfrm>
            <a:prstGeom prst="roundRect">
              <a:avLst/>
            </a:prstGeom>
            <a:solidFill>
              <a:schemeClr val="accent3"/>
            </a:solidFill>
            <a:ln w="0">
              <a:noFill/>
            </a:ln>
            <a:effectLst>
              <a:outerShdw blurRad="165100" dist="38100" dir="5400000" algn="t" rotWithShape="0">
                <a:prstClr val="black">
                  <a:alpha val="42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contourW="25400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483098" y="3255964"/>
              <a:ext cx="842235" cy="842235"/>
            </a:xfrm>
            <a:prstGeom prst="ellipse">
              <a:avLst/>
            </a:prstGeom>
            <a:blipFill>
              <a:blip r:embed="rId12"/>
              <a:stretch>
                <a:fillRect/>
              </a:stretch>
            </a:blip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07924" y="410225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代用</a:t>
              </a:r>
              <a:r>
                <a:rPr lang="zh-CN" altLang="en-US" b="1" spc="300" dirty="0" smtClean="0">
                  <a:solidFill>
                    <a:schemeClr val="bg1"/>
                  </a:solidFill>
                </a:rPr>
                <a:t>名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465633" y="4410646"/>
              <a:ext cx="8771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spc="300" dirty="0" smtClean="0">
                  <a:solidFill>
                    <a:schemeClr val="bg2">
                      <a:lumMod val="25000"/>
                    </a:schemeClr>
                  </a:solidFill>
                </a:rPr>
                <a:t>职务名称</a:t>
              </a:r>
              <a:endParaRPr lang="zh-CN" altLang="en-US" sz="1050" spc="3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165184" y="4677000"/>
              <a:ext cx="1524357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点击此处添加文本，或复制您的文字，右击选择只保留文本格式粘贴。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445512" y="4664562"/>
              <a:ext cx="9174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PA_组合 61"/>
          <p:cNvGrpSpPr/>
          <p:nvPr>
            <p:custDataLst>
              <p:tags r:id="rId5"/>
            </p:custDataLst>
          </p:nvPr>
        </p:nvGrpSpPr>
        <p:grpSpPr>
          <a:xfrm>
            <a:off x="9388404" y="3183042"/>
            <a:ext cx="1816864" cy="2754774"/>
            <a:chOff x="995784" y="3044142"/>
            <a:chExt cx="1816864" cy="2754774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995784" y="3044142"/>
              <a:ext cx="1816864" cy="2754774"/>
            </a:xfrm>
            <a:prstGeom prst="roundRect">
              <a:avLst/>
            </a:prstGeom>
            <a:solidFill>
              <a:schemeClr val="accent3"/>
            </a:solidFill>
            <a:ln w="0">
              <a:noFill/>
            </a:ln>
            <a:effectLst>
              <a:outerShdw blurRad="165100" dist="38100" dir="5400000" algn="t" rotWithShape="0">
                <a:prstClr val="black">
                  <a:alpha val="42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contourW="25400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483098" y="3255964"/>
              <a:ext cx="842235" cy="842235"/>
            </a:xfrm>
            <a:prstGeom prst="ellipse">
              <a:avLst/>
            </a:prstGeom>
            <a:blipFill>
              <a:blip r:embed="rId13"/>
              <a:stretch>
                <a:fillRect/>
              </a:stretch>
            </a:blip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407924" y="410225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代用</a:t>
              </a:r>
              <a:r>
                <a:rPr lang="zh-CN" altLang="en-US" b="1" spc="300" dirty="0" smtClean="0">
                  <a:solidFill>
                    <a:schemeClr val="bg1"/>
                  </a:solidFill>
                </a:rPr>
                <a:t>名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465633" y="4410646"/>
              <a:ext cx="8771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spc="300" dirty="0" smtClean="0">
                  <a:solidFill>
                    <a:schemeClr val="bg2">
                      <a:lumMod val="25000"/>
                    </a:schemeClr>
                  </a:solidFill>
                </a:rPr>
                <a:t>职务名称</a:t>
              </a:r>
              <a:endParaRPr lang="zh-CN" altLang="en-US" sz="1050" spc="3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65184" y="4677000"/>
              <a:ext cx="1524357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点击此处添加文本，或复制您的文字，右击选择只保留文本格式粘贴。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445512" y="4664562"/>
              <a:ext cx="9174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6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4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 p14:presetBounceEnd="48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9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48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48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1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5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16A085"/>
      </a:accent2>
      <a:accent3>
        <a:srgbClr val="FFC000"/>
      </a:accent3>
      <a:accent4>
        <a:srgbClr val="9BBB59"/>
      </a:accent4>
      <a:accent5>
        <a:srgbClr val="2C3F50"/>
      </a:accent5>
      <a:accent6>
        <a:srgbClr val="C0392B"/>
      </a:accent6>
      <a:hlink>
        <a:srgbClr val="0563C1"/>
      </a:hlink>
      <a:folHlink>
        <a:srgbClr val="954F72"/>
      </a:folHlink>
    </a:clrScheme>
    <a:fontScheme name="Custom 2">
      <a:majorFont>
        <a:latin typeface="Robo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BG Paper</Template>
  <TotalTime>2301</TotalTime>
  <Words>581</Words>
  <Application>Microsoft Office PowerPoint</Application>
  <PresentationFormat>宽屏</PresentationFormat>
  <Paragraphs>152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Helvetica Light</vt:lpstr>
      <vt:lpstr>Kontrapunkt Bob Bold</vt:lpstr>
      <vt:lpstr>Lato Light</vt:lpstr>
      <vt:lpstr>Lato Regular</vt:lpstr>
      <vt:lpstr>Raleway Light</vt:lpstr>
      <vt:lpstr>Source Sans Pro</vt:lpstr>
      <vt:lpstr>庞门正道标题体</vt:lpstr>
      <vt:lpstr>宋体</vt:lpstr>
      <vt:lpstr>宋体</vt:lpstr>
      <vt:lpstr>微软雅黑</vt:lpstr>
      <vt:lpstr>Arial</vt:lpstr>
      <vt:lpstr>Calibri</vt:lpstr>
      <vt:lpstr>Roboto</vt:lpstr>
      <vt:lpstr>Office Theme</vt:lpstr>
      <vt:lpstr>PowerPoint 演示文稿</vt:lpstr>
      <vt:lpstr>Design Stages</vt:lpstr>
      <vt:lpstr>Integrated Steps Infographic</vt:lpstr>
      <vt:lpstr>Timeline Infographic</vt:lpstr>
      <vt:lpstr>Gantt Chart Six Month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Harry Potter(利剑)</cp:lastModifiedBy>
  <cp:revision>549</cp:revision>
  <dcterms:created xsi:type="dcterms:W3CDTF">2015-07-31T09:53:43Z</dcterms:created>
  <dcterms:modified xsi:type="dcterms:W3CDTF">2018-05-11T07:25:15Z</dcterms:modified>
</cp:coreProperties>
</file>