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68" r:id="rId10"/>
    <p:sldId id="272" r:id="rId11"/>
    <p:sldId id="259" r:id="rId12"/>
    <p:sldId id="261" r:id="rId13"/>
    <p:sldId id="269" r:id="rId14"/>
    <p:sldId id="262" r:id="rId15"/>
    <p:sldId id="26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787F-144B-45A8-ACE2-ACA8359DF27E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A3FD-D329-4404-843C-CE7D5EFF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2" y="1"/>
            <a:ext cx="12192003" cy="5030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2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32" name="Google Shape;32;p2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Black"/>
              <a:buNone/>
              <a:defRPr sz="5867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19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70" name="Google Shape;170;p11"/>
          <p:cNvSpPr>
            <a:spLocks noGrp="1"/>
          </p:cNvSpPr>
          <p:nvPr>
            <p:ph type="dgm" idx="2"/>
          </p:nvPr>
        </p:nvSpPr>
        <p:spPr>
          <a:xfrm>
            <a:off x="177800" y="125413"/>
            <a:ext cx="11800400" cy="6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4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SmartArt graphic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273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6251171"/>
            <a:ext cx="12192000" cy="60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87" y="6367323"/>
            <a:ext cx="1260213" cy="3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111788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Black"/>
              <a:buNone/>
              <a:defRPr sz="3733" b="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506680" y="1097280"/>
            <a:ext cx="11178800" cy="4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 rot="10800000" flipH="1">
            <a:off x="0" y="1219200"/>
            <a:ext cx="12192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 Black"/>
              <a:buNone/>
              <a:defRPr sz="3733"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83" name="Google Shape;183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81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2"/>
            <a:ext cx="9144000" cy="5030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59" name="Google Shape;59;p4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 Black"/>
              <a:buNone/>
              <a:defRPr sz="5867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49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5"/>
            <a:ext cx="12191997" cy="15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3685" y="3242663"/>
            <a:ext cx="12192003" cy="36153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85" name="Google Shape;85;p5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1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5344885" y="-3604449"/>
            <a:ext cx="1502225" cy="1219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12192000" cy="3623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6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109" name="Google Shape;109;p6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6192587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79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3733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6" name="Google Shape;136;p8"/>
          <p:cNvSpPr txBox="1">
            <a:spLocks noGrp="1"/>
          </p:cNvSpPr>
          <p:nvPr>
            <p:ph type="body" idx="1"/>
          </p:nvPr>
        </p:nvSpPr>
        <p:spPr>
          <a:xfrm>
            <a:off x="6277877" y="153883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2"/>
          </p:nvPr>
        </p:nvSpPr>
        <p:spPr>
          <a:xfrm>
            <a:off x="468155" y="154035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3"/>
          </p:nvPr>
        </p:nvSpPr>
        <p:spPr>
          <a:xfrm>
            <a:off x="6277877" y="409915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4"/>
          </p:nvPr>
        </p:nvSpPr>
        <p:spPr>
          <a:xfrm>
            <a:off x="468155" y="410067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209551" y="133351"/>
            <a:ext cx="11768800" cy="5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747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11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oppins Black"/>
              <a:buNone/>
              <a:defRPr sz="3733" b="0">
                <a:solidFill>
                  <a:schemeClr val="accent3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48" name="Google Shape;148;p10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49" name="Google Shape;149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7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9685941" y="365801"/>
            <a:ext cx="2070841" cy="487664"/>
            <a:chOff x="166688" y="-3240088"/>
            <a:chExt cx="9136063" cy="2868613"/>
          </a:xfrm>
        </p:grpSpPr>
        <p:sp>
          <p:nvSpPr>
            <p:cNvPr id="8" name="Google Shape;8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390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revature.com/profile/darylnauman/7362f7826506d2faab7d09d9830e209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renwelge.github.io/Portfolio-Reference-Docume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5C9-FE58-F580-DC46-6C7CEE5F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5A44-C1ED-DB2B-1A9A-0ACD202AC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D943-8F2C-DA3A-AFE4-4424A114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Bullet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852B4-9B14-5CC9-7CF1-7ED2E2F1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2034241"/>
            <a:ext cx="1049801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8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BBBF-203A-37F2-BCC8-B5F591C3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E73B5-DAAC-1DFC-9A22-EC49110C5F6D}"/>
              </a:ext>
            </a:extLst>
          </p:cNvPr>
          <p:cNvSpPr/>
          <p:nvPr/>
        </p:nvSpPr>
        <p:spPr>
          <a:xfrm>
            <a:off x="3042303" y="1920851"/>
            <a:ext cx="2307365" cy="12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1 Work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Name &amp; Title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About Me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Education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Project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C02C15-51E1-C684-A85F-F0C6EA19A31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49668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8C645D-9CF6-C650-FCD0-8B5C4C5E2E48}"/>
              </a:ext>
            </a:extLst>
          </p:cNvPr>
          <p:cNvSpPr/>
          <p:nvPr/>
        </p:nvSpPr>
        <p:spPr>
          <a:xfrm>
            <a:off x="6323888" y="2259385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for Review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F2603F-139C-BD8F-D993-DB8E23168BAF}"/>
              </a:ext>
            </a:extLst>
          </p:cNvPr>
          <p:cNvCxnSpPr>
            <a:cxnSpLocks/>
          </p:cNvCxnSpPr>
          <p:nvPr/>
        </p:nvCxnSpPr>
        <p:spPr>
          <a:xfrm>
            <a:off x="7657033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4D49D145-2118-00AB-4C15-9C5463E8CC46}"/>
              </a:ext>
            </a:extLst>
          </p:cNvPr>
          <p:cNvSpPr/>
          <p:nvPr/>
        </p:nvSpPr>
        <p:spPr>
          <a:xfrm>
            <a:off x="8631253" y="2191017"/>
            <a:ext cx="1919958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Corrections?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1DE08-9502-789E-7541-92E63A4BBBF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591232" y="2874682"/>
            <a:ext cx="0" cy="714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7C750E-E59F-7C6B-8E4F-A09C2FBF54CE}"/>
              </a:ext>
            </a:extLst>
          </p:cNvPr>
          <p:cNvSpPr/>
          <p:nvPr/>
        </p:nvSpPr>
        <p:spPr>
          <a:xfrm>
            <a:off x="8437549" y="3589232"/>
            <a:ext cx="2307365" cy="828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2 Work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Skills Matrix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Industry Equivalency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Project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FE1145-960B-20A4-88D0-CEEAD9353A9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785219" y="4003704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7101FC-2D0D-8614-F5B3-B004A8FDA720}"/>
              </a:ext>
            </a:extLst>
          </p:cNvPr>
          <p:cNvSpPr/>
          <p:nvPr/>
        </p:nvSpPr>
        <p:spPr>
          <a:xfrm>
            <a:off x="6452074" y="3753739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for Review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C77938-7F3A-E472-C354-616196227C6A}"/>
              </a:ext>
            </a:extLst>
          </p:cNvPr>
          <p:cNvCxnSpPr>
            <a:cxnSpLocks/>
          </p:cNvCxnSpPr>
          <p:nvPr/>
        </p:nvCxnSpPr>
        <p:spPr>
          <a:xfrm flipH="1">
            <a:off x="5799744" y="4027204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40C19764-9F93-8D2A-1789-E75D6908733D}"/>
              </a:ext>
            </a:extLst>
          </p:cNvPr>
          <p:cNvSpPr/>
          <p:nvPr/>
        </p:nvSpPr>
        <p:spPr>
          <a:xfrm>
            <a:off x="3802879" y="3685371"/>
            <a:ext cx="1982623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Corrections?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6E1FB-CEE5-ECC0-235C-66B4C2A9A9C0}"/>
              </a:ext>
            </a:extLst>
          </p:cNvPr>
          <p:cNvCxnSpPr>
            <a:cxnSpLocks/>
          </p:cNvCxnSpPr>
          <p:nvPr/>
        </p:nvCxnSpPr>
        <p:spPr>
          <a:xfrm flipH="1">
            <a:off x="3150549" y="4027916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705D8-5B13-F3DC-9C1A-90627CF4591B}"/>
              </a:ext>
            </a:extLst>
          </p:cNvPr>
          <p:cNvSpPr/>
          <p:nvPr/>
        </p:nvSpPr>
        <p:spPr>
          <a:xfrm>
            <a:off x="1324598" y="3610596"/>
            <a:ext cx="1811709" cy="69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auditor submits to QC Manager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BECA5A-0CFE-01FA-01AE-3AD83C800215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230453" y="4300670"/>
            <a:ext cx="0" cy="41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0A71170-2F4C-4DE8-40B7-71917EEA8A49}"/>
              </a:ext>
            </a:extLst>
          </p:cNvPr>
          <p:cNvSpPr/>
          <p:nvPr/>
        </p:nvSpPr>
        <p:spPr>
          <a:xfrm>
            <a:off x="1324598" y="4717092"/>
            <a:ext cx="1811709" cy="69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Published by QC Manager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1AF812-63DC-AD14-BA4E-055A684D9D99}"/>
              </a:ext>
            </a:extLst>
          </p:cNvPr>
          <p:cNvCxnSpPr>
            <a:cxnSpLocks/>
          </p:cNvCxnSpPr>
          <p:nvPr/>
        </p:nvCxnSpPr>
        <p:spPr>
          <a:xfrm>
            <a:off x="2229029" y="5407167"/>
            <a:ext cx="0" cy="4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1057D81-F91D-2F17-B6B8-EC895B401F91}"/>
              </a:ext>
            </a:extLst>
          </p:cNvPr>
          <p:cNvSpPr/>
          <p:nvPr/>
        </p:nvSpPr>
        <p:spPr>
          <a:xfrm>
            <a:off x="1338840" y="5842817"/>
            <a:ext cx="1811709" cy="69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Appears as “Approved”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F15536-80C2-68FB-926B-6375373D601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794190" y="4369036"/>
            <a:ext cx="1" cy="937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F01B8-876B-0E84-9F8C-F774972EC129}"/>
              </a:ext>
            </a:extLst>
          </p:cNvPr>
          <p:cNvCxnSpPr>
            <a:cxnSpLocks/>
          </p:cNvCxnSpPr>
          <p:nvPr/>
        </p:nvCxnSpPr>
        <p:spPr>
          <a:xfrm>
            <a:off x="4794190" y="5306938"/>
            <a:ext cx="47970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88C735-A62F-95A6-977D-8FCF45A3CCB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91231" y="4418175"/>
            <a:ext cx="1" cy="888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45B415-1D27-B660-429F-B11731A4FD91}"/>
              </a:ext>
            </a:extLst>
          </p:cNvPr>
          <p:cNvCxnSpPr>
            <a:cxnSpLocks/>
          </p:cNvCxnSpPr>
          <p:nvPr/>
        </p:nvCxnSpPr>
        <p:spPr>
          <a:xfrm flipH="1">
            <a:off x="9581259" y="1486968"/>
            <a:ext cx="9972" cy="728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3757B2-80ED-5A54-AFD7-B664C0F50A97}"/>
              </a:ext>
            </a:extLst>
          </p:cNvPr>
          <p:cNvCxnSpPr>
            <a:cxnSpLocks/>
          </p:cNvCxnSpPr>
          <p:nvPr/>
        </p:nvCxnSpPr>
        <p:spPr>
          <a:xfrm>
            <a:off x="4186727" y="1476467"/>
            <a:ext cx="5413050" cy="18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7AC66B-8751-6F23-26B2-D42DEF7D67A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95985" y="1475274"/>
            <a:ext cx="1" cy="445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583924-8DD0-C6D6-0826-4DA31A0D5213}"/>
              </a:ext>
            </a:extLst>
          </p:cNvPr>
          <p:cNvSpPr txBox="1"/>
          <p:nvPr/>
        </p:nvSpPr>
        <p:spPr>
          <a:xfrm>
            <a:off x="9617252" y="29909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899DFE-2C47-A395-DEB2-17E61FB7B5DB}"/>
              </a:ext>
            </a:extLst>
          </p:cNvPr>
          <p:cNvSpPr txBox="1"/>
          <p:nvPr/>
        </p:nvSpPr>
        <p:spPr>
          <a:xfrm>
            <a:off x="3330779" y="37027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4E93C2-0637-FE0B-340A-94454CCACC37}"/>
              </a:ext>
            </a:extLst>
          </p:cNvPr>
          <p:cNvSpPr txBox="1"/>
          <p:nvPr/>
        </p:nvSpPr>
        <p:spPr>
          <a:xfrm>
            <a:off x="9604818" y="1674443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D1E187-711A-07EC-8A6B-D49FF91B6FA5}"/>
              </a:ext>
            </a:extLst>
          </p:cNvPr>
          <p:cNvSpPr txBox="1"/>
          <p:nvPr/>
        </p:nvSpPr>
        <p:spPr>
          <a:xfrm>
            <a:off x="4794190" y="4755667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D58EBB-F968-F8DF-FB01-07983AF6663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0549" y="6187853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93D543A-6F36-B316-AD25-887946EC6078}"/>
              </a:ext>
            </a:extLst>
          </p:cNvPr>
          <p:cNvSpPr/>
          <p:nvPr/>
        </p:nvSpPr>
        <p:spPr>
          <a:xfrm>
            <a:off x="3784749" y="5817427"/>
            <a:ext cx="2769875" cy="69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sent to Sales and Delivery teams for sharing with client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563C75C-B260-387E-1A5E-6A8ACB00FBBC}"/>
              </a:ext>
            </a:extLst>
          </p:cNvPr>
          <p:cNvSpPr/>
          <p:nvPr/>
        </p:nvSpPr>
        <p:spPr>
          <a:xfrm>
            <a:off x="947156" y="2076562"/>
            <a:ext cx="128186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ED521C-815D-18D8-ED88-6EFDEF4C2CD6}"/>
              </a:ext>
            </a:extLst>
          </p:cNvPr>
          <p:cNvCxnSpPr>
            <a:cxnSpLocks/>
            <a:stCxn id="83" idx="3"/>
            <a:endCxn id="4" idx="1"/>
          </p:cNvCxnSpPr>
          <p:nvPr/>
        </p:nvCxnSpPr>
        <p:spPr>
          <a:xfrm flipV="1">
            <a:off x="2229025" y="2532851"/>
            <a:ext cx="813278" cy="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9CF5-59EA-1F36-6681-4CD70610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AB1C-C7FB-E733-AA2B-A30B06DC3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Dharshanaa from our team in India does the initial Phase 1 review</a:t>
            </a:r>
          </a:p>
          <a:p>
            <a:r>
              <a:rPr lang="en-US" sz="2000" dirty="0"/>
              <a:t>Your QC auditor does final Phase 2 reviews</a:t>
            </a:r>
          </a:p>
          <a:p>
            <a:r>
              <a:rPr lang="en-US" sz="2000" b="1" dirty="0"/>
              <a:t>Before</a:t>
            </a:r>
            <a:r>
              <a:rPr lang="en-US" sz="2000" dirty="0"/>
              <a:t> you submit your portfolio, proofread it for formatting, grammar, and spelling mistakes</a:t>
            </a:r>
          </a:p>
          <a:p>
            <a:r>
              <a:rPr lang="en-US" sz="2000" dirty="0"/>
              <a:t>You cannot edit your portfolio after you submit it; you must wait for feedback</a:t>
            </a:r>
          </a:p>
          <a:p>
            <a:r>
              <a:rPr lang="en-US" sz="2000" dirty="0"/>
              <a:t>Check your </a:t>
            </a:r>
            <a:r>
              <a:rPr lang="en-US" sz="2000" b="1" dirty="0"/>
              <a:t>revature.net </a:t>
            </a:r>
            <a:r>
              <a:rPr lang="en-US" sz="2000" dirty="0"/>
              <a:t>email for updates, reminders, and feedback</a:t>
            </a:r>
          </a:p>
          <a:p>
            <a:r>
              <a:rPr lang="en-US" sz="2000" dirty="0"/>
              <a:t>Do NOT clone your portfolio unless asked to do so</a:t>
            </a:r>
          </a:p>
          <a:p>
            <a:r>
              <a:rPr lang="en-US" sz="2000" dirty="0"/>
              <a:t>Do NOT mark your portfolio as “inactive” after it has been published</a:t>
            </a:r>
          </a:p>
          <a:p>
            <a:r>
              <a:rPr lang="en-US" sz="2000" dirty="0"/>
              <a:t>If you have questions, ask your QC auditor before or after the QC session</a:t>
            </a:r>
          </a:p>
        </p:txBody>
      </p:sp>
    </p:spTree>
    <p:extLst>
      <p:ext uri="{BB962C8B-B14F-4D97-AF65-F5344CB8AC3E}">
        <p14:creationId xmlns:p14="http://schemas.microsoft.com/office/powerpoint/2010/main" val="154950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3276-08EE-2FFF-3B57-798AC5BF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C7BD3-01AC-4117-F336-420D47CF2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Let’s review this example of a good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47FC-B5E6-4D2E-7FA0-9FB2501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(all are COB)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C820-186E-48F0-F721-25BD68C31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Phase 1 submission: 7/20</a:t>
            </a:r>
          </a:p>
          <a:p>
            <a:pPr lvl="1"/>
            <a:r>
              <a:rPr lang="en-US" dirty="0"/>
              <a:t>Phase 1 review: 7/22</a:t>
            </a:r>
          </a:p>
          <a:p>
            <a:r>
              <a:rPr lang="en-US" b="1" dirty="0"/>
              <a:t>Phase 2 submission: 8/1</a:t>
            </a:r>
          </a:p>
          <a:p>
            <a:pPr lvl="1"/>
            <a:r>
              <a:rPr lang="en-US" dirty="0"/>
              <a:t>Phase 2 review: 8/3</a:t>
            </a:r>
          </a:p>
          <a:p>
            <a:r>
              <a:rPr lang="en-US" b="1" dirty="0"/>
              <a:t>Final due date for publication: 8/5</a:t>
            </a:r>
          </a:p>
          <a:p>
            <a:r>
              <a:rPr lang="en-US" dirty="0"/>
              <a:t>Training end date: 8/19</a:t>
            </a:r>
          </a:p>
        </p:txBody>
      </p:sp>
    </p:spTree>
    <p:extLst>
      <p:ext uri="{BB962C8B-B14F-4D97-AF65-F5344CB8AC3E}">
        <p14:creationId xmlns:p14="http://schemas.microsoft.com/office/powerpoint/2010/main" val="360585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1677-9825-AEC7-F29E-C3AC7A148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FA9C9F-70AF-7D01-106C-CB1B4DC5D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1424-3A52-DCDA-0F0D-5BB8725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3592-1826-367B-3171-DA5156217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create your own portfolio through RevaturePro</a:t>
            </a:r>
          </a:p>
          <a:p>
            <a:r>
              <a:rPr lang="en-US" dirty="0"/>
              <a:t>Includes information about yourself, your background, your skills, and your project experience</a:t>
            </a:r>
          </a:p>
          <a:p>
            <a:r>
              <a:rPr lang="en-US" dirty="0"/>
              <a:t>Helps to market yourself to potential clients</a:t>
            </a:r>
          </a:p>
          <a:p>
            <a:r>
              <a:rPr lang="en-US" dirty="0"/>
              <a:t>Important: make a good first impression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the guidelines</a:t>
            </a:r>
            <a:r>
              <a:rPr lang="en-US" dirty="0"/>
              <a:t> to help you write and complete the portfolio</a:t>
            </a:r>
          </a:p>
        </p:txBody>
      </p:sp>
    </p:spTree>
    <p:extLst>
      <p:ext uri="{BB962C8B-B14F-4D97-AF65-F5344CB8AC3E}">
        <p14:creationId xmlns:p14="http://schemas.microsoft.com/office/powerpoint/2010/main" val="1902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E5D-0E78-BA2E-A8AD-FB59E26F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FE35-A186-93C3-2DEB-C6E20188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80" y="1481445"/>
            <a:ext cx="11178800" cy="497917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Login to RevaturePro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“Portfolios”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Click on “Create Portfolios”</a:t>
            </a:r>
          </a:p>
          <a:p>
            <a:pPr lvl="1"/>
            <a:r>
              <a:rPr lang="en-US" dirty="0"/>
              <a:t>Note: you may need to update your “Profile Name” before you can create your portfolio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285CF1-11DE-E7B6-AC9A-27EEEC55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" y="2925794"/>
            <a:ext cx="1128870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F4C3-3514-0502-74AF-54D35126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4A35-558E-6EB3-FA74-D13E0BB40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/>
              <a:t>Enter a name for your portfolio</a:t>
            </a:r>
          </a:p>
          <a:p>
            <a:pPr lvl="1"/>
            <a:r>
              <a:rPr lang="en-US" dirty="0"/>
              <a:t>This does NOT appear on the published version of the portfolio</a:t>
            </a:r>
          </a:p>
          <a:p>
            <a:pPr lvl="1"/>
            <a:r>
              <a:rPr lang="en-US" dirty="0"/>
              <a:t>Use the convention {{First Name-Last Name-version}}</a:t>
            </a:r>
          </a:p>
          <a:p>
            <a:pPr lvl="1"/>
            <a:r>
              <a:rPr lang="en-US" dirty="0"/>
              <a:t>E.g. “Andrew-Crenwelge-1”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Fill out the portfolio according to the guidelines</a:t>
            </a:r>
          </a:p>
        </p:txBody>
      </p:sp>
    </p:spTree>
    <p:extLst>
      <p:ext uri="{BB962C8B-B14F-4D97-AF65-F5344CB8AC3E}">
        <p14:creationId xmlns:p14="http://schemas.microsoft.com/office/powerpoint/2010/main" val="348536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F48C-F7ED-8357-BC98-A8B3702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Title &amp; About Me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878466-E073-5A88-6F31-08C395D0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2" y="1341720"/>
            <a:ext cx="8363855" cy="51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7230-40E4-8600-D862-3111F8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Education &amp; Skills Matrix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7B00B87-33AC-A126-5F02-49C133D2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445886"/>
            <a:ext cx="9010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5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D263-71C4-8F6F-5190-1EDE5BE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29408-31B9-905E-5216-407702E4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77" y="1232726"/>
            <a:ext cx="3618846" cy="56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1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1637-6BEF-2A84-1620-7D6F4416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843F4-9938-BE0C-CB1E-6771A4E2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34" y="2068140"/>
            <a:ext cx="4115374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9A81C-049D-D665-BF42-D85C0EB7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93" y="1487035"/>
            <a:ext cx="284837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5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0A7-C418-9F3C-3868-42B462D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Projects, Other Experiences, and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D85CA-5F39-6739-59B3-667F0103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48" y="1494340"/>
            <a:ext cx="8185304" cy="49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050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QC-UPDATES-APR-2022</Template>
  <TotalTime>544</TotalTime>
  <Words>374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Poppins</vt:lpstr>
      <vt:lpstr>Poppins Black</vt:lpstr>
      <vt:lpstr>2_Custom Design</vt:lpstr>
      <vt:lpstr>Portfolio Orientation</vt:lpstr>
      <vt:lpstr>Portfolio Generation</vt:lpstr>
      <vt:lpstr>Setup Your Portfolio</vt:lpstr>
      <vt:lpstr>Setup Your Portfolio</vt:lpstr>
      <vt:lpstr>Adding Title &amp; About Me</vt:lpstr>
      <vt:lpstr>Adding Education &amp; Skills Matrix</vt:lpstr>
      <vt:lpstr>Education Details</vt:lpstr>
      <vt:lpstr>Skills Matrix</vt:lpstr>
      <vt:lpstr>Adding Projects, Other Experiences, and Honors</vt:lpstr>
      <vt:lpstr>Project Bullet Points</vt:lpstr>
      <vt:lpstr>Review Process</vt:lpstr>
      <vt:lpstr>Remember…</vt:lpstr>
      <vt:lpstr>Sample</vt:lpstr>
      <vt:lpstr>Deadlines (all are COB)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Orientation</dc:title>
  <dc:creator>Andrew Crenwelge</dc:creator>
  <cp:lastModifiedBy>Eric Suminski</cp:lastModifiedBy>
  <cp:revision>7</cp:revision>
  <dcterms:created xsi:type="dcterms:W3CDTF">2022-06-13T14:54:58Z</dcterms:created>
  <dcterms:modified xsi:type="dcterms:W3CDTF">2022-07-14T13:42:47Z</dcterms:modified>
</cp:coreProperties>
</file>