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4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111999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:111XXX)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已寄至隊長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email)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__________________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四、補充說明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其他或自行定義項目</a:t>
            </a:r>
            <a:r>
              <a:rPr lang="en-US" altLang="zh-TW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寬螢幕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報名序號：111999 (報名序號(格式:111XXX)已寄至隊長email)   團隊名稱： __________________</vt:lpstr>
      <vt:lpstr>一、資料前處理(說明資料前處理過程)</vt:lpstr>
      <vt:lpstr>二、演算法和模型介紹(介紹方法細節)</vt:lpstr>
      <vt:lpstr>三、預測結果</vt:lpstr>
      <vt:lpstr>四、補充說明(其他或自行定義項目)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2021-08-30T01:21:15Z</dcterms:created>
  <dcterms:modified xsi:type="dcterms:W3CDTF">2022-07-05T02:02:04Z</dcterms:modified>
</cp:coreProperties>
</file>