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1018904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45624"/>
            <a:ext cx="10515600" cy="5225142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111999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:111XXX)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已寄至隊長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email)</a:t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__________________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</a:t>
            </a:r>
            <a:r>
              <a:rPr lang="zh-TW" altLang="en-US" sz="3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93411" y="4692961"/>
            <a:ext cx="7706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文件撰寫團隊程式說明，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本文件格式及安裝內容僅供參考，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請依實際需求安裝並撰寫即可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</a:p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65320" y="0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團隊程式說明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一、</a:t>
            </a:r>
            <a:r>
              <a:rPr lang="zh-TW" altLang="en-US" dirty="0"/>
              <a:t>程式執行的安裝環境說明</a:t>
            </a:r>
            <a:endParaRPr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範例如下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10/11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Linux-Ubuntu 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程式語言：開發工具為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或其他程式語言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工具軟體：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2.1.5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v1.5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v2.0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3.7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Caffe2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language v3.4.4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( JRE 8, JDK 1.8)</a:t>
            </a:r>
          </a:p>
          <a:p>
            <a:pPr lvl="1">
              <a:buFont typeface="微軟正黑體" panose="020B0604030504040204" pitchFamily="34" charset="-120"/>
              <a:buChar char="‐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二、程式執行步驟說明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請列出要得到執行結果的依次步驟</a:t>
            </a:r>
          </a:p>
        </p:txBody>
      </p:sp>
    </p:spTree>
    <p:extLst>
      <p:ext uri="{BB962C8B-B14F-4D97-AF65-F5344CB8AC3E}">
        <p14:creationId xmlns:p14="http://schemas.microsoft.com/office/powerpoint/2010/main" val="8326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三、補充說明</a:t>
            </a:r>
            <a:r>
              <a:rPr lang="en-US" altLang="zh-TW" dirty="0"/>
              <a:t>(</a:t>
            </a:r>
            <a:r>
              <a:rPr lang="zh-TW" altLang="en-US" dirty="0"/>
              <a:t>其他或自行定義項目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0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寬螢幕</PresentationFormat>
  <Paragraphs>25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Times New Roman</vt:lpstr>
      <vt:lpstr>Office 佈景主題</vt:lpstr>
      <vt:lpstr>報名序號：111999 (報名序號(格式:111XXX)已寄至隊長email)   團隊名稱：__________________                            </vt:lpstr>
      <vt:lpstr>一、程式執行的安裝環境說明</vt:lpstr>
      <vt:lpstr>二、程式執行步驟說明</vt:lpstr>
      <vt:lpstr>三、補充說明(其他或自行定義項目)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2021-08-30T01:22:19Z</dcterms:created>
  <dcterms:modified xsi:type="dcterms:W3CDTF">2022-07-05T03:10:40Z</dcterms:modified>
</cp:coreProperties>
</file>