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650" y="2283826"/>
            <a:ext cx="879157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1: </a:t>
            </a:r>
            <a:r>
              <a:rPr lang="en-US" sz="3600" dirty="0"/>
              <a:t>HTML  / 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1A2AA-7D98-1049-93CC-835A5DA0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1" y="3617855"/>
            <a:ext cx="3651416" cy="2431843"/>
          </a:xfrm>
          <a:prstGeom prst="rect">
            <a:avLst/>
          </a:prstGeom>
          <a:effectLst>
            <a:outerShdw blurRad="50800" dist="165100" dir="1440000" algn="ctr" rotWithShape="0">
              <a:srgbClr val="000000">
                <a:alpha val="43137"/>
              </a:srgb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F5C68E-1A08-BB4D-9688-EC633695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81" y="999067"/>
            <a:ext cx="7579179" cy="5410631"/>
          </a:xfrm>
          <a:prstGeom prst="rect">
            <a:avLst/>
          </a:prstGeom>
          <a:effectLst>
            <a:outerShdw blurRad="266700" dist="279400" dir="834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134309" y="270933"/>
            <a:ext cx="441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Task: Recreate SCD webpage</a:t>
            </a:r>
          </a:p>
        </p:txBody>
      </p:sp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4"/>
            <a:ext cx="10312400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start working INDIVIDUALLY for 15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In your C9 workspace, within your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 folder, create a folder called “practice”.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2) Within the “practice” folder, create a new folder called “img”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3) Upload the “</a:t>
            </a:r>
            <a:r>
              <a:rPr lang="en-US" sz="2800" dirty="0" err="1">
                <a:solidFill>
                  <a:schemeClr val="bg1"/>
                </a:solidFill>
              </a:rPr>
              <a:t>scd</a:t>
            </a:r>
            <a:r>
              <a:rPr lang="en-US" sz="2800" dirty="0">
                <a:solidFill>
                  <a:schemeClr val="bg1"/>
                </a:solidFill>
              </a:rPr>
              <a:t>” folder from your local computer to the “img” folder (the “</a:t>
            </a:r>
            <a:r>
              <a:rPr lang="en-US" sz="2800" dirty="0" err="1">
                <a:solidFill>
                  <a:schemeClr val="bg1"/>
                </a:solidFill>
              </a:rPr>
              <a:t>scd</a:t>
            </a:r>
            <a:r>
              <a:rPr lang="en-US" sz="2800" dirty="0">
                <a:solidFill>
                  <a:schemeClr val="bg1"/>
                </a:solidFill>
              </a:rPr>
              <a:t>” folder includes the images for the webpage)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4) Within the ”practice” folder, create a new HTML file called “p1.html”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5) Start creating the SCD webpage! 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3"/>
            <a:ext cx="10312400" cy="5655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work in pairs </a:t>
            </a:r>
            <a:r>
              <a:rPr lang="en-US" sz="2800">
                <a:solidFill>
                  <a:schemeClr val="bg1"/>
                </a:solidFill>
              </a:rPr>
              <a:t>for 50 </a:t>
            </a:r>
            <a:r>
              <a:rPr lang="en-US" sz="2800" dirty="0">
                <a:solidFill>
                  <a:schemeClr val="bg1"/>
                </a:solidFill>
              </a:rPr>
              <a:t>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The teammate to the right of the instructor must start coding for 5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5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45 minutes will get two extra points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work via Zoom.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44</TotalTime>
  <Words>238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CST336 Internet programming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Miguel Lara</cp:lastModifiedBy>
  <cp:revision>10</cp:revision>
  <dcterms:created xsi:type="dcterms:W3CDTF">2018-09-10T04:04:36Z</dcterms:created>
  <dcterms:modified xsi:type="dcterms:W3CDTF">2018-09-10T04:49:24Z</dcterms:modified>
</cp:coreProperties>
</file>