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>
        <p:scale>
          <a:sx n="125" d="100"/>
          <a:sy n="125" d="100"/>
        </p:scale>
        <p:origin x="45" y="-6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F1447-95CA-4504-8001-2D3BC521C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F1269-8472-484C-B966-D0AAB02F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C8163-B322-476F-A32B-F275810B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ACB34-DE12-4718-B2B6-6FCEBEAA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C635F0-1A63-426B-80F3-D3CF24FC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D8C2B-1729-4F1F-BFB9-7D874AD4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4E50B-15A9-4121-A7DB-DFD649A2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A51F4-D0AA-479A-BBC8-61B6C44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A5603-0522-4585-8B32-39AEA0E7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16F8-D1EE-4D8C-BE40-A998C61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107264-EED4-4096-903E-71D402B2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CD9F8-E065-456C-AF01-B24802520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C97B2-FD80-4790-9FD7-EDFD5F8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BC533-3376-41A1-A8F0-E15B460D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1BF92-C824-4865-A6D6-E5F622AF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80465-442C-46F0-92C8-E23B36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91B4A-E134-4680-B002-08FDA77F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7BF51-C87C-4D27-8BC6-30FB453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2D860-1CF1-4569-A341-612985FF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8B6FB-03C1-4A6D-A5D5-2D5A26E0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65B63-1965-44E5-9698-E837CEE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BA68E-22BE-43C6-A0A2-3691821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DDA53-33EF-4E49-8CBF-6A4564A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02EA8-E6E1-4020-8072-D8AAFB28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337FF-C46F-479B-B43F-086296E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54212-ED3A-4547-B1AD-31B5FB3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B39B0-795E-43E9-8627-583004CC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7B8210-8552-404E-A75E-95707E81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9821E-11D0-42B3-9327-74BB750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40E5D-BF15-4F57-B030-06F183B6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A99FC-D2D9-4FC1-B7B9-5651F92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39F70-7D62-449F-B86F-D3B4FA09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61DB7-F2E7-4190-A3B6-78F4ED54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E5318D-91F3-4244-AFF2-4647EBB3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013794-9476-4E5A-ADD0-C8E9971E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2938E-EFF7-477F-B049-0879FF0CA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5C17F9-85AE-420D-8F6F-33B02DE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96B6F-1270-467E-B962-BBD9617C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28FDE0-6D86-4B1D-98A3-23BDDAC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99836-C9E2-457A-B7AC-E4BDA065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8CAAC0-70B6-47A4-881E-FA0C588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CEDE5-39CF-423D-AACE-1A325D93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6CB32D-5C67-49EA-A134-4F96509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4D989B-2AD7-4AD5-93A4-BF2058CA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6AF491-A929-469C-9AE4-EC78E03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1503D-7104-4A98-829F-5E5AD69B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4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C376F-2AA1-4465-8063-E5C90A3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46728-17A1-4F13-9826-76648D5D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675683-9DC5-4F51-8F15-169C2285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7BA2A-7AE5-4F2A-9EB2-94D38BE1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66414-6111-4B83-BB0A-088F72D4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60F37-C5A5-4CFD-838F-C8932A91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28F16-B2EF-4758-B1E3-6574511F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A2D29E-66C7-4E20-BABB-383B1494D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F4F92F-9F77-4727-9AB0-7FCB6E7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E5293-48D7-4F6E-9D3C-C08821AD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93D2C-CCF8-4188-8CB0-D083674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F5C6A-4DC0-4357-BE86-A332316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9CD2F9-8E03-43D4-A678-A89E194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22E43-E042-4D00-A51E-4323E1D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FAB7E-1F94-4AF0-95E3-17A0A47E4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829E-0E5E-45A4-B6EB-8046F7F33EA6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BA113-C640-43FD-9166-6955FE778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43304-FE43-41B4-9C46-53C24CDF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BBA38F9-DA0C-4909-8EC7-D07C23AC9177}"/>
              </a:ext>
            </a:extLst>
          </p:cNvPr>
          <p:cNvSpPr/>
          <p:nvPr/>
        </p:nvSpPr>
        <p:spPr>
          <a:xfrm>
            <a:off x="6696071" y="2559050"/>
            <a:ext cx="3517900" cy="2419345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4EE3CFD-868D-4B8E-81A5-21D9FA36EABD}"/>
              </a:ext>
            </a:extLst>
          </p:cNvPr>
          <p:cNvSpPr/>
          <p:nvPr/>
        </p:nvSpPr>
        <p:spPr>
          <a:xfrm>
            <a:off x="3343275" y="488950"/>
            <a:ext cx="2978150" cy="9525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/>
              <a:t>User‘s</a:t>
            </a:r>
            <a:r>
              <a:rPr lang="de-DE"/>
              <a:t> Input Data</a:t>
            </a:r>
          </a:p>
          <a:p>
            <a:pPr algn="ctr"/>
            <a:r>
              <a:rPr lang="de-DE"/>
              <a:t>&lt;/&gt;</a:t>
            </a:r>
            <a:endParaRPr lang="en-GB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AC6DBCF-FA23-488F-8664-EF369FD613DF}"/>
              </a:ext>
            </a:extLst>
          </p:cNvPr>
          <p:cNvSpPr/>
          <p:nvPr/>
        </p:nvSpPr>
        <p:spPr>
          <a:xfrm>
            <a:off x="2540000" y="2565400"/>
            <a:ext cx="3781421" cy="241935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6B79D6-4538-4D2F-979C-CDD9CD71803A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832350" y="1441450"/>
            <a:ext cx="0" cy="13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87B7142-0F98-4DB5-B733-2CA265C2F2DA}"/>
              </a:ext>
            </a:extLst>
          </p:cNvPr>
          <p:cNvSpPr txBox="1"/>
          <p:nvPr/>
        </p:nvSpPr>
        <p:spPr>
          <a:xfrm>
            <a:off x="2540000" y="25664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5F0C8A8-2B0D-4F28-9FB8-B190412665D6}"/>
              </a:ext>
            </a:extLst>
          </p:cNvPr>
          <p:cNvSpPr/>
          <p:nvPr/>
        </p:nvSpPr>
        <p:spPr>
          <a:xfrm>
            <a:off x="7115171" y="3098800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</a:t>
            </a:r>
            <a:endParaRPr lang="en-GB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EB523D-1EA5-47DD-A21C-30F5B8CA4CAF}"/>
              </a:ext>
            </a:extLst>
          </p:cNvPr>
          <p:cNvSpPr txBox="1"/>
          <p:nvPr/>
        </p:nvSpPr>
        <p:spPr>
          <a:xfrm>
            <a:off x="6696071" y="255905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3D Space</a:t>
            </a:r>
            <a:endParaRPr lang="en-GB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B2C00BC-F2E3-4944-8433-66DDEA7559C0}"/>
              </a:ext>
            </a:extLst>
          </p:cNvPr>
          <p:cNvSpPr/>
          <p:nvPr/>
        </p:nvSpPr>
        <p:spPr>
          <a:xfrm>
            <a:off x="7115171" y="3955019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Holograms</a:t>
            </a:r>
            <a:endParaRPr lang="en-GB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5994D55-D6AA-4E2D-B818-2F4F552AA844}"/>
              </a:ext>
            </a:extLst>
          </p:cNvPr>
          <p:cNvSpPr/>
          <p:nvPr/>
        </p:nvSpPr>
        <p:spPr>
          <a:xfrm>
            <a:off x="3922712" y="2794258"/>
            <a:ext cx="1819275" cy="62178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Interpreter</a:t>
            </a:r>
            <a:endParaRPr lang="en-GB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4D4FCE03-16F3-443D-9A26-C473E26DA6C2}"/>
              </a:ext>
            </a:extLst>
          </p:cNvPr>
          <p:cNvSpPr/>
          <p:nvPr/>
        </p:nvSpPr>
        <p:spPr>
          <a:xfrm>
            <a:off x="3922712" y="3961369"/>
            <a:ext cx="1819275" cy="62178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Cycle</a:t>
            </a:r>
            <a:endParaRPr lang="en-GB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CA1D784-32C3-4F1E-9438-E5DC3203F2C1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4832350" y="3416042"/>
            <a:ext cx="0" cy="5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 descr="Pfeil Kreis">
            <a:extLst>
              <a:ext uri="{FF2B5EF4-FFF2-40B4-BE49-F238E27FC236}">
                <a16:creationId xmlns:a16="http://schemas.microsoft.com/office/drawing/2014/main" id="{C9D947C4-2587-45E9-9A3D-4F7E223A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0693" y="3815061"/>
            <a:ext cx="914400" cy="914400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2AE8CD4-E895-42D9-8AF1-54D95B25E38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321421" y="3486150"/>
            <a:ext cx="793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3CBC67A-518C-482F-B683-6E1B3056828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321421" y="4342369"/>
            <a:ext cx="793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6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AC6DBCF-FA23-488F-8664-EF369FD613DF}"/>
              </a:ext>
            </a:extLst>
          </p:cNvPr>
          <p:cNvSpPr/>
          <p:nvPr/>
        </p:nvSpPr>
        <p:spPr>
          <a:xfrm>
            <a:off x="829353" y="387278"/>
            <a:ext cx="2581667" cy="3296007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7B7142-0F98-4DB5-B733-2CA265C2F2DA}"/>
              </a:ext>
            </a:extLst>
          </p:cNvPr>
          <p:cNvSpPr txBox="1"/>
          <p:nvPr/>
        </p:nvSpPr>
        <p:spPr>
          <a:xfrm>
            <a:off x="829353" y="388310"/>
            <a:ext cx="12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Data</a:t>
            </a:r>
            <a:endParaRPr lang="en-GB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5994D55-D6AA-4E2D-B818-2F4F552AA844}"/>
              </a:ext>
            </a:extLst>
          </p:cNvPr>
          <p:cNvSpPr/>
          <p:nvPr/>
        </p:nvSpPr>
        <p:spPr>
          <a:xfrm>
            <a:off x="1059981" y="914088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Variables</a:t>
            </a:r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DB74FD0-F245-4649-96D2-B62727AF3AD7}"/>
              </a:ext>
            </a:extLst>
          </p:cNvPr>
          <p:cNvSpPr/>
          <p:nvPr/>
        </p:nvSpPr>
        <p:spPr>
          <a:xfrm>
            <a:off x="1059981" y="1580196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Points</a:t>
            </a:r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DA078F9-1D70-4EE5-91C0-516A1AE67A2A}"/>
              </a:ext>
            </a:extLst>
          </p:cNvPr>
          <p:cNvSpPr/>
          <p:nvPr/>
        </p:nvSpPr>
        <p:spPr>
          <a:xfrm>
            <a:off x="1059980" y="2246304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Holograms</a:t>
            </a:r>
            <a:endParaRPr lang="en-GB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5911AF6-7EBA-4830-A721-C2A2F932EFE9}"/>
              </a:ext>
            </a:extLst>
          </p:cNvPr>
          <p:cNvSpPr/>
          <p:nvPr/>
        </p:nvSpPr>
        <p:spPr>
          <a:xfrm>
            <a:off x="1059980" y="2912412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Events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4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845197" y="969876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9D995733-A6B3-47B0-BD0C-920340C64D0C}"/>
              </a:ext>
            </a:extLst>
          </p:cNvPr>
          <p:cNvSpPr/>
          <p:nvPr/>
        </p:nvSpPr>
        <p:spPr>
          <a:xfrm>
            <a:off x="844004" y="2381158"/>
            <a:ext cx="2284004" cy="851491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845197" y="974753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6170056" y="427704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 - Space</a:t>
            </a:r>
            <a:endParaRPr lang="en-GB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6170056" y="334887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1166403" y="1616253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2063465" y="2176766"/>
            <a:ext cx="1" cy="36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1166402" y="253677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Parametrised Program</a:t>
            </a:r>
            <a:endParaRPr lang="en-GB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3786008" y="1653283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960528" y="1896509"/>
            <a:ext cx="82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4243D25-332E-4E81-8693-6A080D6E24CD}"/>
              </a:ext>
            </a:extLst>
          </p:cNvPr>
          <p:cNvCxnSpPr>
            <a:cxnSpLocks/>
          </p:cNvCxnSpPr>
          <p:nvPr/>
        </p:nvCxnSpPr>
        <p:spPr>
          <a:xfrm flipV="1">
            <a:off x="6412636" y="1896509"/>
            <a:ext cx="0" cy="14523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61C56-FE09-47F6-92B0-D9C7B7B9E494}"/>
              </a:ext>
            </a:extLst>
          </p:cNvPr>
          <p:cNvCxnSpPr>
            <a:cxnSpLocks/>
          </p:cNvCxnSpPr>
          <p:nvPr/>
        </p:nvCxnSpPr>
        <p:spPr>
          <a:xfrm flipV="1">
            <a:off x="6549796" y="1896509"/>
            <a:ext cx="0" cy="5241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EE1C85E-0D9C-4A76-AC05-495EDA69F8E9}"/>
              </a:ext>
            </a:extLst>
          </p:cNvPr>
          <p:cNvSpPr/>
          <p:nvPr/>
        </p:nvSpPr>
        <p:spPr>
          <a:xfrm>
            <a:off x="6170056" y="242070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</a:t>
            </a:r>
            <a:endParaRPr lang="en-GB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CF69183-DCB1-40BC-B1B5-EBA0CDEAD6F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467227" y="1896509"/>
            <a:ext cx="1082569" cy="0"/>
          </a:xfrm>
          <a:prstGeom prst="straightConnector1">
            <a:avLst/>
          </a:prstGeom>
          <a:ln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1166403" y="3457306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2063465" y="3097292"/>
            <a:ext cx="1" cy="36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3786008" y="349299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2960528" y="3736225"/>
            <a:ext cx="825480" cy="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8870C48-B767-445B-882B-002998E960CA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5467227" y="3736225"/>
            <a:ext cx="13347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BF5093D-A0B5-4F06-8196-FDEF314BA61F}"/>
              </a:ext>
            </a:extLst>
          </p:cNvPr>
          <p:cNvCxnSpPr>
            <a:cxnSpLocks/>
          </p:cNvCxnSpPr>
          <p:nvPr/>
        </p:nvCxnSpPr>
        <p:spPr>
          <a:xfrm flipV="1">
            <a:off x="5600700" y="2808055"/>
            <a:ext cx="0" cy="18563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3ECA085-1E65-4152-AD1C-036817D1C76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600700" y="280805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073FFB52-F35E-43EC-B25B-4E4DB56FE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00700" y="373622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F7B0B-0AB9-4A52-A764-36FAF10EBE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00700" y="466439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30E04E0C-301E-4FB0-B0C1-D2D1CA5A00DE}"/>
              </a:ext>
            </a:extLst>
          </p:cNvPr>
          <p:cNvSpPr/>
          <p:nvPr/>
        </p:nvSpPr>
        <p:spPr>
          <a:xfrm>
            <a:off x="838896" y="2358628"/>
            <a:ext cx="84926" cy="8812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0F7EF4E0-08AD-4ACD-8595-C5DF43BC649C}"/>
              </a:ext>
            </a:extLst>
          </p:cNvPr>
          <p:cNvSpPr/>
          <p:nvPr/>
        </p:nvSpPr>
        <p:spPr>
          <a:xfrm>
            <a:off x="845195" y="2012764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1FA1973-38F4-43BF-8FC3-B8A3F5F80F04}"/>
              </a:ext>
            </a:extLst>
          </p:cNvPr>
          <p:cNvSpPr/>
          <p:nvPr/>
        </p:nvSpPr>
        <p:spPr>
          <a:xfrm>
            <a:off x="852764" y="1984773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A940C4EE-8AF7-435D-8F5F-0CDCF408E4A5}"/>
              </a:ext>
            </a:extLst>
          </p:cNvPr>
          <p:cNvSpPr/>
          <p:nvPr/>
        </p:nvSpPr>
        <p:spPr>
          <a:xfrm>
            <a:off x="897193" y="2160682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BB966240-A434-4C97-BB5E-0158513EBE5A}"/>
              </a:ext>
            </a:extLst>
          </p:cNvPr>
          <p:cNvSpPr/>
          <p:nvPr/>
        </p:nvSpPr>
        <p:spPr>
          <a:xfrm>
            <a:off x="845195" y="3229035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C38A12A-EBE5-410A-9BCC-CE2159756E55}"/>
              </a:ext>
            </a:extLst>
          </p:cNvPr>
          <p:cNvSpPr/>
          <p:nvPr/>
        </p:nvSpPr>
        <p:spPr>
          <a:xfrm>
            <a:off x="904363" y="3238308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852764" y="3437042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987990" y="144734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981781" y="264547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986681" y="384231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14</cp:revision>
  <dcterms:created xsi:type="dcterms:W3CDTF">2019-04-12T11:28:09Z</dcterms:created>
  <dcterms:modified xsi:type="dcterms:W3CDTF">2019-04-24T13:22:39Z</dcterms:modified>
</cp:coreProperties>
</file>