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Vollenweider" initials="EV" lastIdx="1" clrIdx="0">
    <p:extLst>
      <p:ext uri="{19B8F6BF-5375-455C-9EA6-DF929625EA0E}">
        <p15:presenceInfo xmlns:p15="http://schemas.microsoft.com/office/powerpoint/2012/main" userId="74efa674eac536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8" autoAdjust="0"/>
    <p:restoredTop sz="94660"/>
  </p:normalViewPr>
  <p:slideViewPr>
    <p:cSldViewPr snapToGrid="0">
      <p:cViewPr>
        <p:scale>
          <a:sx n="100" d="100"/>
          <a:sy n="100" d="100"/>
        </p:scale>
        <p:origin x="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3612004" y="148837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3612004" y="380814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3035548" y="917122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3035548" y="92199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8360406" y="4224291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8361332" y="2123574"/>
            <a:ext cx="3500069" cy="184149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3558981" y="156349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456043" y="2124012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3558980" y="2484025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5976359" y="160052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5353106" y="1843755"/>
            <a:ext cx="623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3558981" y="340455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4456043" y="3044538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5976359" y="3440245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5353106" y="3683471"/>
            <a:ext cx="623253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3043115" y="3384288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3380568" y="139459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3374359" y="259272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3379259" y="378955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5802355" y="143562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5802355" y="375539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0442F5B-9014-49AE-B1D3-28EFAE13EA35}"/>
              </a:ext>
            </a:extLst>
          </p:cNvPr>
          <p:cNvSpPr/>
          <p:nvPr/>
        </p:nvSpPr>
        <p:spPr>
          <a:xfrm>
            <a:off x="10256985" y="2814809"/>
            <a:ext cx="1369466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561758-6DD8-4B2B-9A12-8E35F36F1E36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7657578" y="3683471"/>
            <a:ext cx="702828" cy="928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4DBE1A4-C1B6-444D-BD65-A8AA5E5A7220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657578" y="3201617"/>
            <a:ext cx="994991" cy="481854"/>
          </a:xfrm>
          <a:prstGeom prst="bentConnector3">
            <a:avLst>
              <a:gd name="adj1" fmla="val 35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1255F5-A732-4390-9E04-8F9508801581}"/>
              </a:ext>
            </a:extLst>
          </p:cNvPr>
          <p:cNvGrpSpPr/>
          <p:nvPr/>
        </p:nvGrpSpPr>
        <p:grpSpPr>
          <a:xfrm>
            <a:off x="8652569" y="2812190"/>
            <a:ext cx="1369466" cy="778854"/>
            <a:chOff x="6310397" y="2595700"/>
            <a:chExt cx="1369466" cy="778854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47DED9C-08CC-4BCD-83EB-D0BB32FB9D87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Robot</a:t>
              </a:r>
              <a:endParaRPr lang="en-GB" dirty="0"/>
            </a:p>
          </p:txBody>
        </p:sp>
        <p:pic>
          <p:nvPicPr>
            <p:cNvPr id="4" name="Grafik 3" descr="Roboter">
              <a:extLst>
                <a:ext uri="{FF2B5EF4-FFF2-40B4-BE49-F238E27FC236}">
                  <a16:creationId xmlns:a16="http://schemas.microsoft.com/office/drawing/2014/main" id="{0C133A94-0D01-4FB2-A157-1DFB862D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050" y="2856752"/>
              <a:ext cx="481080" cy="481080"/>
            </a:xfrm>
            <a:prstGeom prst="rect">
              <a:avLst/>
            </a:prstGeom>
          </p:spPr>
        </p:pic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C54FC-9FA7-47D9-A0D0-FA42140B1995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 flipV="1">
            <a:off x="10022035" y="3201617"/>
            <a:ext cx="234950" cy="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E0EFE2E-3199-4AF5-AB1D-D954D2D8F5B6}"/>
              </a:ext>
            </a:extLst>
          </p:cNvPr>
          <p:cNvCxnSpPr>
            <a:cxnSpLocks/>
          </p:cNvCxnSpPr>
          <p:nvPr/>
        </p:nvCxnSpPr>
        <p:spPr>
          <a:xfrm flipH="1" flipV="1">
            <a:off x="9337302" y="2563446"/>
            <a:ext cx="1" cy="24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216DB2-993B-4299-8A5E-AC9E2D93F7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941718" y="2563446"/>
            <a:ext cx="0" cy="25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9CDFF0F-C569-4DD2-A6CC-79B182178ABF}"/>
              </a:ext>
            </a:extLst>
          </p:cNvPr>
          <p:cNvCxnSpPr>
            <a:cxnSpLocks/>
          </p:cNvCxnSpPr>
          <p:nvPr/>
        </p:nvCxnSpPr>
        <p:spPr>
          <a:xfrm>
            <a:off x="9337302" y="2563446"/>
            <a:ext cx="160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FFD5169-EF39-4CB1-A26E-AFF86C0055F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657578" y="1843755"/>
            <a:ext cx="2452862" cy="719690"/>
          </a:xfrm>
          <a:prstGeom prst="bentConnector3">
            <a:avLst>
              <a:gd name="adj1" fmla="val -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5262B-5AC1-49F1-A402-B776A34E06AA}"/>
              </a:ext>
            </a:extLst>
          </p:cNvPr>
          <p:cNvCxnSpPr>
            <a:cxnSpLocks/>
          </p:cNvCxnSpPr>
          <p:nvPr/>
        </p:nvCxnSpPr>
        <p:spPr>
          <a:xfrm flipV="1">
            <a:off x="10952657" y="3592146"/>
            <a:ext cx="694" cy="63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5A8CB45E-1774-4DC1-BFE2-AF094B83975E}"/>
              </a:ext>
            </a:extLst>
          </p:cNvPr>
          <p:cNvSpPr/>
          <p:nvPr/>
        </p:nvSpPr>
        <p:spPr>
          <a:xfrm>
            <a:off x="8186402" y="482768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9AF313-7762-4567-BD44-9365521AB8C4}"/>
              </a:ext>
            </a:extLst>
          </p:cNvPr>
          <p:cNvSpPr/>
          <p:nvPr/>
        </p:nvSpPr>
        <p:spPr>
          <a:xfrm>
            <a:off x="8473165" y="338643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A0AEDEC-FF51-452C-956F-47552669EA96}"/>
              </a:ext>
            </a:extLst>
          </p:cNvPr>
          <p:cNvSpPr/>
          <p:nvPr/>
        </p:nvSpPr>
        <p:spPr>
          <a:xfrm>
            <a:off x="10083167" y="340455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93" name="Grafik 92" descr="Bauarbeiter">
            <a:extLst>
              <a:ext uri="{FF2B5EF4-FFF2-40B4-BE49-F238E27FC236}">
                <a16:creationId xmlns:a16="http://schemas.microsoft.com/office/drawing/2014/main" id="{0FBEBEB3-C179-4CA6-85DB-A6386CCD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6514" y="3043879"/>
            <a:ext cx="585575" cy="585575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6E059B-D126-41A1-BEA8-650E0F8A649C}"/>
              </a:ext>
            </a:extLst>
          </p:cNvPr>
          <p:cNvGrpSpPr/>
          <p:nvPr/>
        </p:nvGrpSpPr>
        <p:grpSpPr>
          <a:xfrm>
            <a:off x="102597" y="2100983"/>
            <a:ext cx="1359349" cy="1123562"/>
            <a:chOff x="102597" y="2100983"/>
            <a:chExt cx="1359349" cy="1123562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DDF288CA-3CB2-4AE6-8636-41B7BF9476F8}"/>
                </a:ext>
              </a:extLst>
            </p:cNvPr>
            <p:cNvSpPr/>
            <p:nvPr/>
          </p:nvSpPr>
          <p:spPr>
            <a:xfrm>
              <a:off x="277238" y="2100983"/>
              <a:ext cx="1184708" cy="969272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/>
                <a:t>Developer</a:t>
              </a:r>
              <a:endParaRPr lang="en-GB" dirty="0"/>
            </a:p>
          </p:txBody>
        </p:sp>
        <p:pic>
          <p:nvPicPr>
            <p:cNvPr id="89" name="Grafik 88" descr="Lachendes Gesicht ohne Füllung">
              <a:extLst>
                <a:ext uri="{FF2B5EF4-FFF2-40B4-BE49-F238E27FC236}">
                  <a16:creationId xmlns:a16="http://schemas.microsoft.com/office/drawing/2014/main" id="{138E77A1-719E-4062-B070-F76CCA4B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207" y="2422205"/>
              <a:ext cx="598890" cy="598890"/>
            </a:xfrm>
            <a:prstGeom prst="rect">
              <a:avLst/>
            </a:prstGeom>
          </p:spPr>
        </p:pic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483BECB-8517-40A4-8B7B-2B31F132CBB7}"/>
                </a:ext>
              </a:extLst>
            </p:cNvPr>
            <p:cNvSpPr/>
            <p:nvPr/>
          </p:nvSpPr>
          <p:spPr>
            <a:xfrm>
              <a:off x="102597" y="2881941"/>
              <a:ext cx="348008" cy="3426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  <a:endParaRPr lang="en-GB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1A6702D-93D8-4105-88A0-D81FCB3DDBDD}"/>
              </a:ext>
            </a:extLst>
          </p:cNvPr>
          <p:cNvSpPr/>
          <p:nvPr/>
        </p:nvSpPr>
        <p:spPr>
          <a:xfrm>
            <a:off x="1881653" y="2592725"/>
            <a:ext cx="1261688" cy="34260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Validation</a:t>
            </a:r>
            <a:endParaRPr lang="en-GB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2E44208-6490-4F2A-9F25-8CC20EB718A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43341" y="2763346"/>
            <a:ext cx="225008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ED54E40-5262-4E52-9C69-39D4BB344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67956" y="2764027"/>
            <a:ext cx="413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431D571-4EFD-4813-825B-CB4B2F29989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89309" y="1969537"/>
            <a:ext cx="190149" cy="105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BA371F38-76CA-4246-9212-E3FDEDAE42C6}"/>
              </a:ext>
            </a:extLst>
          </p:cNvPr>
          <p:cNvSpPr/>
          <p:nvPr/>
        </p:nvSpPr>
        <p:spPr>
          <a:xfrm>
            <a:off x="2228240" y="1497414"/>
            <a:ext cx="8612675" cy="1377671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228239" y="1497414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6681015" y="194704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</a:t>
            </a:r>
          </a:p>
          <a:p>
            <a:pPr algn="ctr"/>
            <a:r>
              <a:rPr lang="en-US" dirty="0"/>
              <a:t>Triggers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6536135" y="2350393"/>
            <a:ext cx="316274" cy="296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579270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 inner State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D934A18-AFA6-48B3-A0E2-6AD7F616574A}"/>
              </a:ext>
            </a:extLst>
          </p:cNvPr>
          <p:cNvSpPr/>
          <p:nvPr/>
        </p:nvSpPr>
        <p:spPr>
          <a:xfrm>
            <a:off x="4425460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4171E7F6-FA1C-42E1-9D25-5BF631E4E5EC}"/>
              </a:ext>
            </a:extLst>
          </p:cNvPr>
          <p:cNvSpPr/>
          <p:nvPr/>
        </p:nvSpPr>
        <p:spPr>
          <a:xfrm>
            <a:off x="8724425" y="1951390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Execute Actions</a:t>
            </a:r>
            <a:endParaRPr lang="en-GB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CBA354C-534B-4DD1-9AB3-A53E1733EC13}"/>
              </a:ext>
            </a:extLst>
          </p:cNvPr>
          <p:cNvSpPr/>
          <p:nvPr/>
        </p:nvSpPr>
        <p:spPr>
          <a:xfrm>
            <a:off x="8553089" y="231749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477525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Resolve Parameters</a:t>
            </a:r>
            <a:endParaRPr lang="en-GB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9B7C0C0-6C0B-4E22-99B1-C65D31BA0C37}"/>
              </a:ext>
            </a:extLst>
          </p:cNvPr>
          <p:cNvSpPr/>
          <p:nvPr/>
        </p:nvSpPr>
        <p:spPr>
          <a:xfrm>
            <a:off x="2323715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D7374EB-B047-4655-B32A-5301DFA8A95A}"/>
              </a:ext>
            </a:extLst>
          </p:cNvPr>
          <p:cNvCxnSpPr>
            <a:cxnSpLocks/>
            <a:stCxn id="60" idx="3"/>
            <a:endCxn id="52" idx="1"/>
          </p:cNvCxnSpPr>
          <p:nvPr/>
        </p:nvCxnSpPr>
        <p:spPr>
          <a:xfrm>
            <a:off x="4271650" y="2230781"/>
            <a:ext cx="30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F05B2EAD-59EC-467D-883B-C9D4E379D236}"/>
              </a:ext>
            </a:extLst>
          </p:cNvPr>
          <p:cNvCxnSpPr>
            <a:cxnSpLocks/>
            <a:stCxn id="52" idx="3"/>
            <a:endCxn id="23" idx="1"/>
          </p:cNvCxnSpPr>
          <p:nvPr/>
        </p:nvCxnSpPr>
        <p:spPr>
          <a:xfrm flipV="1">
            <a:off x="6373395" y="2227299"/>
            <a:ext cx="307620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E34A49E-19FD-4C3E-BE6F-EE3902B4A80F}"/>
              </a:ext>
            </a:extLst>
          </p:cNvPr>
          <p:cNvCxnSpPr>
            <a:cxnSpLocks/>
            <a:stCxn id="23" idx="3"/>
            <a:endCxn id="55" idx="1"/>
          </p:cNvCxnSpPr>
          <p:nvPr/>
        </p:nvCxnSpPr>
        <p:spPr>
          <a:xfrm>
            <a:off x="8475140" y="2227299"/>
            <a:ext cx="249285" cy="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5DB826C-D243-4FD0-9C7D-837F4B76FB8E}"/>
              </a:ext>
            </a:extLst>
          </p:cNvPr>
          <p:cNvCxnSpPr>
            <a:cxnSpLocks/>
            <a:stCxn id="55" idx="3"/>
            <a:endCxn id="111" idx="0"/>
          </p:cNvCxnSpPr>
          <p:nvPr/>
        </p:nvCxnSpPr>
        <p:spPr>
          <a:xfrm flipV="1">
            <a:off x="10518550" y="2227297"/>
            <a:ext cx="658914" cy="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806A73F-F6B3-44CB-AE01-D96E99B08F9E}"/>
              </a:ext>
            </a:extLst>
          </p:cNvPr>
          <p:cNvCxnSpPr>
            <a:cxnSpLocks/>
            <a:stCxn id="108" idx="2"/>
            <a:endCxn id="85" idx="1"/>
          </p:cNvCxnSpPr>
          <p:nvPr/>
        </p:nvCxnSpPr>
        <p:spPr>
          <a:xfrm>
            <a:off x="1871078" y="2186248"/>
            <a:ext cx="3571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C3233C5D-4319-4E4C-88E3-13E76C571F21}"/>
              </a:ext>
            </a:extLst>
          </p:cNvPr>
          <p:cNvSpPr/>
          <p:nvPr/>
        </p:nvSpPr>
        <p:spPr>
          <a:xfrm rot="16200000">
            <a:off x="693759" y="190599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43C5F58E-67E1-40CC-8159-714AE719CD83}"/>
              </a:ext>
            </a:extLst>
          </p:cNvPr>
          <p:cNvSpPr/>
          <p:nvPr/>
        </p:nvSpPr>
        <p:spPr>
          <a:xfrm rot="16200000">
            <a:off x="10560658" y="1947041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Module</a:t>
            </a:r>
          </a:p>
        </p:txBody>
      </p:sp>
    </p:spTree>
    <p:extLst>
      <p:ext uri="{BB962C8B-B14F-4D97-AF65-F5344CB8AC3E}">
        <p14:creationId xmlns:p14="http://schemas.microsoft.com/office/powerpoint/2010/main" val="26209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078770" y="742939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471752" y="1947042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951181" y="2110154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3A8B37A-66EC-4104-A673-9BC0C7D9337B}"/>
              </a:ext>
            </a:extLst>
          </p:cNvPr>
          <p:cNvSpPr/>
          <p:nvPr/>
        </p:nvSpPr>
        <p:spPr>
          <a:xfrm>
            <a:off x="6096000" y="2110154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</p:spTree>
    <p:extLst>
      <p:ext uri="{BB962C8B-B14F-4D97-AF65-F5344CB8AC3E}">
        <p14:creationId xmlns:p14="http://schemas.microsoft.com/office/powerpoint/2010/main" val="210164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Fanuc Cr7 png">
            <a:extLst>
              <a:ext uri="{FF2B5EF4-FFF2-40B4-BE49-F238E27FC236}">
                <a16:creationId xmlns:a16="http://schemas.microsoft.com/office/drawing/2014/main" id="{A147EEB0-A4B0-42FA-8F16-3AFB94CC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86" y="1965936"/>
            <a:ext cx="1573644" cy="23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Laptop">
            <a:extLst>
              <a:ext uri="{FF2B5EF4-FFF2-40B4-BE49-F238E27FC236}">
                <a16:creationId xmlns:a16="http://schemas.microsoft.com/office/drawing/2014/main" id="{C5CE36FC-4258-4DE6-AAE4-898DDD610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40" y="1487295"/>
            <a:ext cx="1131278" cy="1131278"/>
          </a:xfrm>
          <a:prstGeom prst="rect">
            <a:avLst/>
          </a:prstGeom>
        </p:spPr>
      </p:pic>
      <p:pic>
        <p:nvPicPr>
          <p:cNvPr id="7" name="Grafik 6" descr="Drahtlosrouter">
            <a:extLst>
              <a:ext uri="{FF2B5EF4-FFF2-40B4-BE49-F238E27FC236}">
                <a16:creationId xmlns:a16="http://schemas.microsoft.com/office/drawing/2014/main" id="{CA45C0BE-4BD8-42A8-955D-EB745CA78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8569" y="836022"/>
            <a:ext cx="914400" cy="914400"/>
          </a:xfrm>
          <a:prstGeom prst="rect">
            <a:avLst/>
          </a:prstGeom>
        </p:spPr>
      </p:pic>
      <p:pic>
        <p:nvPicPr>
          <p:cNvPr id="9" name="Grafik 8" descr="Virtual Reality-Headset">
            <a:extLst>
              <a:ext uri="{FF2B5EF4-FFF2-40B4-BE49-F238E27FC236}">
                <a16:creationId xmlns:a16="http://schemas.microsoft.com/office/drawing/2014/main" id="{00EBBF41-AF0F-494D-9A2E-CB01B36AC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9762" y="1612048"/>
            <a:ext cx="914400" cy="9144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EE2B9A-719E-4A8C-8EE6-2DA312B97FF7}"/>
              </a:ext>
            </a:extLst>
          </p:cNvPr>
          <p:cNvCxnSpPr>
            <a:cxnSpLocks/>
          </p:cNvCxnSpPr>
          <p:nvPr/>
        </p:nvCxnSpPr>
        <p:spPr>
          <a:xfrm flipV="1">
            <a:off x="10395389" y="1525711"/>
            <a:ext cx="0" cy="4160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16282E4-33D0-4A42-AC15-9E87561CFE37}"/>
              </a:ext>
            </a:extLst>
          </p:cNvPr>
          <p:cNvCxnSpPr>
            <a:cxnSpLocks/>
          </p:cNvCxnSpPr>
          <p:nvPr/>
        </p:nvCxnSpPr>
        <p:spPr>
          <a:xfrm flipH="1" flipV="1">
            <a:off x="8801101" y="1515208"/>
            <a:ext cx="1594288" cy="10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72B7879-7ED3-4787-AAFF-2B18102C1D68}"/>
              </a:ext>
            </a:extLst>
          </p:cNvPr>
          <p:cNvSpPr txBox="1"/>
          <p:nvPr/>
        </p:nvSpPr>
        <p:spPr>
          <a:xfrm rot="5400000">
            <a:off x="9436890" y="2093285"/>
            <a:ext cx="15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Ethernet Cable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13A424-6498-445B-B61A-C1D3A59EC0E7}"/>
              </a:ext>
            </a:extLst>
          </p:cNvPr>
          <p:cNvSpPr txBox="1"/>
          <p:nvPr/>
        </p:nvSpPr>
        <p:spPr>
          <a:xfrm>
            <a:off x="6667526" y="466690"/>
            <a:ext cx="39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Wireless Network – „FanucRobot“</a:t>
            </a:r>
          </a:p>
        </p:txBody>
      </p:sp>
      <p:pic>
        <p:nvPicPr>
          <p:cNvPr id="1030" name="Picture 6" descr="Bildergebnis für fanuc r30ib png">
            <a:extLst>
              <a:ext uri="{FF2B5EF4-FFF2-40B4-BE49-F238E27FC236}">
                <a16:creationId xmlns:a16="http://schemas.microsoft.com/office/drawing/2014/main" id="{FD4417AC-D1D9-47ED-B29A-08845CF4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2" y="3338985"/>
            <a:ext cx="1906278" cy="10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hteck 1023">
            <a:extLst>
              <a:ext uri="{FF2B5EF4-FFF2-40B4-BE49-F238E27FC236}">
                <a16:creationId xmlns:a16="http://schemas.microsoft.com/office/drawing/2014/main" id="{7C351370-F2EE-4666-9FD9-77908AB286FA}"/>
              </a:ext>
            </a:extLst>
          </p:cNvPr>
          <p:cNvSpPr/>
          <p:nvPr/>
        </p:nvSpPr>
        <p:spPr>
          <a:xfrm>
            <a:off x="8874304" y="4707713"/>
            <a:ext cx="1181200" cy="48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FTP Server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06CC9AB-D196-4334-920A-2E142FD034F8}"/>
              </a:ext>
            </a:extLst>
          </p:cNvPr>
          <p:cNvSpPr/>
          <p:nvPr/>
        </p:nvSpPr>
        <p:spPr>
          <a:xfrm>
            <a:off x="8874305" y="5269289"/>
            <a:ext cx="1181200" cy="61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Network Socket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057B2-EE7F-4A6A-993A-7CA56E41691F}"/>
              </a:ext>
            </a:extLst>
          </p:cNvPr>
          <p:cNvCxnSpPr>
            <a:cxnSpLocks/>
          </p:cNvCxnSpPr>
          <p:nvPr/>
        </p:nvCxnSpPr>
        <p:spPr>
          <a:xfrm>
            <a:off x="10064162" y="5064619"/>
            <a:ext cx="331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3BF60D-7F45-4391-B905-A3926BA2A632}"/>
              </a:ext>
            </a:extLst>
          </p:cNvPr>
          <p:cNvCxnSpPr>
            <a:cxnSpLocks/>
          </p:cNvCxnSpPr>
          <p:nvPr/>
        </p:nvCxnSpPr>
        <p:spPr>
          <a:xfrm>
            <a:off x="10055503" y="5686652"/>
            <a:ext cx="341349" cy="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24E3823-2887-4C87-AA92-B082347ED4CF}"/>
              </a:ext>
            </a:extLst>
          </p:cNvPr>
          <p:cNvSpPr/>
          <p:nvPr/>
        </p:nvSpPr>
        <p:spPr>
          <a:xfrm>
            <a:off x="2047532" y="3027323"/>
            <a:ext cx="1022875" cy="49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Network Socket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9E760D2-4302-4763-8B72-22395F1F498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76969" y="3275167"/>
            <a:ext cx="127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8" descr="Bildergebnis für wlan icon">
            <a:extLst>
              <a:ext uri="{FF2B5EF4-FFF2-40B4-BE49-F238E27FC236}">
                <a16:creationId xmlns:a16="http://schemas.microsoft.com/office/drawing/2014/main" id="{65C4A49D-7B13-4D5A-A673-D1FE2B41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66511" y="855622"/>
            <a:ext cx="875200" cy="8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9306546A-658F-432F-B162-B8C63AD0D0DD}"/>
              </a:ext>
            </a:extLst>
          </p:cNvPr>
          <p:cNvCxnSpPr>
            <a:cxnSpLocks/>
          </p:cNvCxnSpPr>
          <p:nvPr/>
        </p:nvCxnSpPr>
        <p:spPr>
          <a:xfrm>
            <a:off x="1626128" y="2425470"/>
            <a:ext cx="0" cy="7572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1069559-C9B3-440E-A441-561C95A00DC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03785" y="1293222"/>
            <a:ext cx="41347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ABB93C8-4B19-4AA8-B67D-7D55F8083656}"/>
              </a:ext>
            </a:extLst>
          </p:cNvPr>
          <p:cNvCxnSpPr>
            <a:cxnSpLocks/>
          </p:cNvCxnSpPr>
          <p:nvPr/>
        </p:nvCxnSpPr>
        <p:spPr>
          <a:xfrm flipV="1">
            <a:off x="10573980" y="1293222"/>
            <a:ext cx="0" cy="4326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9BDE8C3-261E-4DC7-BFA7-702C7E658BD1}"/>
              </a:ext>
            </a:extLst>
          </p:cNvPr>
          <p:cNvCxnSpPr/>
          <p:nvPr/>
        </p:nvCxnSpPr>
        <p:spPr>
          <a:xfrm flipH="1">
            <a:off x="399971" y="5650457"/>
            <a:ext cx="7021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BFD5C412-2F46-4ADC-BA39-44DFD3A761D1}"/>
              </a:ext>
            </a:extLst>
          </p:cNvPr>
          <p:cNvSpPr txBox="1"/>
          <p:nvPr/>
        </p:nvSpPr>
        <p:spPr>
          <a:xfrm>
            <a:off x="1167260" y="5522399"/>
            <a:ext cx="2856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Commands via Network Socket (Bi-Directional)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5419389-0EF4-43CB-8B87-6FD3CA30EA1A}"/>
              </a:ext>
            </a:extLst>
          </p:cNvPr>
          <p:cNvSpPr/>
          <p:nvPr/>
        </p:nvSpPr>
        <p:spPr>
          <a:xfrm>
            <a:off x="8874303" y="5961146"/>
            <a:ext cx="1181200" cy="61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Karel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E2459B1-619B-47AC-92EF-F7A10DDFB849}"/>
              </a:ext>
            </a:extLst>
          </p:cNvPr>
          <p:cNvCxnSpPr>
            <a:endCxn id="80" idx="1"/>
          </p:cNvCxnSpPr>
          <p:nvPr/>
        </p:nvCxnSpPr>
        <p:spPr>
          <a:xfrm>
            <a:off x="8620753" y="6267055"/>
            <a:ext cx="25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7254CF0-A268-4AB9-8AFE-4A2829814D79}"/>
              </a:ext>
            </a:extLst>
          </p:cNvPr>
          <p:cNvCxnSpPr/>
          <p:nvPr/>
        </p:nvCxnSpPr>
        <p:spPr>
          <a:xfrm>
            <a:off x="8620753" y="5600122"/>
            <a:ext cx="25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53B6E40-04BC-4345-A4FB-C400C7668620}"/>
              </a:ext>
            </a:extLst>
          </p:cNvPr>
          <p:cNvCxnSpPr>
            <a:cxnSpLocks/>
          </p:cNvCxnSpPr>
          <p:nvPr/>
        </p:nvCxnSpPr>
        <p:spPr>
          <a:xfrm>
            <a:off x="8620753" y="5607844"/>
            <a:ext cx="0" cy="65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D9FFB90-31F2-4E98-A9EF-75750C19C079}"/>
              </a:ext>
            </a:extLst>
          </p:cNvPr>
          <p:cNvCxnSpPr>
            <a:cxnSpLocks/>
          </p:cNvCxnSpPr>
          <p:nvPr/>
        </p:nvCxnSpPr>
        <p:spPr>
          <a:xfrm flipH="1">
            <a:off x="399971" y="5921159"/>
            <a:ext cx="70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81D4A8EA-8EAF-40C5-88F0-262793D7037F}"/>
              </a:ext>
            </a:extLst>
          </p:cNvPr>
          <p:cNvSpPr txBox="1"/>
          <p:nvPr/>
        </p:nvSpPr>
        <p:spPr>
          <a:xfrm>
            <a:off x="1150630" y="5784009"/>
            <a:ext cx="46281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KAREL Commands (Movement, Read Robot values, Network Rec. &amp; Send Cmd)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16B846A-BAEA-426A-8C31-320C591BF44F}"/>
              </a:ext>
            </a:extLst>
          </p:cNvPr>
          <p:cNvSpPr txBox="1"/>
          <p:nvPr/>
        </p:nvSpPr>
        <p:spPr>
          <a:xfrm>
            <a:off x="1329904" y="18726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3C39BF2-18EB-478C-9066-C2F837A6ED3F}"/>
              </a:ext>
            </a:extLst>
          </p:cNvPr>
          <p:cNvSpPr/>
          <p:nvPr/>
        </p:nvSpPr>
        <p:spPr>
          <a:xfrm>
            <a:off x="2057486" y="3767833"/>
            <a:ext cx="1012920" cy="59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(application logic)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C05C3E6-0F30-47F4-BBFA-5CF763D62AB3}"/>
              </a:ext>
            </a:extLst>
          </p:cNvPr>
          <p:cNvCxnSpPr>
            <a:cxnSpLocks/>
          </p:cNvCxnSpPr>
          <p:nvPr/>
        </p:nvCxnSpPr>
        <p:spPr>
          <a:xfrm flipH="1" flipV="1">
            <a:off x="3085870" y="4043210"/>
            <a:ext cx="4994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3061E49-39E8-4685-8F03-D5405978C33D}"/>
              </a:ext>
            </a:extLst>
          </p:cNvPr>
          <p:cNvCxnSpPr>
            <a:cxnSpLocks/>
          </p:cNvCxnSpPr>
          <p:nvPr/>
        </p:nvCxnSpPr>
        <p:spPr>
          <a:xfrm flipH="1">
            <a:off x="3085870" y="3275167"/>
            <a:ext cx="499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E32AE80-DDFE-4626-A8DE-B748EACA8F59}"/>
              </a:ext>
            </a:extLst>
          </p:cNvPr>
          <p:cNvCxnSpPr>
            <a:cxnSpLocks/>
          </p:cNvCxnSpPr>
          <p:nvPr/>
        </p:nvCxnSpPr>
        <p:spPr>
          <a:xfrm>
            <a:off x="3585272" y="3275167"/>
            <a:ext cx="0" cy="76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01E4F62-CD7C-48D6-B28D-C239EB89BC7F}"/>
              </a:ext>
            </a:extLst>
          </p:cNvPr>
          <p:cNvCxnSpPr>
            <a:cxnSpLocks/>
          </p:cNvCxnSpPr>
          <p:nvPr/>
        </p:nvCxnSpPr>
        <p:spPr>
          <a:xfrm>
            <a:off x="1642510" y="3182712"/>
            <a:ext cx="40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70EDCB0-2080-4307-A5B5-DFB03BCC5BBB}"/>
              </a:ext>
            </a:extLst>
          </p:cNvPr>
          <p:cNvCxnSpPr>
            <a:cxnSpLocks/>
          </p:cNvCxnSpPr>
          <p:nvPr/>
        </p:nvCxnSpPr>
        <p:spPr>
          <a:xfrm flipH="1">
            <a:off x="10066063" y="5619995"/>
            <a:ext cx="50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CF8CFEC-942E-45E6-93DB-DC046ED86F9D}"/>
              </a:ext>
            </a:extLst>
          </p:cNvPr>
          <p:cNvCxnSpPr>
            <a:cxnSpLocks/>
          </p:cNvCxnSpPr>
          <p:nvPr/>
        </p:nvCxnSpPr>
        <p:spPr>
          <a:xfrm flipH="1">
            <a:off x="8874303" y="1293222"/>
            <a:ext cx="169967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A56BB32A-254C-497A-9376-4BB5CBF80B60}"/>
              </a:ext>
            </a:extLst>
          </p:cNvPr>
          <p:cNvCxnSpPr>
            <a:cxnSpLocks/>
          </p:cNvCxnSpPr>
          <p:nvPr/>
        </p:nvCxnSpPr>
        <p:spPr>
          <a:xfrm flipV="1">
            <a:off x="7287253" y="4330701"/>
            <a:ext cx="0" cy="31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4C29CEA-C62D-44E2-8F86-0A74680F585C}"/>
              </a:ext>
            </a:extLst>
          </p:cNvPr>
          <p:cNvCxnSpPr>
            <a:cxnSpLocks/>
          </p:cNvCxnSpPr>
          <p:nvPr/>
        </p:nvCxnSpPr>
        <p:spPr>
          <a:xfrm>
            <a:off x="7287253" y="4643255"/>
            <a:ext cx="103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CB783671-CEE6-4CFC-9341-5766271AA5A5}"/>
              </a:ext>
            </a:extLst>
          </p:cNvPr>
          <p:cNvCxnSpPr>
            <a:cxnSpLocks/>
          </p:cNvCxnSpPr>
          <p:nvPr/>
        </p:nvCxnSpPr>
        <p:spPr>
          <a:xfrm>
            <a:off x="8319321" y="4641330"/>
            <a:ext cx="0" cy="172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AA61121-270B-42D5-8E03-4E761D846B9C}"/>
              </a:ext>
            </a:extLst>
          </p:cNvPr>
          <p:cNvCxnSpPr>
            <a:cxnSpLocks/>
          </p:cNvCxnSpPr>
          <p:nvPr/>
        </p:nvCxnSpPr>
        <p:spPr>
          <a:xfrm>
            <a:off x="8319321" y="6370228"/>
            <a:ext cx="55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7969B37-A8CA-4ECE-823E-47EF4E2A4860}"/>
              </a:ext>
            </a:extLst>
          </p:cNvPr>
          <p:cNvCxnSpPr/>
          <p:nvPr/>
        </p:nvCxnSpPr>
        <p:spPr>
          <a:xfrm>
            <a:off x="3087855" y="2069248"/>
            <a:ext cx="3036277" cy="2945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8ECF3EBE-3E89-4849-8E2F-04B24A02C295}"/>
              </a:ext>
            </a:extLst>
          </p:cNvPr>
          <p:cNvCxnSpPr>
            <a:cxnSpLocks/>
          </p:cNvCxnSpPr>
          <p:nvPr/>
        </p:nvCxnSpPr>
        <p:spPr>
          <a:xfrm flipH="1">
            <a:off x="399971" y="6170274"/>
            <a:ext cx="70210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685A66A5-D502-4302-A74D-13CD941EBD32}"/>
              </a:ext>
            </a:extLst>
          </p:cNvPr>
          <p:cNvSpPr txBox="1"/>
          <p:nvPr/>
        </p:nvSpPr>
        <p:spPr>
          <a:xfrm>
            <a:off x="1150630" y="6028831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Future: AR Hologram projection onto robot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0FFD3C-D124-4A7B-A4D9-9F2B888068EB}"/>
              </a:ext>
            </a:extLst>
          </p:cNvPr>
          <p:cNvSpPr/>
          <p:nvPr/>
        </p:nvSpPr>
        <p:spPr>
          <a:xfrm>
            <a:off x="2052509" y="4568185"/>
            <a:ext cx="1012918" cy="595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(dev automation)</a:t>
            </a:r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5092841F-1DA4-4583-A8EA-DD18ED10A0C4}"/>
              </a:ext>
            </a:extLst>
          </p:cNvPr>
          <p:cNvCxnSpPr>
            <a:cxnSpLocks/>
          </p:cNvCxnSpPr>
          <p:nvPr/>
        </p:nvCxnSpPr>
        <p:spPr>
          <a:xfrm flipH="1">
            <a:off x="776969" y="2622914"/>
            <a:ext cx="2510" cy="230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120303A-B320-4F02-AD0D-79BCC2EF97A1}"/>
              </a:ext>
            </a:extLst>
          </p:cNvPr>
          <p:cNvCxnSpPr>
            <a:cxnSpLocks/>
          </p:cNvCxnSpPr>
          <p:nvPr/>
        </p:nvCxnSpPr>
        <p:spPr>
          <a:xfrm flipH="1" flipV="1">
            <a:off x="766411" y="4915896"/>
            <a:ext cx="1281122" cy="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4912B4D6-7549-4B91-BF86-DE4E06D2BF72}"/>
              </a:ext>
            </a:extLst>
          </p:cNvPr>
          <p:cNvSpPr txBox="1"/>
          <p:nvPr/>
        </p:nvSpPr>
        <p:spPr>
          <a:xfrm>
            <a:off x="3111556" y="4504451"/>
            <a:ext cx="278634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1. Changes Version numbers</a:t>
            </a:r>
          </a:p>
          <a:p>
            <a:r>
              <a:rPr lang="en-US" sz="1050"/>
              <a:t>2. Compiles Karel to pcode</a:t>
            </a:r>
          </a:p>
          <a:p>
            <a:r>
              <a:rPr lang="en-US" sz="1050"/>
              <a:t>3. Changes Wlan &amp; IP Settings to „FanucRobot“</a:t>
            </a:r>
          </a:p>
          <a:p>
            <a:r>
              <a:rPr lang="en-US" sz="1050"/>
              <a:t>4. Uploads compiled code via ftp to controller</a:t>
            </a:r>
          </a:p>
          <a:p>
            <a:r>
              <a:rPr lang="en-US" sz="1050"/>
              <a:t>5. Changes WLan settings back to Eduroam</a:t>
            </a:r>
          </a:p>
          <a:p>
            <a:pPr marL="285750" indent="-285750">
              <a:buFontTx/>
              <a:buChar char="-"/>
            </a:pPr>
            <a:endParaRPr lang="en-US" sz="105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A60497AF-19D1-4F08-BB75-2A63E3DF1852}"/>
              </a:ext>
            </a:extLst>
          </p:cNvPr>
          <p:cNvSpPr txBox="1"/>
          <p:nvPr/>
        </p:nvSpPr>
        <p:spPr>
          <a:xfrm>
            <a:off x="4243593" y="1081542"/>
            <a:ext cx="2573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92D050"/>
                </a:solidFill>
              </a:rPr>
              <a:t>Commands via custom protocol (wireless)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23609233-1FBC-47A7-85AE-F4F01C0D2E61}"/>
              </a:ext>
            </a:extLst>
          </p:cNvPr>
          <p:cNvSpPr txBox="1"/>
          <p:nvPr/>
        </p:nvSpPr>
        <p:spPr>
          <a:xfrm>
            <a:off x="10041511" y="5972421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Command interpreter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6BEFEF7-6D23-4105-9BC6-CE8D63E50061}"/>
              </a:ext>
            </a:extLst>
          </p:cNvPr>
          <p:cNvCxnSpPr>
            <a:stCxn id="164" idx="1"/>
          </p:cNvCxnSpPr>
          <p:nvPr/>
        </p:nvCxnSpPr>
        <p:spPr>
          <a:xfrm flipH="1" flipV="1">
            <a:off x="872194" y="4865962"/>
            <a:ext cx="118031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27A81AEE-5DCF-4458-8670-133B84F7A889}"/>
              </a:ext>
            </a:extLst>
          </p:cNvPr>
          <p:cNvCxnSpPr/>
          <p:nvPr/>
        </p:nvCxnSpPr>
        <p:spPr>
          <a:xfrm flipH="1" flipV="1">
            <a:off x="884102" y="4865804"/>
            <a:ext cx="118031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752887BF-0D81-4C1C-856E-A9358AA9F49A}"/>
              </a:ext>
            </a:extLst>
          </p:cNvPr>
          <p:cNvCxnSpPr>
            <a:cxnSpLocks/>
          </p:cNvCxnSpPr>
          <p:nvPr/>
        </p:nvCxnSpPr>
        <p:spPr>
          <a:xfrm flipH="1">
            <a:off x="884102" y="2589251"/>
            <a:ext cx="12235" cy="2287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69142419-F04F-431E-B3E1-30238EB0BB21}"/>
              </a:ext>
            </a:extLst>
          </p:cNvPr>
          <p:cNvCxnSpPr>
            <a:cxnSpLocks/>
          </p:cNvCxnSpPr>
          <p:nvPr/>
        </p:nvCxnSpPr>
        <p:spPr>
          <a:xfrm>
            <a:off x="3914712" y="1377117"/>
            <a:ext cx="41084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93C38BEF-FBB8-49DD-96A4-AF353B61C7CD}"/>
              </a:ext>
            </a:extLst>
          </p:cNvPr>
          <p:cNvCxnSpPr>
            <a:cxnSpLocks/>
          </p:cNvCxnSpPr>
          <p:nvPr/>
        </p:nvCxnSpPr>
        <p:spPr>
          <a:xfrm>
            <a:off x="8890182" y="1372031"/>
            <a:ext cx="15743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E050529E-1084-4539-9A33-9AD14B30F64B}"/>
              </a:ext>
            </a:extLst>
          </p:cNvPr>
          <p:cNvCxnSpPr>
            <a:cxnSpLocks/>
          </p:cNvCxnSpPr>
          <p:nvPr/>
        </p:nvCxnSpPr>
        <p:spPr>
          <a:xfrm>
            <a:off x="10473485" y="1372031"/>
            <a:ext cx="5081" cy="34766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14019A70-C53E-4C9C-8F36-31C9C3D347FC}"/>
              </a:ext>
            </a:extLst>
          </p:cNvPr>
          <p:cNvCxnSpPr>
            <a:cxnSpLocks/>
          </p:cNvCxnSpPr>
          <p:nvPr/>
        </p:nvCxnSpPr>
        <p:spPr>
          <a:xfrm>
            <a:off x="10055503" y="4848679"/>
            <a:ext cx="41798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FBFB9CE6-248D-40BE-A155-B52F77E1E4BD}"/>
              </a:ext>
            </a:extLst>
          </p:cNvPr>
          <p:cNvSpPr txBox="1"/>
          <p:nvPr/>
        </p:nvSpPr>
        <p:spPr>
          <a:xfrm>
            <a:off x="4243593" y="1356490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PC Code via ftp (wireless)</a:t>
            </a:r>
          </a:p>
        </p:txBody>
      </p: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B966282-E747-49E3-8BFE-31A6DA7924C1}"/>
              </a:ext>
            </a:extLst>
          </p:cNvPr>
          <p:cNvCxnSpPr>
            <a:cxnSpLocks/>
          </p:cNvCxnSpPr>
          <p:nvPr/>
        </p:nvCxnSpPr>
        <p:spPr>
          <a:xfrm flipH="1">
            <a:off x="399970" y="6427567"/>
            <a:ext cx="7021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08A67827-2965-4B2E-A661-03BA2CF2FCF9}"/>
              </a:ext>
            </a:extLst>
          </p:cNvPr>
          <p:cNvSpPr txBox="1"/>
          <p:nvPr/>
        </p:nvSpPr>
        <p:spPr>
          <a:xfrm>
            <a:off x="1150629" y="6286124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FTP: Code upload to controller</a:t>
            </a:r>
          </a:p>
        </p:txBody>
      </p:sp>
    </p:spTree>
    <p:extLst>
      <p:ext uri="{BB962C8B-B14F-4D97-AF65-F5344CB8AC3E}">
        <p14:creationId xmlns:p14="http://schemas.microsoft.com/office/powerpoint/2010/main" val="55032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DC1CA4C-7C6C-44D5-A4C9-1856E623CDD2}"/>
              </a:ext>
            </a:extLst>
          </p:cNvPr>
          <p:cNvSpPr/>
          <p:nvPr/>
        </p:nvSpPr>
        <p:spPr>
          <a:xfrm>
            <a:off x="5763848" y="1648984"/>
            <a:ext cx="4513171" cy="191190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734B3666-E988-4701-9F40-1396FB64A7B8}"/>
              </a:ext>
            </a:extLst>
          </p:cNvPr>
          <p:cNvSpPr/>
          <p:nvPr/>
        </p:nvSpPr>
        <p:spPr>
          <a:xfrm>
            <a:off x="6095843" y="2140162"/>
            <a:ext cx="2871941" cy="1317471"/>
          </a:xfrm>
          <a:prstGeom prst="roundRect">
            <a:avLst>
              <a:gd name="adj" fmla="val 4732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/>
              <a:t>R-30iB Controller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C5CFD23-78EA-48CD-A4BE-8A966B55853B}"/>
              </a:ext>
            </a:extLst>
          </p:cNvPr>
          <p:cNvSpPr/>
          <p:nvPr/>
        </p:nvSpPr>
        <p:spPr>
          <a:xfrm>
            <a:off x="4721682" y="2469123"/>
            <a:ext cx="739380" cy="1105078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71DF7A-3532-49E2-8F3C-1FF57DD8F264}"/>
              </a:ext>
            </a:extLst>
          </p:cNvPr>
          <p:cNvSpPr/>
          <p:nvPr/>
        </p:nvSpPr>
        <p:spPr>
          <a:xfrm>
            <a:off x="1914981" y="1656794"/>
            <a:ext cx="2055616" cy="190409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fik 4" descr="Virtual Reality-Headset">
            <a:extLst>
              <a:ext uri="{FF2B5EF4-FFF2-40B4-BE49-F238E27FC236}">
                <a16:creationId xmlns:a16="http://schemas.microsoft.com/office/drawing/2014/main" id="{579F92FA-4D2B-4C76-8ED1-C5CE1973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5464" y="2016887"/>
            <a:ext cx="610239" cy="610239"/>
          </a:xfrm>
          <a:prstGeom prst="rect">
            <a:avLst/>
          </a:prstGeom>
        </p:spPr>
      </p:pic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58C83-D164-4AAE-8F7F-4B228E6D0238}"/>
              </a:ext>
            </a:extLst>
          </p:cNvPr>
          <p:cNvGrpSpPr/>
          <p:nvPr/>
        </p:nvGrpSpPr>
        <p:grpSpPr>
          <a:xfrm>
            <a:off x="9475569" y="2133327"/>
            <a:ext cx="707349" cy="1317471"/>
            <a:chOff x="8375290" y="2597362"/>
            <a:chExt cx="768434" cy="1317471"/>
          </a:xfrm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E2B4490-91C7-4C3C-B90A-007048854839}"/>
                </a:ext>
              </a:extLst>
            </p:cNvPr>
            <p:cNvSpPr/>
            <p:nvPr/>
          </p:nvSpPr>
          <p:spPr>
            <a:xfrm>
              <a:off x="8375290" y="2597362"/>
              <a:ext cx="768434" cy="1317471"/>
            </a:xfrm>
            <a:prstGeom prst="roundRect">
              <a:avLst>
                <a:gd name="adj" fmla="val 473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200" dirty="0"/>
                <a:t>CR-i7L</a:t>
              </a:r>
            </a:p>
          </p:txBody>
        </p:sp>
        <p:pic>
          <p:nvPicPr>
            <p:cNvPr id="7" name="Picture 4" descr="Bildergebnis für Fanuc Cr7 png">
              <a:extLst>
                <a:ext uri="{FF2B5EF4-FFF2-40B4-BE49-F238E27FC236}">
                  <a16:creationId xmlns:a16="http://schemas.microsoft.com/office/drawing/2014/main" id="{BC7614CF-B52B-4B2C-9797-8DAECB08F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55" b="95636" l="9290" r="89071">
                          <a14:foregroundMark x1="48634" y1="92364" x2="48634" y2="92364"/>
                          <a14:foregroundMark x1="51913" y1="95636" x2="51913" y2="95636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841" y="2944070"/>
              <a:ext cx="511183" cy="76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Grafik 7" descr="Drahtlosrouter">
            <a:extLst>
              <a:ext uri="{FF2B5EF4-FFF2-40B4-BE49-F238E27FC236}">
                <a16:creationId xmlns:a16="http://schemas.microsoft.com/office/drawing/2014/main" id="{9CCC504D-D78A-48A2-81B6-8A95295D0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842" y="2980780"/>
            <a:ext cx="539292" cy="539292"/>
          </a:xfrm>
          <a:prstGeom prst="rect">
            <a:avLst/>
          </a:prstGeom>
        </p:spPr>
      </p:pic>
      <p:pic>
        <p:nvPicPr>
          <p:cNvPr id="11" name="Picture 6" descr="Bildergebnis für fanuc r30ib png">
            <a:extLst>
              <a:ext uri="{FF2B5EF4-FFF2-40B4-BE49-F238E27FC236}">
                <a16:creationId xmlns:a16="http://schemas.microsoft.com/office/drawing/2014/main" id="{90D78CBA-5147-4082-A0D3-3D307402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82" b="90000" l="2750" r="93250">
                        <a14:foregroundMark x1="14500" y1="42727" x2="14500" y2="42727"/>
                        <a14:foregroundMark x1="13750" y1="39091" x2="13500" y2="60000"/>
                        <a14:foregroundMark x1="10500" y1="28182" x2="9000" y2="44091"/>
                        <a14:foregroundMark x1="6750" y1="22273" x2="10500" y2="32727"/>
                        <a14:foregroundMark x1="7000" y1="15909" x2="34250" y2="18636"/>
                        <a14:foregroundMark x1="19750" y1="12273" x2="9000" y2="11364"/>
                        <a14:foregroundMark x1="24750" y1="14091" x2="49000" y2="21364"/>
                        <a14:foregroundMark x1="46000" y1="16364" x2="45500" y2="28182"/>
                        <a14:foregroundMark x1="80500" y1="26818" x2="86250" y2="62727"/>
                        <a14:foregroundMark x1="46750" y1="88182" x2="40500" y2="88182"/>
                        <a14:foregroundMark x1="40000" y1="87727" x2="3000" y2="81364"/>
                        <a14:foregroundMark x1="6250" y1="70455" x2="13750" y2="11364"/>
                        <a14:foregroundMark x1="13750" y1="11364" x2="16000" y2="11364"/>
                        <a14:foregroundMark x1="11500" y1="11364" x2="4500" y2="10455"/>
                        <a14:foregroundMark x1="5250" y1="12273" x2="5250" y2="12273"/>
                        <a14:foregroundMark x1="4000" y1="12273" x2="4000" y2="12273"/>
                        <a14:foregroundMark x1="3000" y1="10455" x2="3000" y2="10455"/>
                        <a14:foregroundMark x1="2750" y1="11818" x2="2750" y2="11818"/>
                        <a14:foregroundMark x1="3500" y1="16818" x2="3500" y2="16818"/>
                        <a14:foregroundMark x1="3500" y1="19091" x2="3500" y2="52727"/>
                        <a14:foregroundMark x1="20750" y1="10000" x2="53750" y2="8636"/>
                        <a14:foregroundMark x1="86750" y1="30455" x2="88750" y2="52273"/>
                        <a14:foregroundMark x1="93250" y1="24091" x2="93250" y2="4636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840"/>
          <a:stretch/>
        </p:blipFill>
        <p:spPr bwMode="auto">
          <a:xfrm>
            <a:off x="8160206" y="2172350"/>
            <a:ext cx="799684" cy="6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DF605D-28EB-43FF-AB15-D3771E6BE463}"/>
              </a:ext>
            </a:extLst>
          </p:cNvPr>
          <p:cNvSpPr txBox="1"/>
          <p:nvPr/>
        </p:nvSpPr>
        <p:spPr>
          <a:xfrm>
            <a:off x="1914980" y="1656794"/>
            <a:ext cx="176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.NET Framework Host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52B3E1E-4726-44B5-A41A-591EE0915B6D}"/>
              </a:ext>
            </a:extLst>
          </p:cNvPr>
          <p:cNvSpPr txBox="1"/>
          <p:nvPr/>
        </p:nvSpPr>
        <p:spPr>
          <a:xfrm rot="16200000">
            <a:off x="4259833" y="268930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WLAN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3DD381-2A82-4B6A-B6A6-D04441F8C454}"/>
              </a:ext>
            </a:extLst>
          </p:cNvPr>
          <p:cNvSpPr txBox="1"/>
          <p:nvPr/>
        </p:nvSpPr>
        <p:spPr>
          <a:xfrm>
            <a:off x="4721681" y="2502735"/>
            <a:ext cx="73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WLAN </a:t>
            </a:r>
          </a:p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74522CB-39AB-427A-A548-2A36077C2D92}"/>
              </a:ext>
            </a:extLst>
          </p:cNvPr>
          <p:cNvSpPr txBox="1"/>
          <p:nvPr/>
        </p:nvSpPr>
        <p:spPr>
          <a:xfrm>
            <a:off x="5763849" y="1653979"/>
            <a:ext cx="1397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Robot Controller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53C4ED4-FF34-4877-A3B2-E57364107C5F}"/>
              </a:ext>
            </a:extLst>
          </p:cNvPr>
          <p:cNvSpPr/>
          <p:nvPr/>
        </p:nvSpPr>
        <p:spPr>
          <a:xfrm>
            <a:off x="3442008" y="2811227"/>
            <a:ext cx="911427" cy="60296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Network- Socket Client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602AC4A-111D-40CE-949D-DF16E2DBE867}"/>
              </a:ext>
            </a:extLst>
          </p:cNvPr>
          <p:cNvSpPr/>
          <p:nvPr/>
        </p:nvSpPr>
        <p:spPr>
          <a:xfrm>
            <a:off x="2027114" y="2900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Library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F74F94E-DF97-416E-A7FA-312CA1EC6119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139222" y="3109582"/>
            <a:ext cx="302786" cy="3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3FBF6D4-7638-465F-B918-BD13CB1E3F33}"/>
              </a:ext>
            </a:extLst>
          </p:cNvPr>
          <p:cNvCxnSpPr>
            <a:cxnSpLocks/>
          </p:cNvCxnSpPr>
          <p:nvPr/>
        </p:nvCxnSpPr>
        <p:spPr>
          <a:xfrm>
            <a:off x="4361053" y="3183197"/>
            <a:ext cx="353822" cy="29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64C326A-31A7-402E-A7BA-0A0A1FD5545F}"/>
              </a:ext>
            </a:extLst>
          </p:cNvPr>
          <p:cNvSpPr/>
          <p:nvPr/>
        </p:nvSpPr>
        <p:spPr>
          <a:xfrm>
            <a:off x="5876598" y="2900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 Socket Server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382A0CB-71EF-486C-8750-4BC86E834E5A}"/>
              </a:ext>
            </a:extLst>
          </p:cNvPr>
          <p:cNvCxnSpPr>
            <a:cxnSpLocks/>
          </p:cNvCxnSpPr>
          <p:nvPr/>
        </p:nvCxnSpPr>
        <p:spPr>
          <a:xfrm>
            <a:off x="5468680" y="3180071"/>
            <a:ext cx="41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C3552EBB-80FC-4CD5-A72B-393B6CD46765}"/>
              </a:ext>
            </a:extLst>
          </p:cNvPr>
          <p:cNvSpPr txBox="1"/>
          <p:nvPr/>
        </p:nvSpPr>
        <p:spPr>
          <a:xfrm rot="16200000">
            <a:off x="5251712" y="2610064"/>
            <a:ext cx="727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Ethernet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4D3DDB6-F7D0-422A-A3D7-567207F1BF99}"/>
              </a:ext>
            </a:extLst>
          </p:cNvPr>
          <p:cNvSpPr/>
          <p:nvPr/>
        </p:nvSpPr>
        <p:spPr>
          <a:xfrm>
            <a:off x="7210420" y="2400974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Karel Host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58897E8C-59F0-4788-9695-0D007D12448D}"/>
              </a:ext>
            </a:extLst>
          </p:cNvPr>
          <p:cNvSpPr/>
          <p:nvPr/>
        </p:nvSpPr>
        <p:spPr>
          <a:xfrm>
            <a:off x="8307246" y="2965962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TP Loop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2D6DE084-8BAE-4E77-A62D-3AF960DCDF37}"/>
              </a:ext>
            </a:extLst>
          </p:cNvPr>
          <p:cNvSpPr/>
          <p:nvPr/>
        </p:nvSpPr>
        <p:spPr>
          <a:xfrm>
            <a:off x="7198991" y="2965962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Register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3601691-8BFB-4D1D-9564-832CC2B2FF5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9175460" y="3145133"/>
            <a:ext cx="3001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36EC92-A022-435C-967D-9EEA75EB0726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8067205" y="3145133"/>
            <a:ext cx="24004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1EEE082-72BD-4B5D-B656-91A829DDF065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7633098" y="2759316"/>
            <a:ext cx="11429" cy="206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589DF11-3AC1-42F0-AFE7-2CCE2FBDFAF0}"/>
              </a:ext>
            </a:extLst>
          </p:cNvPr>
          <p:cNvCxnSpPr>
            <a:cxnSpLocks/>
            <a:stCxn id="55" idx="0"/>
            <a:endCxn id="76" idx="1"/>
          </p:cNvCxnSpPr>
          <p:nvPr/>
        </p:nvCxnSpPr>
        <p:spPr>
          <a:xfrm rot="5400000" flipH="1" flipV="1">
            <a:off x="6661370" y="2351428"/>
            <a:ext cx="320333" cy="7777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E7706C79-B6D8-4072-8D5F-8084DB660C4E}"/>
              </a:ext>
            </a:extLst>
          </p:cNvPr>
          <p:cNvCxnSpPr>
            <a:cxnSpLocks/>
          </p:cNvCxnSpPr>
          <p:nvPr/>
        </p:nvCxnSpPr>
        <p:spPr>
          <a:xfrm>
            <a:off x="4347328" y="3093686"/>
            <a:ext cx="377072" cy="19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1A8E368-C20B-4ECB-A6C7-B41B1D1E4CB6}"/>
              </a:ext>
            </a:extLst>
          </p:cNvPr>
          <p:cNvCxnSpPr>
            <a:cxnSpLocks/>
          </p:cNvCxnSpPr>
          <p:nvPr/>
        </p:nvCxnSpPr>
        <p:spPr>
          <a:xfrm>
            <a:off x="5454955" y="3090560"/>
            <a:ext cx="415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FA11CDAD-4DC8-487D-8904-90720091A104}"/>
              </a:ext>
            </a:extLst>
          </p:cNvPr>
          <p:cNvSpPr/>
          <p:nvPr/>
        </p:nvSpPr>
        <p:spPr>
          <a:xfrm>
            <a:off x="2028001" y="2163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Logic (C#)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39B78EEE-FE81-4BA7-8215-D3F57EF7D940}"/>
              </a:ext>
            </a:extLst>
          </p:cNvPr>
          <p:cNvCxnSpPr>
            <a:cxnSpLocks/>
            <a:stCxn id="119" idx="2"/>
            <a:endCxn id="45" idx="0"/>
          </p:cNvCxnSpPr>
          <p:nvPr/>
        </p:nvCxnSpPr>
        <p:spPr>
          <a:xfrm flipH="1">
            <a:off x="2583168" y="2581686"/>
            <a:ext cx="887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25E0C-6ECD-4BC9-A7A9-23906224579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878751" y="1390790"/>
            <a:ext cx="4950493" cy="74253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16886C29-A9DA-4135-B7A1-487CAF6DE54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85703" y="1390790"/>
            <a:ext cx="993048" cy="931217"/>
          </a:xfrm>
          <a:prstGeom prst="bentConnector3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730D85D6-7735-4726-A7F7-EB5972061F25}"/>
              </a:ext>
            </a:extLst>
          </p:cNvPr>
          <p:cNvSpPr txBox="1"/>
          <p:nvPr/>
        </p:nvSpPr>
        <p:spPr>
          <a:xfrm>
            <a:off x="6167232" y="1139083"/>
            <a:ext cx="13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Augmented Reality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7FD6F0C-D02B-4A5B-BD3A-83370CF0B461}"/>
              </a:ext>
            </a:extLst>
          </p:cNvPr>
          <p:cNvSpPr/>
          <p:nvPr/>
        </p:nvSpPr>
        <p:spPr>
          <a:xfrm>
            <a:off x="1907087" y="2259034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24C86C8-C653-460B-87FE-F26F2494C92D}"/>
              </a:ext>
            </a:extLst>
          </p:cNvPr>
          <p:cNvSpPr/>
          <p:nvPr/>
        </p:nvSpPr>
        <p:spPr>
          <a:xfrm>
            <a:off x="1893274" y="3185049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8E074D84-5193-4C4D-B203-E3C5F45997FB}"/>
              </a:ext>
            </a:extLst>
          </p:cNvPr>
          <p:cNvSpPr/>
          <p:nvPr/>
        </p:nvSpPr>
        <p:spPr>
          <a:xfrm>
            <a:off x="3316007" y="3268072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8E2656A0-1270-4A33-9309-801879D73554}"/>
              </a:ext>
            </a:extLst>
          </p:cNvPr>
          <p:cNvSpPr/>
          <p:nvPr/>
        </p:nvSpPr>
        <p:spPr>
          <a:xfrm>
            <a:off x="4592279" y="342900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06C72D01-BBE1-4BAB-A37C-FAB245F70E29}"/>
              </a:ext>
            </a:extLst>
          </p:cNvPr>
          <p:cNvSpPr/>
          <p:nvPr/>
        </p:nvSpPr>
        <p:spPr>
          <a:xfrm>
            <a:off x="5774927" y="2774477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0EA67B7-C386-40AA-A0DB-FFDD0F8F4212}"/>
              </a:ext>
            </a:extLst>
          </p:cNvPr>
          <p:cNvSpPr/>
          <p:nvPr/>
        </p:nvSpPr>
        <p:spPr>
          <a:xfrm>
            <a:off x="7076499" y="2629657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6</a:t>
            </a:r>
            <a:endParaRPr lang="en-US" sz="1200" dirty="0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6D5B525D-B37D-4366-BBEA-2AC870761123}"/>
              </a:ext>
            </a:extLst>
          </p:cNvPr>
          <p:cNvSpPr/>
          <p:nvPr/>
        </p:nvSpPr>
        <p:spPr>
          <a:xfrm>
            <a:off x="7067938" y="317700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5BD0CBAC-5F6C-480A-9027-F0409C085311}"/>
              </a:ext>
            </a:extLst>
          </p:cNvPr>
          <p:cNvSpPr/>
          <p:nvPr/>
        </p:nvSpPr>
        <p:spPr>
          <a:xfrm>
            <a:off x="8180155" y="2843082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1D62741C-D8B1-409C-89C3-54ADFAB7A710}"/>
              </a:ext>
            </a:extLst>
          </p:cNvPr>
          <p:cNvSpPr/>
          <p:nvPr/>
        </p:nvSpPr>
        <p:spPr>
          <a:xfrm>
            <a:off x="9344662" y="270283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758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23B5ABB-F3D9-4697-8935-76F806D28907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2898335" y="2234967"/>
            <a:ext cx="364756" cy="4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35971AA-8768-4DE9-9264-86A6B6A85102}"/>
              </a:ext>
            </a:extLst>
          </p:cNvPr>
          <p:cNvGrpSpPr/>
          <p:nvPr/>
        </p:nvGrpSpPr>
        <p:grpSpPr>
          <a:xfrm>
            <a:off x="1672110" y="1825892"/>
            <a:ext cx="1226225" cy="852013"/>
            <a:chOff x="1656541" y="1949335"/>
            <a:chExt cx="1226225" cy="852013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A85A92C-1236-42C9-84AD-C814B3A37277}"/>
                </a:ext>
              </a:extLst>
            </p:cNvPr>
            <p:cNvSpPr/>
            <p:nvPr/>
          </p:nvSpPr>
          <p:spPr>
            <a:xfrm>
              <a:off x="1656541" y="1949335"/>
              <a:ext cx="1226225" cy="82754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/>
                <a:t>Initialise</a:t>
              </a:r>
              <a:endParaRPr lang="en-GB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636B152-B57B-4479-8EFA-E244A48E0C08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Reset Gripper</a:t>
              </a:r>
            </a:p>
            <a:p>
              <a:r>
                <a:rPr lang="en-US" sz="1100" dirty="0"/>
                <a:t>Set rel mode</a:t>
              </a:r>
            </a:p>
            <a:p>
              <a:r>
                <a:rPr lang="en-US" sz="1100" dirty="0"/>
                <a:t>Reset Pos Register</a:t>
              </a:r>
            </a:p>
          </p:txBody>
        </p:sp>
      </p:grp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5A3CBE6-0BE6-422D-81B7-597F867FBB2A}"/>
              </a:ext>
            </a:extLst>
          </p:cNvPr>
          <p:cNvSpPr/>
          <p:nvPr/>
        </p:nvSpPr>
        <p:spPr>
          <a:xfrm rot="5400000">
            <a:off x="4633103" y="2131338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zweigung 14">
            <a:extLst>
              <a:ext uri="{FF2B5EF4-FFF2-40B4-BE49-F238E27FC236}">
                <a16:creationId xmlns:a16="http://schemas.microsoft.com/office/drawing/2014/main" id="{2AB39EB1-E7D2-4CAD-80DD-2E2AD593A3AD}"/>
              </a:ext>
            </a:extLst>
          </p:cNvPr>
          <p:cNvSpPr/>
          <p:nvPr/>
        </p:nvSpPr>
        <p:spPr>
          <a:xfrm rot="5400000">
            <a:off x="5068078" y="2131339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C1E49D3-4691-4992-9B32-106D49D70CB5}"/>
              </a:ext>
            </a:extLst>
          </p:cNvPr>
          <p:cNvGrpSpPr/>
          <p:nvPr/>
        </p:nvGrpSpPr>
        <p:grpSpPr>
          <a:xfrm>
            <a:off x="6547012" y="1922471"/>
            <a:ext cx="1683928" cy="628760"/>
            <a:chOff x="1620566" y="1952444"/>
            <a:chExt cx="1262200" cy="82754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062A60C0-166A-4895-9939-325CCE88F95C}"/>
                </a:ext>
              </a:extLst>
            </p:cNvPr>
            <p:cNvSpPr/>
            <p:nvPr/>
          </p:nvSpPr>
          <p:spPr>
            <a:xfrm>
              <a:off x="1620566" y="1952444"/>
              <a:ext cx="1226225" cy="82754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 dirty="0"/>
                <a:t>Handle RelAbs Change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123DF31-38E0-4C67-9EAF-75CD929BDCB9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567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Store current pos (JPos, LPos) to Data Register</a:t>
              </a:r>
            </a:p>
          </p:txBody>
        </p:sp>
      </p:grpSp>
      <p:sp>
        <p:nvSpPr>
          <p:cNvPr id="19" name="Flussdiagramm: Verzweigung 18">
            <a:extLst>
              <a:ext uri="{FF2B5EF4-FFF2-40B4-BE49-F238E27FC236}">
                <a16:creationId xmlns:a16="http://schemas.microsoft.com/office/drawing/2014/main" id="{FB3A9CAF-A9B6-420C-B659-BF8B848DEBAF}"/>
              </a:ext>
            </a:extLst>
          </p:cNvPr>
          <p:cNvSpPr/>
          <p:nvPr/>
        </p:nvSpPr>
        <p:spPr>
          <a:xfrm rot="5400000">
            <a:off x="8458980" y="2133831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6AF560E-A73E-4732-B6FE-77CB7CEFFF76}"/>
              </a:ext>
            </a:extLst>
          </p:cNvPr>
          <p:cNvSpPr/>
          <p:nvPr/>
        </p:nvSpPr>
        <p:spPr>
          <a:xfrm>
            <a:off x="8283327" y="3141948"/>
            <a:ext cx="1082541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Finalise Edge Detection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3CB4417-FC1E-47EA-9D16-EC32DF2BB2E6}"/>
              </a:ext>
            </a:extLst>
          </p:cNvPr>
          <p:cNvSpPr/>
          <p:nvPr/>
        </p:nvSpPr>
        <p:spPr>
          <a:xfrm>
            <a:off x="6896879" y="3139124"/>
            <a:ext cx="1082541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Store current Pos to PR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8B9575B-E8D4-4AC9-974F-0DD406FC58C9}"/>
              </a:ext>
            </a:extLst>
          </p:cNvPr>
          <p:cNvSpPr/>
          <p:nvPr/>
        </p:nvSpPr>
        <p:spPr>
          <a:xfrm>
            <a:off x="3263091" y="2006134"/>
            <a:ext cx="1226225" cy="457666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Launch ARobot Server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24C19D7-6B11-4C3A-813A-698560C6CA08}"/>
              </a:ext>
            </a:extLst>
          </p:cNvPr>
          <p:cNvSpPr/>
          <p:nvPr/>
        </p:nvSpPr>
        <p:spPr>
          <a:xfrm>
            <a:off x="5508428" y="3139124"/>
            <a:ext cx="1082541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Calculate new Pos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02C09857-EEEE-4AD4-9AA6-32E390A06DE5}"/>
              </a:ext>
            </a:extLst>
          </p:cNvPr>
          <p:cNvSpPr/>
          <p:nvPr/>
        </p:nvSpPr>
        <p:spPr>
          <a:xfrm>
            <a:off x="3975203" y="3132644"/>
            <a:ext cx="1226225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Handle Gripper State Change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DCEFCDD-68EE-4A25-AE02-8E5065FF9B74}"/>
              </a:ext>
            </a:extLst>
          </p:cNvPr>
          <p:cNvSpPr/>
          <p:nvPr/>
        </p:nvSpPr>
        <p:spPr>
          <a:xfrm>
            <a:off x="2620453" y="3127330"/>
            <a:ext cx="1047750" cy="55906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Write new Pos to Robot</a:t>
            </a:r>
          </a:p>
        </p:txBody>
      </p:sp>
      <p:sp>
        <p:nvSpPr>
          <p:cNvPr id="26" name="Flussdiagramm: Verzweigung 25">
            <a:extLst>
              <a:ext uri="{FF2B5EF4-FFF2-40B4-BE49-F238E27FC236}">
                <a16:creationId xmlns:a16="http://schemas.microsoft.com/office/drawing/2014/main" id="{836CA64A-3060-4A74-AA6E-C1D257761BE5}"/>
              </a:ext>
            </a:extLst>
          </p:cNvPr>
          <p:cNvSpPr/>
          <p:nvPr/>
        </p:nvSpPr>
        <p:spPr>
          <a:xfrm rot="5400000">
            <a:off x="1736214" y="3312813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897669-3CA9-4B79-8F85-759070AE881A}"/>
              </a:ext>
            </a:extLst>
          </p:cNvPr>
          <p:cNvSpPr txBox="1"/>
          <p:nvPr/>
        </p:nvSpPr>
        <p:spPr>
          <a:xfrm>
            <a:off x="5221684" y="2011468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[relAbs != oldRelAbs]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CDF90BE-471D-477F-8332-8D65CB7BD7C7}"/>
              </a:ext>
            </a:extLst>
          </p:cNvPr>
          <p:cNvSpPr txBox="1"/>
          <p:nvPr/>
        </p:nvSpPr>
        <p:spPr>
          <a:xfrm>
            <a:off x="5231031" y="2684582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[relAbs == oldRelAbs]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7B41AA8-53C4-4915-B477-3D7149679791}"/>
              </a:ext>
            </a:extLst>
          </p:cNvPr>
          <p:cNvSpPr txBox="1"/>
          <p:nvPr/>
        </p:nvSpPr>
        <p:spPr>
          <a:xfrm>
            <a:off x="1869564" y="2706483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[exit == 0]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CC8C934-52E1-4593-B63A-47DFA9CC37B4}"/>
              </a:ext>
            </a:extLst>
          </p:cNvPr>
          <p:cNvSpPr txBox="1"/>
          <p:nvPr/>
        </p:nvSpPr>
        <p:spPr>
          <a:xfrm>
            <a:off x="1894995" y="3689660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[exit == 1]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294F756-4B7F-41F1-B458-A7C15D68AC00}"/>
              </a:ext>
            </a:extLst>
          </p:cNvPr>
          <p:cNvCxnSpPr>
            <a:cxnSpLocks/>
            <a:stCxn id="14" idx="2"/>
            <a:endCxn id="22" idx="3"/>
          </p:cNvCxnSpPr>
          <p:nvPr/>
        </p:nvCxnSpPr>
        <p:spPr>
          <a:xfrm flipH="1">
            <a:off x="4489316" y="2234526"/>
            <a:ext cx="173950" cy="4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D2F73D6-5355-404B-9D71-FF4146BD4B88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 flipV="1">
            <a:off x="4869641" y="2234526"/>
            <a:ext cx="22860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CF5BEC2-261E-49E2-899B-CE9D3726D1FA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 flipH="1" flipV="1">
            <a:off x="5304616" y="2234527"/>
            <a:ext cx="1242396" cy="23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BD056D7-9581-4593-A37D-3809AE54F2DA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 rot="16200000" flipH="1">
            <a:off x="6895633" y="673672"/>
            <a:ext cx="2492" cy="3390902"/>
          </a:xfrm>
          <a:prstGeom prst="bentConnector3">
            <a:avLst>
              <a:gd name="adj1" fmla="val 21631902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7DBA8F5-6D81-4B75-94CD-61EEDDCEA89E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 flipV="1">
            <a:off x="8182945" y="2236851"/>
            <a:ext cx="306198" cy="1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873620CC-85B0-496B-A329-2424FE8FF6BD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>
            <a:off x="8695518" y="2237019"/>
            <a:ext cx="129080" cy="904929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044CBF0-63E5-4A63-8250-B4191654173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7979420" y="3416000"/>
            <a:ext cx="303907" cy="2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1E8C14F-956D-4D64-8A52-8CFED26B04CA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590969" y="3416000"/>
            <a:ext cx="3059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9A4E3D4-AB4C-4A4C-BBA0-86B4B07477FB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5201428" y="3409520"/>
            <a:ext cx="307000" cy="64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0603F98-5719-4B30-ACEA-D3B1BB5CC3F5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3668203" y="3406863"/>
            <a:ext cx="307000" cy="26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0A956E6-32E6-4CE9-AB10-70B2480A22E7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flipV="1">
            <a:off x="1972752" y="3406863"/>
            <a:ext cx="647701" cy="91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8B62AB71-EEE0-4AAF-A36A-3E161558C797}"/>
              </a:ext>
            </a:extLst>
          </p:cNvPr>
          <p:cNvCxnSpPr>
            <a:cxnSpLocks/>
            <a:stCxn id="26" idx="1"/>
            <a:endCxn id="14" idx="3"/>
          </p:cNvCxnSpPr>
          <p:nvPr/>
        </p:nvCxnSpPr>
        <p:spPr>
          <a:xfrm rot="5400000" flipH="1" flipV="1">
            <a:off x="2860621" y="1376820"/>
            <a:ext cx="914775" cy="2896889"/>
          </a:xfrm>
          <a:prstGeom prst="bentConnector3">
            <a:avLst>
              <a:gd name="adj1" fmla="val 40108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BA13C2BE-0C49-49A4-9AA5-E3B4AD23EDB4}"/>
              </a:ext>
            </a:extLst>
          </p:cNvPr>
          <p:cNvCxnSpPr>
            <a:cxnSpLocks/>
            <a:stCxn id="99" idx="0"/>
            <a:endCxn id="26" idx="3"/>
          </p:cNvCxnSpPr>
          <p:nvPr/>
        </p:nvCxnSpPr>
        <p:spPr>
          <a:xfrm flipH="1" flipV="1">
            <a:off x="1869564" y="3549351"/>
            <a:ext cx="7435" cy="4813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1B02DDA3-5B76-4AF5-B080-74DFB04F3B76}"/>
              </a:ext>
            </a:extLst>
          </p:cNvPr>
          <p:cNvSpPr/>
          <p:nvPr/>
        </p:nvSpPr>
        <p:spPr>
          <a:xfrm>
            <a:off x="2100459" y="1309425"/>
            <a:ext cx="360000" cy="360000"/>
          </a:xfrm>
          <a:prstGeom prst="donut">
            <a:avLst>
              <a:gd name="adj" fmla="val 1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9D2445A-147F-4F39-9A97-40E83CC43B7E}"/>
              </a:ext>
            </a:extLst>
          </p:cNvPr>
          <p:cNvSpPr/>
          <p:nvPr/>
        </p:nvSpPr>
        <p:spPr>
          <a:xfrm>
            <a:off x="2150222" y="1354425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9B27013C-A8CD-40C8-AA66-AD4A90D76156}"/>
              </a:ext>
            </a:extLst>
          </p:cNvPr>
          <p:cNvSpPr/>
          <p:nvPr/>
        </p:nvSpPr>
        <p:spPr>
          <a:xfrm>
            <a:off x="1696999" y="40307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D8B4F2AC-5652-46F3-BD71-8A003764B3DB}"/>
              </a:ext>
            </a:extLst>
          </p:cNvPr>
          <p:cNvCxnSpPr>
            <a:cxnSpLocks/>
            <a:stCxn id="4" idx="0"/>
            <a:endCxn id="97" idx="4"/>
          </p:cNvCxnSpPr>
          <p:nvPr/>
        </p:nvCxnSpPr>
        <p:spPr>
          <a:xfrm flipH="1" flipV="1">
            <a:off x="2280459" y="1669425"/>
            <a:ext cx="4764" cy="1564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1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117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39</cp:revision>
  <dcterms:created xsi:type="dcterms:W3CDTF">2019-04-12T11:28:09Z</dcterms:created>
  <dcterms:modified xsi:type="dcterms:W3CDTF">2019-06-11T11:30:26Z</dcterms:modified>
</cp:coreProperties>
</file>