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8360406" y="4224291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8361332" y="2123574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10256985" y="2814809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657578" y="3683471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657578" y="3201617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652569" y="2812190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10022035" y="3201617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9337302" y="2563446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941718" y="2563446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9337302" y="2563446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657578" y="1843755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952657" y="3592146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8186402" y="482768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473165" y="338643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10083167" y="340455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6514" y="3043879"/>
            <a:ext cx="585575" cy="585575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6E059B-D126-41A1-BEA8-650E0F8A649C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DDF288CA-3CB2-4AE6-8636-41B7BF9476F8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89" name="Grafik 88" descr="Lachendes Gesicht ohne Füllung">
              <a:extLst>
                <a:ext uri="{FF2B5EF4-FFF2-40B4-BE49-F238E27FC236}">
                  <a16:creationId xmlns:a16="http://schemas.microsoft.com/office/drawing/2014/main" id="{138E77A1-719E-4062-B070-F76CCA4B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483BECB-8517-40A4-8B7B-2B31F132CBB7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1A6702D-93D8-4105-88A0-D81FCB3DDBDD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2E44208-6490-4F2A-9F25-8CC20EB718A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ED54E40-5262-4E52-9C69-39D4BB344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431D571-4EFD-4813-825B-CB4B2F29989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BA371F38-76CA-4246-9212-E3FDEDAE42C6}"/>
              </a:ext>
            </a:extLst>
          </p:cNvPr>
          <p:cNvSpPr/>
          <p:nvPr/>
        </p:nvSpPr>
        <p:spPr>
          <a:xfrm>
            <a:off x="2228240" y="1497414"/>
            <a:ext cx="8612675" cy="1377671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228239" y="1497414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6681015" y="194704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</a:t>
            </a:r>
          </a:p>
          <a:p>
            <a:pPr algn="ctr"/>
            <a:r>
              <a:rPr lang="en-US" dirty="0"/>
              <a:t>Triggers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6536135" y="2350393"/>
            <a:ext cx="316274" cy="296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579270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inner State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D934A18-AFA6-48B3-A0E2-6AD7F616574A}"/>
              </a:ext>
            </a:extLst>
          </p:cNvPr>
          <p:cNvSpPr/>
          <p:nvPr/>
        </p:nvSpPr>
        <p:spPr>
          <a:xfrm>
            <a:off x="4425460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4171E7F6-FA1C-42E1-9D25-5BF631E4E5EC}"/>
              </a:ext>
            </a:extLst>
          </p:cNvPr>
          <p:cNvSpPr/>
          <p:nvPr/>
        </p:nvSpPr>
        <p:spPr>
          <a:xfrm>
            <a:off x="8724425" y="1951390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Execute Actions</a:t>
            </a:r>
            <a:endParaRPr lang="en-GB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BA354C-534B-4DD1-9AB3-A53E1733EC13}"/>
              </a:ext>
            </a:extLst>
          </p:cNvPr>
          <p:cNvSpPr/>
          <p:nvPr/>
        </p:nvSpPr>
        <p:spPr>
          <a:xfrm>
            <a:off x="8553089" y="231749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477525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Resolve Parameters</a:t>
            </a:r>
            <a:endParaRPr lang="en-GB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B7C0C0-6C0B-4E22-99B1-C65D31BA0C37}"/>
              </a:ext>
            </a:extLst>
          </p:cNvPr>
          <p:cNvSpPr/>
          <p:nvPr/>
        </p:nvSpPr>
        <p:spPr>
          <a:xfrm>
            <a:off x="2323715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7374EB-B047-4655-B32A-5301DFA8A95A}"/>
              </a:ext>
            </a:extLst>
          </p:cNvPr>
          <p:cNvCxnSpPr>
            <a:cxnSpLocks/>
            <a:stCxn id="60" idx="3"/>
            <a:endCxn id="52" idx="1"/>
          </p:cNvCxnSpPr>
          <p:nvPr/>
        </p:nvCxnSpPr>
        <p:spPr>
          <a:xfrm>
            <a:off x="4271650" y="2230781"/>
            <a:ext cx="30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05B2EAD-59EC-467D-883B-C9D4E379D236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373395" y="2227299"/>
            <a:ext cx="307620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E34A49E-19FD-4C3E-BE6F-EE3902B4A80F}"/>
              </a:ext>
            </a:extLst>
          </p:cNvPr>
          <p:cNvCxnSpPr>
            <a:cxnSpLocks/>
            <a:stCxn id="23" idx="3"/>
            <a:endCxn id="55" idx="1"/>
          </p:cNvCxnSpPr>
          <p:nvPr/>
        </p:nvCxnSpPr>
        <p:spPr>
          <a:xfrm>
            <a:off x="8475140" y="2227299"/>
            <a:ext cx="249285" cy="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5DB826C-D243-4FD0-9C7D-837F4B76FB8E}"/>
              </a:ext>
            </a:extLst>
          </p:cNvPr>
          <p:cNvCxnSpPr>
            <a:cxnSpLocks/>
            <a:stCxn id="55" idx="3"/>
            <a:endCxn id="111" idx="0"/>
          </p:cNvCxnSpPr>
          <p:nvPr/>
        </p:nvCxnSpPr>
        <p:spPr>
          <a:xfrm flipV="1">
            <a:off x="10518550" y="2227297"/>
            <a:ext cx="658914" cy="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806A73F-F6B3-44CB-AE01-D96E99B08F9E}"/>
              </a:ext>
            </a:extLst>
          </p:cNvPr>
          <p:cNvCxnSpPr>
            <a:cxnSpLocks/>
            <a:stCxn id="108" idx="2"/>
            <a:endCxn id="85" idx="1"/>
          </p:cNvCxnSpPr>
          <p:nvPr/>
        </p:nvCxnSpPr>
        <p:spPr>
          <a:xfrm>
            <a:off x="1871078" y="2186248"/>
            <a:ext cx="3571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3233C5D-4319-4E4C-88E3-13E76C571F21}"/>
              </a:ext>
            </a:extLst>
          </p:cNvPr>
          <p:cNvSpPr/>
          <p:nvPr/>
        </p:nvSpPr>
        <p:spPr>
          <a:xfrm rot="16200000">
            <a:off x="693759" y="190599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43C5F58E-67E1-40CC-8159-714AE719CD83}"/>
              </a:ext>
            </a:extLst>
          </p:cNvPr>
          <p:cNvSpPr/>
          <p:nvPr/>
        </p:nvSpPr>
        <p:spPr>
          <a:xfrm rot="16200000">
            <a:off x="10560658" y="1947041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Module</a:t>
            </a:r>
          </a:p>
        </p:txBody>
      </p:sp>
    </p:spTree>
    <p:extLst>
      <p:ext uri="{BB962C8B-B14F-4D97-AF65-F5344CB8AC3E}">
        <p14:creationId xmlns:p14="http://schemas.microsoft.com/office/powerpoint/2010/main" val="26209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078770" y="742939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471752" y="1947042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951181" y="2110154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3A8B37A-66EC-4104-A673-9BC0C7D9337B}"/>
              </a:ext>
            </a:extLst>
          </p:cNvPr>
          <p:cNvSpPr/>
          <p:nvPr/>
        </p:nvSpPr>
        <p:spPr>
          <a:xfrm>
            <a:off x="6096000" y="2110154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</p:spTree>
    <p:extLst>
      <p:ext uri="{BB962C8B-B14F-4D97-AF65-F5344CB8AC3E}">
        <p14:creationId xmlns:p14="http://schemas.microsoft.com/office/powerpoint/2010/main" val="210164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51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26</cp:revision>
  <dcterms:created xsi:type="dcterms:W3CDTF">2019-04-12T11:28:09Z</dcterms:created>
  <dcterms:modified xsi:type="dcterms:W3CDTF">2019-05-15T17:12:48Z</dcterms:modified>
</cp:coreProperties>
</file>