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0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4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2F1447-95CA-4504-8001-2D3BC521C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18F1269-8472-484C-B966-D0AAB02F2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7C8163-B322-476F-A32B-F275810BF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829E-0E5E-45A4-B6EB-8046F7F33EA6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4ACB34-DE12-4718-B2B6-6FCEBEAA6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C635F0-1A63-426B-80F3-D3CF24FC9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24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D8C2B-1729-4F1F-BFB9-7D874AD4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C4E50B-15A9-4121-A7DB-DFD649A21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BA51F4-D0AA-479A-BBC8-61B6C44B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829E-0E5E-45A4-B6EB-8046F7F33EA6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BA5603-0522-4585-8B32-39AEA0E74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9116F8-D1EE-4D8C-BE40-A998C61CD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19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3107264-EED4-4096-903E-71D402B2C9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1FCD9F8-E065-456C-AF01-B24802520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AC97B2-FD80-4790-9FD7-EDFD5F8D9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829E-0E5E-45A4-B6EB-8046F7F33EA6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CBC533-3376-41A1-A8F0-E15B460DD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51BF92-C824-4865-A6D6-E5F622AF3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79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D80465-442C-46F0-92C8-E23B366A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191B4A-E134-4680-B002-08FDA77FB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D7BF51-C87C-4D27-8BC6-30FB4536C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829E-0E5E-45A4-B6EB-8046F7F33EA6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92D860-1CF1-4569-A341-612985FFF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98B6FB-03C1-4A6D-A5D5-2D5A26E00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961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765B63-1965-44E5-9698-E837CEE33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ABA68E-22BE-43C6-A0A2-3691821B1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DDDA53-33EF-4E49-8CBF-6A4564A9B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829E-0E5E-45A4-B6EB-8046F7F33EA6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602EA8-E6E1-4020-8072-D8AAFB287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4337FF-C46F-479B-B43F-086296E8A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414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554212-ED3A-4547-B1AD-31B5FB35C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FB39B0-795E-43E9-8627-583004CCC8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57B8210-8552-404E-A75E-95707E81E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D9821E-11D0-42B3-9327-74BB750CB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829E-0E5E-45A4-B6EB-8046F7F33EA6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F40E5D-BF15-4F57-B030-06F183B65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20A99FC-D2D9-4FC1-B7B9-5651F92C6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16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39F70-7D62-449F-B86F-D3B4FA092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561DB7-F2E7-4190-A3B6-78F4ED548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8E5318D-91F3-4244-AFF2-4647EBB30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5013794-9476-4E5A-ADD0-C8E9971ED4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992938E-EFF7-477F-B049-0879FF0CA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25C17F9-85AE-420D-8F6F-33B02DE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829E-0E5E-45A4-B6EB-8046F7F33EA6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7A96B6F-1270-467E-B962-BBD9617C2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928FDE0-6D86-4B1D-98A3-23BDDAC24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26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E99836-C9E2-457A-B7AC-E4BDA065D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28CAAC0-70B6-47A4-881E-FA0C588AD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829E-0E5E-45A4-B6EB-8046F7F33EA6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4CEDE5-39CF-423D-AACE-1A325D93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26CB32D-5C67-49EA-A134-4F96509F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55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C4D989B-2AD7-4AD5-93A4-BF2058CA7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829E-0E5E-45A4-B6EB-8046F7F33EA6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66AF491-A929-469C-9AE4-EC78E037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E71503D-7104-4A98-829F-5E5AD69B0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446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2C376F-2AA1-4465-8063-E5C90A397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046728-17A1-4F13-9826-76648D5DD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7675683-9DC5-4F51-8F15-169C2285A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77BA2A-7AE5-4F2A-9EB2-94D38BE14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829E-0E5E-45A4-B6EB-8046F7F33EA6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166414-6111-4B83-BB0A-088F72D4F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D60F37-C5A5-4CFD-838F-C8932A91C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267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28F16-B2EF-4758-B1E3-6574511F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7A2D29E-66C7-4E20-BABB-383B1494D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F4F92F-9F77-4727-9AB0-7FCB6E72A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7E5293-48D7-4F6E-9D3C-C08821ADD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829E-0E5E-45A4-B6EB-8046F7F33EA6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093D2C-CCF8-4188-8CB0-D0836745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EF5C6A-4DC0-4357-BE86-A332316E0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95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29CD2F9-8E03-43D4-A678-A89E19418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F22E43-E042-4D00-A51E-4323E1D55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6FAB7E-1F94-4AF0-95E3-17A0A47E46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A829E-0E5E-45A4-B6EB-8046F7F33EA6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9BA113-C640-43FD-9166-6955FE778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843304-FE43-41B4-9C46-53C24CDFF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51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9BBA38F9-DA0C-4909-8EC7-D07C23AC9177}"/>
              </a:ext>
            </a:extLst>
          </p:cNvPr>
          <p:cNvSpPr/>
          <p:nvPr/>
        </p:nvSpPr>
        <p:spPr>
          <a:xfrm>
            <a:off x="6696071" y="2559050"/>
            <a:ext cx="3517900" cy="2419345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54EE3CFD-868D-4B8E-81A5-21D9FA36EABD}"/>
              </a:ext>
            </a:extLst>
          </p:cNvPr>
          <p:cNvSpPr/>
          <p:nvPr/>
        </p:nvSpPr>
        <p:spPr>
          <a:xfrm>
            <a:off x="3343275" y="488950"/>
            <a:ext cx="2978150" cy="952500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err="1"/>
              <a:t>User‘s</a:t>
            </a:r>
            <a:r>
              <a:rPr lang="de-DE"/>
              <a:t> Input Data</a:t>
            </a:r>
          </a:p>
          <a:p>
            <a:pPr algn="ctr"/>
            <a:r>
              <a:rPr lang="de-DE"/>
              <a:t>&lt;/&gt;</a:t>
            </a:r>
            <a:endParaRPr lang="en-GB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AC6DBCF-FA23-488F-8664-EF369FD613DF}"/>
              </a:ext>
            </a:extLst>
          </p:cNvPr>
          <p:cNvSpPr/>
          <p:nvPr/>
        </p:nvSpPr>
        <p:spPr>
          <a:xfrm>
            <a:off x="2540000" y="2565400"/>
            <a:ext cx="3781421" cy="2419350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26B79D6-4538-4D2F-979C-CDD9CD71803A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>
            <a:off x="4832350" y="1441450"/>
            <a:ext cx="0" cy="1352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887B7142-0F98-4DB5-B733-2CA265C2F2DA}"/>
              </a:ext>
            </a:extLst>
          </p:cNvPr>
          <p:cNvSpPr txBox="1"/>
          <p:nvPr/>
        </p:nvSpPr>
        <p:spPr>
          <a:xfrm>
            <a:off x="2540000" y="2566432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PARRHI</a:t>
            </a:r>
            <a:endParaRPr lang="en-GB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5F0C8A8-2B0D-4F28-9FB8-B190412665D6}"/>
              </a:ext>
            </a:extLst>
          </p:cNvPr>
          <p:cNvSpPr/>
          <p:nvPr/>
        </p:nvSpPr>
        <p:spPr>
          <a:xfrm>
            <a:off x="7115171" y="3098800"/>
            <a:ext cx="2686050" cy="774700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Robot</a:t>
            </a:r>
            <a:endParaRPr lang="en-GB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CEB523D-1EA5-47DD-A21C-30F5B8CA4CAF}"/>
              </a:ext>
            </a:extLst>
          </p:cNvPr>
          <p:cNvSpPr txBox="1"/>
          <p:nvPr/>
        </p:nvSpPr>
        <p:spPr>
          <a:xfrm>
            <a:off x="6696071" y="2559050"/>
            <a:ext cx="161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3D Space</a:t>
            </a:r>
            <a:endParaRPr lang="en-GB"/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EB2C00BC-F2E3-4944-8433-66DDEA7559C0}"/>
              </a:ext>
            </a:extLst>
          </p:cNvPr>
          <p:cNvSpPr/>
          <p:nvPr/>
        </p:nvSpPr>
        <p:spPr>
          <a:xfrm>
            <a:off x="7115171" y="3955019"/>
            <a:ext cx="2686050" cy="774700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Holograms</a:t>
            </a:r>
            <a:endParaRPr lang="en-GB"/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65994D55-D6AA-4E2D-B818-2F4F552AA844}"/>
              </a:ext>
            </a:extLst>
          </p:cNvPr>
          <p:cNvSpPr/>
          <p:nvPr/>
        </p:nvSpPr>
        <p:spPr>
          <a:xfrm>
            <a:off x="3922712" y="2794258"/>
            <a:ext cx="1819275" cy="621784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Interpreter</a:t>
            </a:r>
            <a:endParaRPr lang="en-GB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4D4FCE03-16F3-443D-9A26-C473E26DA6C2}"/>
              </a:ext>
            </a:extLst>
          </p:cNvPr>
          <p:cNvSpPr/>
          <p:nvPr/>
        </p:nvSpPr>
        <p:spPr>
          <a:xfrm>
            <a:off x="3922712" y="3961369"/>
            <a:ext cx="1819275" cy="621784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Cycle</a:t>
            </a:r>
            <a:endParaRPr lang="en-GB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7CA1D784-32C3-4F1E-9438-E5DC3203F2C1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>
            <a:off x="4832350" y="3416042"/>
            <a:ext cx="0" cy="545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fik 34" descr="Pfeil Kreis">
            <a:extLst>
              <a:ext uri="{FF2B5EF4-FFF2-40B4-BE49-F238E27FC236}">
                <a16:creationId xmlns:a16="http://schemas.microsoft.com/office/drawing/2014/main" id="{C9D947C4-2587-45E9-9A3D-4F7E223A7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0693" y="3815061"/>
            <a:ext cx="914400" cy="914400"/>
          </a:xfrm>
          <a:prstGeom prst="rect">
            <a:avLst/>
          </a:prstGeom>
        </p:spPr>
      </p:pic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62AE8CD4-E895-42D9-8AF1-54D95B25E38F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6321421" y="3486150"/>
            <a:ext cx="793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43CBC67A-518C-482F-B683-6E1B3056828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321421" y="4342369"/>
            <a:ext cx="793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165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AC6DBCF-FA23-488F-8664-EF369FD613DF}"/>
              </a:ext>
            </a:extLst>
          </p:cNvPr>
          <p:cNvSpPr/>
          <p:nvPr/>
        </p:nvSpPr>
        <p:spPr>
          <a:xfrm>
            <a:off x="829353" y="387278"/>
            <a:ext cx="2581667" cy="3296007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7B7142-0F98-4DB5-B733-2CA265C2F2DA}"/>
              </a:ext>
            </a:extLst>
          </p:cNvPr>
          <p:cNvSpPr txBox="1"/>
          <p:nvPr/>
        </p:nvSpPr>
        <p:spPr>
          <a:xfrm>
            <a:off x="829353" y="388310"/>
            <a:ext cx="125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Input Data</a:t>
            </a:r>
            <a:endParaRPr lang="en-GB"/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65994D55-D6AA-4E2D-B818-2F4F552AA844}"/>
              </a:ext>
            </a:extLst>
          </p:cNvPr>
          <p:cNvSpPr/>
          <p:nvPr/>
        </p:nvSpPr>
        <p:spPr>
          <a:xfrm>
            <a:off x="1059981" y="914088"/>
            <a:ext cx="2056847" cy="570528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Variables</a:t>
            </a:r>
            <a:endParaRPr lang="en-GB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9DB74FD0-F245-4649-96D2-B62727AF3AD7}"/>
              </a:ext>
            </a:extLst>
          </p:cNvPr>
          <p:cNvSpPr/>
          <p:nvPr/>
        </p:nvSpPr>
        <p:spPr>
          <a:xfrm>
            <a:off x="1059981" y="1580196"/>
            <a:ext cx="2056847" cy="570528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Points</a:t>
            </a:r>
            <a:endParaRPr lang="en-GB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9DA078F9-1D70-4EE5-91C0-516A1AE67A2A}"/>
              </a:ext>
            </a:extLst>
          </p:cNvPr>
          <p:cNvSpPr/>
          <p:nvPr/>
        </p:nvSpPr>
        <p:spPr>
          <a:xfrm>
            <a:off x="1059980" y="2246304"/>
            <a:ext cx="2056847" cy="570528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Holograms</a:t>
            </a:r>
            <a:endParaRPr lang="en-GB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5911AF6-7EBA-4830-A721-C2A2F932EFE9}"/>
              </a:ext>
            </a:extLst>
          </p:cNvPr>
          <p:cNvSpPr/>
          <p:nvPr/>
        </p:nvSpPr>
        <p:spPr>
          <a:xfrm>
            <a:off x="1059980" y="2912412"/>
            <a:ext cx="2056847" cy="570528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Events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342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1EFBE1EE-B6B9-4699-B39C-194A2FFA5642}"/>
              </a:ext>
            </a:extLst>
          </p:cNvPr>
          <p:cNvSpPr/>
          <p:nvPr/>
        </p:nvSpPr>
        <p:spPr>
          <a:xfrm>
            <a:off x="845197" y="969876"/>
            <a:ext cx="3781421" cy="3430672"/>
          </a:xfrm>
          <a:prstGeom prst="roundRect">
            <a:avLst>
              <a:gd name="adj" fmla="val 2329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4" name="Rechteck: abgerundete Ecken 83">
            <a:extLst>
              <a:ext uri="{FF2B5EF4-FFF2-40B4-BE49-F238E27FC236}">
                <a16:creationId xmlns:a16="http://schemas.microsoft.com/office/drawing/2014/main" id="{9D995733-A6B3-47B0-BD0C-920340C64D0C}"/>
              </a:ext>
            </a:extLst>
          </p:cNvPr>
          <p:cNvSpPr/>
          <p:nvPr/>
        </p:nvSpPr>
        <p:spPr>
          <a:xfrm>
            <a:off x="844004" y="2381158"/>
            <a:ext cx="2284004" cy="851491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306641F-035E-4DDB-8579-EE779BAEC635}"/>
              </a:ext>
            </a:extLst>
          </p:cNvPr>
          <p:cNvSpPr txBox="1"/>
          <p:nvPr/>
        </p:nvSpPr>
        <p:spPr>
          <a:xfrm>
            <a:off x="845197" y="974753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PARRHI</a:t>
            </a:r>
            <a:endParaRPr lang="en-GB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C3310D98-86EB-4C12-B7F9-E7D75ECDFA0D}"/>
              </a:ext>
            </a:extLst>
          </p:cNvPr>
          <p:cNvSpPr/>
          <p:nvPr/>
        </p:nvSpPr>
        <p:spPr>
          <a:xfrm>
            <a:off x="6170056" y="4277045"/>
            <a:ext cx="2686050" cy="774700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AR - Space</a:t>
            </a:r>
            <a:endParaRPr lang="en-GB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03AF250F-5B3C-4F50-ABB4-FD7EAD18DE2A}"/>
              </a:ext>
            </a:extLst>
          </p:cNvPr>
          <p:cNvSpPr/>
          <p:nvPr/>
        </p:nvSpPr>
        <p:spPr>
          <a:xfrm>
            <a:off x="6170056" y="3348875"/>
            <a:ext cx="2686050" cy="774700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Real World</a:t>
            </a:r>
            <a:endParaRPr lang="en-GB" dirty="0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6584CEAC-5F6B-4D92-A39D-A47030D6BBD1}"/>
              </a:ext>
            </a:extLst>
          </p:cNvPr>
          <p:cNvSpPr/>
          <p:nvPr/>
        </p:nvSpPr>
        <p:spPr>
          <a:xfrm>
            <a:off x="1166403" y="1616253"/>
            <a:ext cx="1794125" cy="560513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Real </a:t>
            </a:r>
            <a:r>
              <a:rPr lang="en-GB" dirty="0"/>
              <a:t>World</a:t>
            </a:r>
            <a:r>
              <a:rPr lang="de-DE" dirty="0"/>
              <a:t> Model</a:t>
            </a:r>
            <a:endParaRPr lang="en-GB" dirty="0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1C0F26C-FA4E-4346-93DC-CDF6EE3108C2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 flipH="1">
            <a:off x="2063465" y="2176766"/>
            <a:ext cx="1" cy="360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DABC6553-CEE3-4320-8683-FE14BA91697F}"/>
              </a:ext>
            </a:extLst>
          </p:cNvPr>
          <p:cNvSpPr/>
          <p:nvPr/>
        </p:nvSpPr>
        <p:spPr>
          <a:xfrm>
            <a:off x="1166402" y="2536779"/>
            <a:ext cx="1794125" cy="560513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Parametrised Program</a:t>
            </a:r>
            <a:endParaRPr lang="en-GB" dirty="0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1586ECF8-8B97-47DD-92AA-60700AD8D881}"/>
              </a:ext>
            </a:extLst>
          </p:cNvPr>
          <p:cNvSpPr/>
          <p:nvPr/>
        </p:nvSpPr>
        <p:spPr>
          <a:xfrm>
            <a:off x="3786008" y="1653283"/>
            <a:ext cx="1681219" cy="486452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Input Module</a:t>
            </a:r>
            <a:endParaRPr lang="en-GB" dirty="0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B182AF0E-464F-4D4B-8D69-678935DBA018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2960528" y="1896509"/>
            <a:ext cx="825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C4243D25-332E-4E81-8693-6A080D6E24CD}"/>
              </a:ext>
            </a:extLst>
          </p:cNvPr>
          <p:cNvCxnSpPr>
            <a:cxnSpLocks/>
          </p:cNvCxnSpPr>
          <p:nvPr/>
        </p:nvCxnSpPr>
        <p:spPr>
          <a:xfrm flipV="1">
            <a:off x="6412636" y="1896509"/>
            <a:ext cx="0" cy="1452367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94461C56-FE09-47F6-92B0-D9C7B7B9E494}"/>
              </a:ext>
            </a:extLst>
          </p:cNvPr>
          <p:cNvCxnSpPr>
            <a:cxnSpLocks/>
          </p:cNvCxnSpPr>
          <p:nvPr/>
        </p:nvCxnSpPr>
        <p:spPr>
          <a:xfrm flipV="1">
            <a:off x="6549796" y="1896509"/>
            <a:ext cx="0" cy="52419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0EE1C85E-0D9C-4A76-AC05-495EDA69F8E9}"/>
              </a:ext>
            </a:extLst>
          </p:cNvPr>
          <p:cNvSpPr/>
          <p:nvPr/>
        </p:nvSpPr>
        <p:spPr>
          <a:xfrm>
            <a:off x="6170056" y="2420705"/>
            <a:ext cx="2686050" cy="774700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Robot</a:t>
            </a:r>
            <a:endParaRPr lang="en-GB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0CF69183-DCB1-40BC-B1B5-EBA0CDEAD6FA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5467227" y="1896509"/>
            <a:ext cx="1082569" cy="0"/>
          </a:xfrm>
          <a:prstGeom prst="straightConnector1">
            <a:avLst/>
          </a:prstGeom>
          <a:ln>
            <a:headEnd type="triangle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42285917-BC21-4C24-8318-EEEAF4673BF2}"/>
              </a:ext>
            </a:extLst>
          </p:cNvPr>
          <p:cNvSpPr/>
          <p:nvPr/>
        </p:nvSpPr>
        <p:spPr>
          <a:xfrm>
            <a:off x="1166403" y="3457306"/>
            <a:ext cx="1794125" cy="560513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Core Routine</a:t>
            </a:r>
            <a:endParaRPr lang="en-GB" dirty="0"/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2C4A70B6-5D99-403D-966B-0EBA4A79722D}"/>
              </a:ext>
            </a:extLst>
          </p:cNvPr>
          <p:cNvCxnSpPr>
            <a:cxnSpLocks/>
            <a:stCxn id="23" idx="2"/>
            <a:endCxn id="44" idx="0"/>
          </p:cNvCxnSpPr>
          <p:nvPr/>
        </p:nvCxnSpPr>
        <p:spPr>
          <a:xfrm>
            <a:off x="2063465" y="3097292"/>
            <a:ext cx="1" cy="360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: abgerundete Ecken 47">
            <a:extLst>
              <a:ext uri="{FF2B5EF4-FFF2-40B4-BE49-F238E27FC236}">
                <a16:creationId xmlns:a16="http://schemas.microsoft.com/office/drawing/2014/main" id="{99C8273D-4EAB-4804-983D-20448A5965A8}"/>
              </a:ext>
            </a:extLst>
          </p:cNvPr>
          <p:cNvSpPr/>
          <p:nvPr/>
        </p:nvSpPr>
        <p:spPr>
          <a:xfrm>
            <a:off x="3786008" y="3492999"/>
            <a:ext cx="1681219" cy="486452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Output Module</a:t>
            </a:r>
            <a:endParaRPr lang="en-GB" dirty="0"/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59BA4E27-F1D3-4071-9B6E-C5810697322C}"/>
              </a:ext>
            </a:extLst>
          </p:cNvPr>
          <p:cNvCxnSpPr>
            <a:cxnSpLocks/>
            <a:stCxn id="44" idx="3"/>
            <a:endCxn id="48" idx="1"/>
          </p:cNvCxnSpPr>
          <p:nvPr/>
        </p:nvCxnSpPr>
        <p:spPr>
          <a:xfrm flipV="1">
            <a:off x="2960528" y="3736225"/>
            <a:ext cx="825480" cy="1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B8870C48-B767-445B-882B-002998E960CA}"/>
              </a:ext>
            </a:extLst>
          </p:cNvPr>
          <p:cNvCxnSpPr>
            <a:cxnSpLocks/>
            <a:endCxn id="48" idx="3"/>
          </p:cNvCxnSpPr>
          <p:nvPr/>
        </p:nvCxnSpPr>
        <p:spPr>
          <a:xfrm flipH="1">
            <a:off x="5467227" y="3736225"/>
            <a:ext cx="133473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ABF5093D-A0B5-4F06-8196-FDEF314BA61F}"/>
              </a:ext>
            </a:extLst>
          </p:cNvPr>
          <p:cNvCxnSpPr>
            <a:cxnSpLocks/>
          </p:cNvCxnSpPr>
          <p:nvPr/>
        </p:nvCxnSpPr>
        <p:spPr>
          <a:xfrm flipV="1">
            <a:off x="5600700" y="2808055"/>
            <a:ext cx="0" cy="185634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73ECA085-1E65-4152-AD1C-036817D1C76A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600700" y="2808055"/>
            <a:ext cx="569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073FFB52-F35E-43EC-B25B-4E4DB56FE475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600700" y="3736225"/>
            <a:ext cx="569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E64F7B0B-0AB9-4A52-A764-36FAF10EBE75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600700" y="4664395"/>
            <a:ext cx="569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hteck 84">
            <a:extLst>
              <a:ext uri="{FF2B5EF4-FFF2-40B4-BE49-F238E27FC236}">
                <a16:creationId xmlns:a16="http://schemas.microsoft.com/office/drawing/2014/main" id="{30E04E0C-301E-4FB0-B0C1-D2D1CA5A00DE}"/>
              </a:ext>
            </a:extLst>
          </p:cNvPr>
          <p:cNvSpPr/>
          <p:nvPr/>
        </p:nvSpPr>
        <p:spPr>
          <a:xfrm>
            <a:off x="838896" y="2358628"/>
            <a:ext cx="84926" cy="88126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Rechteck: abgerundete Ecken 93">
            <a:extLst>
              <a:ext uri="{FF2B5EF4-FFF2-40B4-BE49-F238E27FC236}">
                <a16:creationId xmlns:a16="http://schemas.microsoft.com/office/drawing/2014/main" id="{0F7EF4E0-08AD-4ACD-8595-C5DF43BC649C}"/>
              </a:ext>
            </a:extLst>
          </p:cNvPr>
          <p:cNvSpPr/>
          <p:nvPr/>
        </p:nvSpPr>
        <p:spPr>
          <a:xfrm>
            <a:off x="845195" y="2012764"/>
            <a:ext cx="248061" cy="368394"/>
          </a:xfrm>
          <a:prstGeom prst="roundRect">
            <a:avLst>
              <a:gd name="adj" fmla="val 2329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51FA1973-38F4-43BF-8FC3-B8A3F5F80F04}"/>
              </a:ext>
            </a:extLst>
          </p:cNvPr>
          <p:cNvSpPr/>
          <p:nvPr/>
        </p:nvSpPr>
        <p:spPr>
          <a:xfrm>
            <a:off x="852764" y="1984773"/>
            <a:ext cx="264102" cy="214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A940C4EE-8AF7-435D-8F5F-0CDCF408E4A5}"/>
              </a:ext>
            </a:extLst>
          </p:cNvPr>
          <p:cNvSpPr/>
          <p:nvPr/>
        </p:nvSpPr>
        <p:spPr>
          <a:xfrm>
            <a:off x="897193" y="2160682"/>
            <a:ext cx="264102" cy="214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hteck: abgerundete Ecken 96">
            <a:extLst>
              <a:ext uri="{FF2B5EF4-FFF2-40B4-BE49-F238E27FC236}">
                <a16:creationId xmlns:a16="http://schemas.microsoft.com/office/drawing/2014/main" id="{BB966240-A434-4C97-BB5E-0158513EBE5A}"/>
              </a:ext>
            </a:extLst>
          </p:cNvPr>
          <p:cNvSpPr/>
          <p:nvPr/>
        </p:nvSpPr>
        <p:spPr>
          <a:xfrm>
            <a:off x="845195" y="3229035"/>
            <a:ext cx="248061" cy="368394"/>
          </a:xfrm>
          <a:prstGeom prst="roundRect">
            <a:avLst>
              <a:gd name="adj" fmla="val 2329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AC38A12A-EBE5-410A-9BCC-CE2159756E55}"/>
              </a:ext>
            </a:extLst>
          </p:cNvPr>
          <p:cNvSpPr/>
          <p:nvPr/>
        </p:nvSpPr>
        <p:spPr>
          <a:xfrm>
            <a:off x="904363" y="3238308"/>
            <a:ext cx="264102" cy="214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DFB57E4-F5F5-49CA-BC75-46DBC7AB2800}"/>
              </a:ext>
            </a:extLst>
          </p:cNvPr>
          <p:cNvSpPr/>
          <p:nvPr/>
        </p:nvSpPr>
        <p:spPr>
          <a:xfrm>
            <a:off x="852764" y="3437042"/>
            <a:ext cx="264102" cy="245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459A01C4-F8CB-4BD3-832A-DE3A51527352}"/>
              </a:ext>
            </a:extLst>
          </p:cNvPr>
          <p:cNvSpPr/>
          <p:nvPr/>
        </p:nvSpPr>
        <p:spPr>
          <a:xfrm>
            <a:off x="987990" y="1447347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  <a:endParaRPr lang="en-GB" dirty="0"/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23B5BB1B-296B-481E-BE77-FE9C5AF5B479}"/>
              </a:ext>
            </a:extLst>
          </p:cNvPr>
          <p:cNvSpPr/>
          <p:nvPr/>
        </p:nvSpPr>
        <p:spPr>
          <a:xfrm>
            <a:off x="981781" y="2645479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  <a:endParaRPr lang="en-GB" dirty="0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47ECDE48-981A-4FA1-9D62-94A52F32ABC5}"/>
              </a:ext>
            </a:extLst>
          </p:cNvPr>
          <p:cNvSpPr/>
          <p:nvPr/>
        </p:nvSpPr>
        <p:spPr>
          <a:xfrm>
            <a:off x="986681" y="3842310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  <a:endParaRPr lang="en-GB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905E42BA-24CC-4E17-9761-83A74DA4C5C6}"/>
              </a:ext>
            </a:extLst>
          </p:cNvPr>
          <p:cNvSpPr/>
          <p:nvPr/>
        </p:nvSpPr>
        <p:spPr>
          <a:xfrm>
            <a:off x="3612004" y="1488374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  <a:endParaRPr lang="en-GB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67546732-CB01-4B5F-9F01-BF64C80C672D}"/>
              </a:ext>
            </a:extLst>
          </p:cNvPr>
          <p:cNvSpPr/>
          <p:nvPr/>
        </p:nvSpPr>
        <p:spPr>
          <a:xfrm>
            <a:off x="3612004" y="3808148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9871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1EFBE1EE-B6B9-4699-B39C-194A2FFA5642}"/>
              </a:ext>
            </a:extLst>
          </p:cNvPr>
          <p:cNvSpPr/>
          <p:nvPr/>
        </p:nvSpPr>
        <p:spPr>
          <a:xfrm>
            <a:off x="3035548" y="917122"/>
            <a:ext cx="3781421" cy="3430672"/>
          </a:xfrm>
          <a:prstGeom prst="roundRect">
            <a:avLst>
              <a:gd name="adj" fmla="val 2329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306641F-035E-4DDB-8579-EE779BAEC635}"/>
              </a:ext>
            </a:extLst>
          </p:cNvPr>
          <p:cNvSpPr txBox="1"/>
          <p:nvPr/>
        </p:nvSpPr>
        <p:spPr>
          <a:xfrm>
            <a:off x="3035548" y="921999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PARRHI</a:t>
            </a:r>
            <a:endParaRPr lang="en-GB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C3310D98-86EB-4C12-B7F9-E7D75ECDFA0D}"/>
              </a:ext>
            </a:extLst>
          </p:cNvPr>
          <p:cNvSpPr/>
          <p:nvPr/>
        </p:nvSpPr>
        <p:spPr>
          <a:xfrm>
            <a:off x="8360406" y="4224291"/>
            <a:ext cx="3500069" cy="774700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AR - World</a:t>
            </a:r>
            <a:endParaRPr lang="en-GB" dirty="0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03AF250F-5B3C-4F50-ABB4-FD7EAD18DE2A}"/>
              </a:ext>
            </a:extLst>
          </p:cNvPr>
          <p:cNvSpPr/>
          <p:nvPr/>
        </p:nvSpPr>
        <p:spPr>
          <a:xfrm>
            <a:off x="8361332" y="2123574"/>
            <a:ext cx="3500069" cy="1841492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Real World</a:t>
            </a:r>
            <a:endParaRPr lang="en-GB" dirty="0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6584CEAC-5F6B-4D92-A39D-A47030D6BBD1}"/>
              </a:ext>
            </a:extLst>
          </p:cNvPr>
          <p:cNvSpPr/>
          <p:nvPr/>
        </p:nvSpPr>
        <p:spPr>
          <a:xfrm>
            <a:off x="3558981" y="1563499"/>
            <a:ext cx="1794125" cy="560513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Real </a:t>
            </a:r>
            <a:r>
              <a:rPr lang="en-GB" dirty="0"/>
              <a:t>World</a:t>
            </a:r>
            <a:r>
              <a:rPr lang="de-DE" dirty="0"/>
              <a:t> Model</a:t>
            </a:r>
            <a:endParaRPr lang="en-GB" dirty="0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1C0F26C-FA4E-4346-93DC-CDF6EE3108C2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 flipH="1">
            <a:off x="4456043" y="2124012"/>
            <a:ext cx="1" cy="360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DABC6553-CEE3-4320-8683-FE14BA91697F}"/>
              </a:ext>
            </a:extLst>
          </p:cNvPr>
          <p:cNvSpPr/>
          <p:nvPr/>
        </p:nvSpPr>
        <p:spPr>
          <a:xfrm>
            <a:off x="3558980" y="2484025"/>
            <a:ext cx="1794125" cy="560513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Parametrised Program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1586ECF8-8B97-47DD-92AA-60700AD8D881}"/>
              </a:ext>
            </a:extLst>
          </p:cNvPr>
          <p:cNvSpPr/>
          <p:nvPr/>
        </p:nvSpPr>
        <p:spPr>
          <a:xfrm>
            <a:off x="5976359" y="1600529"/>
            <a:ext cx="1681219" cy="486452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Input Module</a:t>
            </a:r>
            <a:endParaRPr lang="en-GB" dirty="0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B182AF0E-464F-4D4B-8D69-678935DBA018}"/>
              </a:ext>
            </a:extLst>
          </p:cNvPr>
          <p:cNvCxnSpPr>
            <a:cxnSpLocks/>
            <a:stCxn id="27" idx="1"/>
            <a:endCxn id="18" idx="3"/>
          </p:cNvCxnSpPr>
          <p:nvPr/>
        </p:nvCxnSpPr>
        <p:spPr>
          <a:xfrm flipH="1">
            <a:off x="5353106" y="1843755"/>
            <a:ext cx="62325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42285917-BC21-4C24-8318-EEEAF4673BF2}"/>
              </a:ext>
            </a:extLst>
          </p:cNvPr>
          <p:cNvSpPr/>
          <p:nvPr/>
        </p:nvSpPr>
        <p:spPr>
          <a:xfrm>
            <a:off x="3558981" y="3404552"/>
            <a:ext cx="1794125" cy="560513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Core Routine</a:t>
            </a:r>
            <a:endParaRPr lang="en-GB" dirty="0"/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2C4A70B6-5D99-403D-966B-0EBA4A79722D}"/>
              </a:ext>
            </a:extLst>
          </p:cNvPr>
          <p:cNvCxnSpPr>
            <a:cxnSpLocks/>
            <a:stCxn id="23" idx="2"/>
            <a:endCxn id="44" idx="0"/>
          </p:cNvCxnSpPr>
          <p:nvPr/>
        </p:nvCxnSpPr>
        <p:spPr>
          <a:xfrm>
            <a:off x="4456043" y="3044538"/>
            <a:ext cx="1" cy="360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: abgerundete Ecken 47">
            <a:extLst>
              <a:ext uri="{FF2B5EF4-FFF2-40B4-BE49-F238E27FC236}">
                <a16:creationId xmlns:a16="http://schemas.microsoft.com/office/drawing/2014/main" id="{99C8273D-4EAB-4804-983D-20448A5965A8}"/>
              </a:ext>
            </a:extLst>
          </p:cNvPr>
          <p:cNvSpPr/>
          <p:nvPr/>
        </p:nvSpPr>
        <p:spPr>
          <a:xfrm>
            <a:off x="5976359" y="3440245"/>
            <a:ext cx="1681219" cy="486452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Output Module</a:t>
            </a:r>
            <a:endParaRPr lang="en-GB" dirty="0"/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59BA4E27-F1D3-4071-9B6E-C5810697322C}"/>
              </a:ext>
            </a:extLst>
          </p:cNvPr>
          <p:cNvCxnSpPr>
            <a:cxnSpLocks/>
            <a:stCxn id="44" idx="3"/>
            <a:endCxn id="48" idx="1"/>
          </p:cNvCxnSpPr>
          <p:nvPr/>
        </p:nvCxnSpPr>
        <p:spPr>
          <a:xfrm flipV="1">
            <a:off x="5353106" y="3683471"/>
            <a:ext cx="623253" cy="1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DFB57E4-F5F5-49CA-BC75-46DBC7AB2800}"/>
              </a:ext>
            </a:extLst>
          </p:cNvPr>
          <p:cNvSpPr/>
          <p:nvPr/>
        </p:nvSpPr>
        <p:spPr>
          <a:xfrm>
            <a:off x="3043115" y="3384288"/>
            <a:ext cx="264102" cy="245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459A01C4-F8CB-4BD3-832A-DE3A51527352}"/>
              </a:ext>
            </a:extLst>
          </p:cNvPr>
          <p:cNvSpPr/>
          <p:nvPr/>
        </p:nvSpPr>
        <p:spPr>
          <a:xfrm>
            <a:off x="3380568" y="1394593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  <a:endParaRPr lang="en-GB" dirty="0"/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23B5BB1B-296B-481E-BE77-FE9C5AF5B479}"/>
              </a:ext>
            </a:extLst>
          </p:cNvPr>
          <p:cNvSpPr/>
          <p:nvPr/>
        </p:nvSpPr>
        <p:spPr>
          <a:xfrm>
            <a:off x="3374359" y="2592725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  <a:endParaRPr lang="en-GB" dirty="0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47ECDE48-981A-4FA1-9D62-94A52F32ABC5}"/>
              </a:ext>
            </a:extLst>
          </p:cNvPr>
          <p:cNvSpPr/>
          <p:nvPr/>
        </p:nvSpPr>
        <p:spPr>
          <a:xfrm>
            <a:off x="3379259" y="3789556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  <a:endParaRPr lang="en-GB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905E42BA-24CC-4E17-9761-83A74DA4C5C6}"/>
              </a:ext>
            </a:extLst>
          </p:cNvPr>
          <p:cNvSpPr/>
          <p:nvPr/>
        </p:nvSpPr>
        <p:spPr>
          <a:xfrm>
            <a:off x="5802355" y="1435620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  <a:endParaRPr lang="en-GB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67546732-CB01-4B5F-9F01-BF64C80C672D}"/>
              </a:ext>
            </a:extLst>
          </p:cNvPr>
          <p:cNvSpPr/>
          <p:nvPr/>
        </p:nvSpPr>
        <p:spPr>
          <a:xfrm>
            <a:off x="5802355" y="3755394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  <a:endParaRPr lang="en-GB" dirty="0"/>
          </a:p>
        </p:txBody>
      </p: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60442F5B-9014-49AE-B1D3-28EFAE13EA35}"/>
              </a:ext>
            </a:extLst>
          </p:cNvPr>
          <p:cNvSpPr/>
          <p:nvPr/>
        </p:nvSpPr>
        <p:spPr>
          <a:xfrm>
            <a:off x="10256985" y="2814809"/>
            <a:ext cx="1369466" cy="778854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400" dirty="0"/>
              <a:t>User</a:t>
            </a:r>
            <a:endParaRPr lang="en-GB" dirty="0"/>
          </a:p>
        </p:txBody>
      </p: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00561758-6DD8-4B2B-9A12-8E35F36F1E36}"/>
              </a:ext>
            </a:extLst>
          </p:cNvPr>
          <p:cNvCxnSpPr>
            <a:cxnSpLocks/>
            <a:stCxn id="48" idx="3"/>
            <a:endCxn id="10" idx="1"/>
          </p:cNvCxnSpPr>
          <p:nvPr/>
        </p:nvCxnSpPr>
        <p:spPr>
          <a:xfrm>
            <a:off x="7657578" y="3683471"/>
            <a:ext cx="702828" cy="92817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64DBE1A4-C1B6-444D-BD65-A8AA5E5A7220}"/>
              </a:ext>
            </a:extLst>
          </p:cNvPr>
          <p:cNvCxnSpPr>
            <a:cxnSpLocks/>
            <a:stCxn id="48" idx="3"/>
            <a:endCxn id="51" idx="1"/>
          </p:cNvCxnSpPr>
          <p:nvPr/>
        </p:nvCxnSpPr>
        <p:spPr>
          <a:xfrm flipV="1">
            <a:off x="7657578" y="3201617"/>
            <a:ext cx="994991" cy="481854"/>
          </a:xfrm>
          <a:prstGeom prst="bentConnector3">
            <a:avLst>
              <a:gd name="adj1" fmla="val 352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6E1255F5-A732-4390-9E04-8F9508801581}"/>
              </a:ext>
            </a:extLst>
          </p:cNvPr>
          <p:cNvGrpSpPr/>
          <p:nvPr/>
        </p:nvGrpSpPr>
        <p:grpSpPr>
          <a:xfrm>
            <a:off x="8652569" y="2812190"/>
            <a:ext cx="1369466" cy="778854"/>
            <a:chOff x="6310397" y="2595700"/>
            <a:chExt cx="1369466" cy="778854"/>
          </a:xfrm>
        </p:grpSpPr>
        <p:sp>
          <p:nvSpPr>
            <p:cNvPr id="51" name="Rechteck: abgerundete Ecken 50">
              <a:extLst>
                <a:ext uri="{FF2B5EF4-FFF2-40B4-BE49-F238E27FC236}">
                  <a16:creationId xmlns:a16="http://schemas.microsoft.com/office/drawing/2014/main" id="{D47DED9C-08CC-4BCD-83EB-D0BB32FB9D87}"/>
                </a:ext>
              </a:extLst>
            </p:cNvPr>
            <p:cNvSpPr/>
            <p:nvPr/>
          </p:nvSpPr>
          <p:spPr>
            <a:xfrm>
              <a:off x="6310397" y="2595700"/>
              <a:ext cx="1369466" cy="778854"/>
            </a:xfrm>
            <a:prstGeom prst="roundRect">
              <a:avLst>
                <a:gd name="adj" fmla="val 2329"/>
              </a:avLst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dirty="0"/>
                <a:t>Robot</a:t>
              </a:r>
              <a:endParaRPr lang="en-GB" dirty="0"/>
            </a:p>
          </p:txBody>
        </p:sp>
        <p:pic>
          <p:nvPicPr>
            <p:cNvPr id="4" name="Grafik 3" descr="Roboter">
              <a:extLst>
                <a:ext uri="{FF2B5EF4-FFF2-40B4-BE49-F238E27FC236}">
                  <a16:creationId xmlns:a16="http://schemas.microsoft.com/office/drawing/2014/main" id="{0C133A94-0D01-4FB2-A157-1DFB862D7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71050" y="2856752"/>
              <a:ext cx="481080" cy="481080"/>
            </a:xfrm>
            <a:prstGeom prst="rect">
              <a:avLst/>
            </a:prstGeom>
          </p:spPr>
        </p:pic>
      </p:grp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274C54FC-9FA7-47D9-A0D0-FA42140B1995}"/>
              </a:ext>
            </a:extLst>
          </p:cNvPr>
          <p:cNvCxnSpPr>
            <a:cxnSpLocks/>
            <a:stCxn id="42" idx="1"/>
            <a:endCxn id="51" idx="3"/>
          </p:cNvCxnSpPr>
          <p:nvPr/>
        </p:nvCxnSpPr>
        <p:spPr>
          <a:xfrm flipH="1" flipV="1">
            <a:off x="10022035" y="3201617"/>
            <a:ext cx="234950" cy="2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FE0EFE2E-3199-4AF5-AB1D-D954D2D8F5B6}"/>
              </a:ext>
            </a:extLst>
          </p:cNvPr>
          <p:cNvCxnSpPr>
            <a:cxnSpLocks/>
          </p:cNvCxnSpPr>
          <p:nvPr/>
        </p:nvCxnSpPr>
        <p:spPr>
          <a:xfrm flipH="1" flipV="1">
            <a:off x="9337302" y="2563446"/>
            <a:ext cx="1" cy="248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32216DB2-993B-4299-8A5E-AC9E2D93F753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10941718" y="2563446"/>
            <a:ext cx="0" cy="251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F9CDFF0F-C569-4DD2-A6CC-79B182178ABF}"/>
              </a:ext>
            </a:extLst>
          </p:cNvPr>
          <p:cNvCxnSpPr>
            <a:cxnSpLocks/>
          </p:cNvCxnSpPr>
          <p:nvPr/>
        </p:nvCxnSpPr>
        <p:spPr>
          <a:xfrm>
            <a:off x="9337302" y="2563446"/>
            <a:ext cx="1604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winkelt 72">
            <a:extLst>
              <a:ext uri="{FF2B5EF4-FFF2-40B4-BE49-F238E27FC236}">
                <a16:creationId xmlns:a16="http://schemas.microsoft.com/office/drawing/2014/main" id="{0FFD5169-EF39-4CB1-A26E-AFF86C0055F8}"/>
              </a:ext>
            </a:extLst>
          </p:cNvPr>
          <p:cNvCxnSpPr>
            <a:cxnSpLocks/>
            <a:endCxn id="27" idx="3"/>
          </p:cNvCxnSpPr>
          <p:nvPr/>
        </p:nvCxnSpPr>
        <p:spPr>
          <a:xfrm rot="10800000">
            <a:off x="7657578" y="1843755"/>
            <a:ext cx="2452862" cy="719690"/>
          </a:xfrm>
          <a:prstGeom prst="bentConnector3">
            <a:avLst>
              <a:gd name="adj1" fmla="val -48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5955262B-5AC1-49F1-A402-B776A34E06AA}"/>
              </a:ext>
            </a:extLst>
          </p:cNvPr>
          <p:cNvCxnSpPr>
            <a:cxnSpLocks/>
          </p:cNvCxnSpPr>
          <p:nvPr/>
        </p:nvCxnSpPr>
        <p:spPr>
          <a:xfrm flipV="1">
            <a:off x="10952657" y="3592146"/>
            <a:ext cx="694" cy="632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Ellipse 102">
            <a:extLst>
              <a:ext uri="{FF2B5EF4-FFF2-40B4-BE49-F238E27FC236}">
                <a16:creationId xmlns:a16="http://schemas.microsoft.com/office/drawing/2014/main" id="{5A8CB45E-1774-4DC1-BFE2-AF094B83975E}"/>
              </a:ext>
            </a:extLst>
          </p:cNvPr>
          <p:cNvSpPr/>
          <p:nvPr/>
        </p:nvSpPr>
        <p:spPr>
          <a:xfrm>
            <a:off x="8186402" y="4827689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  <a:endParaRPr lang="en-GB" dirty="0"/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3C9AF313-7762-4567-BD44-9365521AB8C4}"/>
              </a:ext>
            </a:extLst>
          </p:cNvPr>
          <p:cNvSpPr/>
          <p:nvPr/>
        </p:nvSpPr>
        <p:spPr>
          <a:xfrm>
            <a:off x="8473165" y="3386437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6</a:t>
            </a:r>
            <a:endParaRPr lang="en-GB" dirty="0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CA0AEDEC-FF51-452C-956F-47552669EA96}"/>
              </a:ext>
            </a:extLst>
          </p:cNvPr>
          <p:cNvSpPr/>
          <p:nvPr/>
        </p:nvSpPr>
        <p:spPr>
          <a:xfrm>
            <a:off x="10083167" y="3404552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7</a:t>
            </a:r>
            <a:endParaRPr lang="en-GB" dirty="0"/>
          </a:p>
        </p:txBody>
      </p:sp>
      <p:pic>
        <p:nvPicPr>
          <p:cNvPr id="93" name="Grafik 92" descr="Bauarbeiter">
            <a:extLst>
              <a:ext uri="{FF2B5EF4-FFF2-40B4-BE49-F238E27FC236}">
                <a16:creationId xmlns:a16="http://schemas.microsoft.com/office/drawing/2014/main" id="{0FBEBEB3-C179-4CA6-85DB-A6386CCD44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66514" y="3043879"/>
            <a:ext cx="585575" cy="585575"/>
          </a:xfrm>
          <a:prstGeom prst="rect">
            <a:avLst/>
          </a:prstGeom>
        </p:spPr>
      </p:pic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F6E059B-D126-41A1-BEA8-650E0F8A649C}"/>
              </a:ext>
            </a:extLst>
          </p:cNvPr>
          <p:cNvGrpSpPr/>
          <p:nvPr/>
        </p:nvGrpSpPr>
        <p:grpSpPr>
          <a:xfrm>
            <a:off x="102597" y="2100983"/>
            <a:ext cx="1359349" cy="1123562"/>
            <a:chOff x="102597" y="2100983"/>
            <a:chExt cx="1359349" cy="1123562"/>
          </a:xfrm>
        </p:grpSpPr>
        <p:sp>
          <p:nvSpPr>
            <p:cNvPr id="106" name="Rechteck: abgerundete Ecken 105">
              <a:extLst>
                <a:ext uri="{FF2B5EF4-FFF2-40B4-BE49-F238E27FC236}">
                  <a16:creationId xmlns:a16="http://schemas.microsoft.com/office/drawing/2014/main" id="{DDF288CA-3CB2-4AE6-8636-41B7BF9476F8}"/>
                </a:ext>
              </a:extLst>
            </p:cNvPr>
            <p:cNvSpPr/>
            <p:nvPr/>
          </p:nvSpPr>
          <p:spPr>
            <a:xfrm>
              <a:off x="277238" y="2100983"/>
              <a:ext cx="1184708" cy="969272"/>
            </a:xfrm>
            <a:prstGeom prst="roundRect">
              <a:avLst>
                <a:gd name="adj" fmla="val 2329"/>
              </a:avLst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dirty="0"/>
                <a:t>Developer</a:t>
              </a:r>
              <a:endParaRPr lang="en-GB" dirty="0"/>
            </a:p>
          </p:txBody>
        </p:sp>
        <p:pic>
          <p:nvPicPr>
            <p:cNvPr id="89" name="Grafik 88" descr="Lachendes Gesicht ohne Füllung">
              <a:extLst>
                <a:ext uri="{FF2B5EF4-FFF2-40B4-BE49-F238E27FC236}">
                  <a16:creationId xmlns:a16="http://schemas.microsoft.com/office/drawing/2014/main" id="{138E77A1-719E-4062-B070-F76CCA4B1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59207" y="2422205"/>
              <a:ext cx="598890" cy="598890"/>
            </a:xfrm>
            <a:prstGeom prst="rect">
              <a:avLst/>
            </a:prstGeom>
          </p:spPr>
        </p:pic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E483BECB-8517-40A4-8B7B-2B31F132CBB7}"/>
                </a:ext>
              </a:extLst>
            </p:cNvPr>
            <p:cNvSpPr/>
            <p:nvPr/>
          </p:nvSpPr>
          <p:spPr>
            <a:xfrm>
              <a:off x="102597" y="2881941"/>
              <a:ext cx="348008" cy="3426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8</a:t>
              </a:r>
              <a:endParaRPr lang="en-GB" dirty="0"/>
            </a:p>
          </p:txBody>
        </p:sp>
      </p:grp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D1A6702D-93D8-4105-88A0-D81FCB3DDBDD}"/>
              </a:ext>
            </a:extLst>
          </p:cNvPr>
          <p:cNvSpPr/>
          <p:nvPr/>
        </p:nvSpPr>
        <p:spPr>
          <a:xfrm>
            <a:off x="1881653" y="2592725"/>
            <a:ext cx="1261688" cy="342604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Validation</a:t>
            </a:r>
            <a:endParaRPr lang="en-GB" dirty="0"/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32E44208-6490-4F2A-9F25-8CC20EB718AA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3143341" y="2763346"/>
            <a:ext cx="225008" cy="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4ED54E40-5262-4E52-9C69-39D4BB344E39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1467956" y="2764027"/>
            <a:ext cx="4136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6431D571-4EFD-4813-825B-CB4B2F299890}"/>
              </a:ext>
            </a:extLst>
          </p:cNvPr>
          <p:cNvCxnSpPr>
            <a:cxnSpLocks/>
            <a:stCxn id="43" idx="0"/>
          </p:cNvCxnSpPr>
          <p:nvPr/>
        </p:nvCxnSpPr>
        <p:spPr>
          <a:xfrm rot="16200000" flipV="1">
            <a:off x="1889309" y="1969537"/>
            <a:ext cx="190149" cy="10562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387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Breitbild</PresentationFormat>
  <Paragraphs>48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Eric Vollenweider</dc:creator>
  <cp:lastModifiedBy>Eric Vollenweider</cp:lastModifiedBy>
  <cp:revision>22</cp:revision>
  <dcterms:created xsi:type="dcterms:W3CDTF">2019-04-12T11:28:09Z</dcterms:created>
  <dcterms:modified xsi:type="dcterms:W3CDTF">2019-05-07T13:10:21Z</dcterms:modified>
</cp:coreProperties>
</file>