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handoutMasterIdLst>
    <p:handoutMasterId r:id="rId18"/>
  </p:handoutMasterIdLst>
  <p:sldIdLst>
    <p:sldId id="410" r:id="rId5"/>
    <p:sldId id="371" r:id="rId6"/>
    <p:sldId id="372" r:id="rId7"/>
    <p:sldId id="412" r:id="rId8"/>
    <p:sldId id="388" r:id="rId9"/>
    <p:sldId id="259" r:id="rId10"/>
    <p:sldId id="413" r:id="rId11"/>
    <p:sldId id="414" r:id="rId12"/>
    <p:sldId id="391" r:id="rId13"/>
    <p:sldId id="416" r:id="rId14"/>
    <p:sldId id="415" r:id="rId15"/>
    <p:sldId id="407" r:id="rId16"/>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87" d="100"/>
          <a:sy n="87" d="100"/>
        </p:scale>
        <p:origin x="528" y="62"/>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23" d="100"/>
          <a:sy n="123" d="100"/>
        </p:scale>
        <p:origin x="497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815B0180-86D3-4025-9D5D-08FD434ACDA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0D0D6345-B12E-4733-9B1F-EF042389FF5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3CB98A-C7AF-4ABF-8A1F-3B0F02FF56E7}" type="datetime1">
              <a:rPr lang="zh-CN" altLang="en-US" smtClean="0"/>
              <a:t>2021/12/7</a:t>
            </a:fld>
            <a:endParaRPr lang="zh-CN" altLang="en-US"/>
          </a:p>
        </p:txBody>
      </p:sp>
      <p:sp>
        <p:nvSpPr>
          <p:cNvPr id="4" name="页脚占位符 3">
            <a:extLst>
              <a:ext uri="{FF2B5EF4-FFF2-40B4-BE49-F238E27FC236}">
                <a16:creationId xmlns:a16="http://schemas.microsoft.com/office/drawing/2014/main" id="{850F64A8-3CC9-4B05-8498-6EF57B76DA2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39AD4788-0C25-4202-9B85-E828916A348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C92E17C-2751-491F-AD9F-17B6CC9338B4}" type="slidenum">
              <a:rPr lang="zh-CN" altLang="en-US" smtClean="0"/>
              <a:t>‹#›</a:t>
            </a:fld>
            <a:endParaRPr lang="zh-CN" altLang="en-US"/>
          </a:p>
        </p:txBody>
      </p:sp>
    </p:spTree>
    <p:extLst>
      <p:ext uri="{BB962C8B-B14F-4D97-AF65-F5344CB8AC3E}">
        <p14:creationId xmlns:p14="http://schemas.microsoft.com/office/powerpoint/2010/main" val="2889502815"/>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587BD884-B5D4-48BF-9B2C-C92161AE343B}" type="datetime1">
              <a:rPr lang="zh-CN" altLang="en-US" smtClean="0"/>
              <a:t>2021/12/7</a:t>
            </a:fld>
            <a:endParaRPr lang="zh-CN"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2BF9438-3EEF-4192-9815-F6F44770AEF7}" type="slidenum">
              <a:rPr lang="zh-CN" smtClean="0"/>
              <a:t>‹#›</a:t>
            </a:fld>
            <a:endParaRPr lang="zh-CN" dirty="0"/>
          </a:p>
        </p:txBody>
      </p:sp>
    </p:spTree>
    <p:extLst>
      <p:ext uri="{BB962C8B-B14F-4D97-AF65-F5344CB8AC3E}">
        <p14:creationId xmlns:p14="http://schemas.microsoft.com/office/powerpoint/2010/main" val="26522651"/>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
    <p:spTree>
      <p:nvGrpSpPr>
        <p:cNvPr id="1" name=""/>
        <p:cNvGrpSpPr/>
        <p:nvPr/>
      </p:nvGrpSpPr>
      <p:grpSpPr>
        <a:xfrm>
          <a:off x="0" y="0"/>
          <a:ext cx="0" cy="0"/>
          <a:chOff x="0" y="0"/>
          <a:chExt cx="0" cy="0"/>
        </a:xfrm>
      </p:grpSpPr>
      <p:sp>
        <p:nvSpPr>
          <p:cNvPr id="34" name="图片占位符 33">
            <a:extLst>
              <a:ext uri="{FF2B5EF4-FFF2-40B4-BE49-F238E27FC236}">
                <a16:creationId xmlns:a16="http://schemas.microsoft.com/office/drawing/2014/main" id="{FD177CC8-001B-43AD-8769-8F49681EBEDD}"/>
              </a:ext>
            </a:extLst>
          </p:cNvPr>
          <p:cNvSpPr>
            <a:spLocks noGrp="1"/>
          </p:cNvSpPr>
          <p:nvPr>
            <p:ph type="pic" sz="quarter" idx="13"/>
          </p:nvPr>
        </p:nvSpPr>
        <p:spPr>
          <a:xfrm>
            <a:off x="0" y="0"/>
            <a:ext cx="11273115" cy="6858000"/>
          </a:xfrm>
          <a:custGeom>
            <a:avLst/>
            <a:gdLst>
              <a:gd name="connsiteX0" fmla="*/ 3348090 w 11273115"/>
              <a:gd name="connsiteY0" fmla="*/ 0 h 6858000"/>
              <a:gd name="connsiteX1" fmla="*/ 3350669 w 11273115"/>
              <a:gd name="connsiteY1" fmla="*/ 66 h 6858000"/>
              <a:gd name="connsiteX2" fmla="*/ 3350669 w 11273115"/>
              <a:gd name="connsiteY2" fmla="*/ 0 h 6858000"/>
              <a:gd name="connsiteX3" fmla="*/ 11272195 w 11273115"/>
              <a:gd name="connsiteY3" fmla="*/ 0 h 6858000"/>
              <a:gd name="connsiteX4" fmla="*/ 11272195 w 11273115"/>
              <a:gd name="connsiteY4" fmla="*/ 2961216 h 6858000"/>
              <a:gd name="connsiteX5" fmla="*/ 11271695 w 11273115"/>
              <a:gd name="connsiteY5" fmla="*/ 2961216 h 6858000"/>
              <a:gd name="connsiteX6" fmla="*/ 11273115 w 11273115"/>
              <a:gd name="connsiteY6" fmla="*/ 3017366 h 6858000"/>
              <a:gd name="connsiteX7" fmla="*/ 7818094 w 11273115"/>
              <a:gd name="connsiteY7" fmla="*/ 6846005 h 6858000"/>
              <a:gd name="connsiteX8" fmla="*/ 7660345 w 11273115"/>
              <a:gd name="connsiteY8" fmla="*/ 6858000 h 6858000"/>
              <a:gd name="connsiteX9" fmla="*/ 0 w 11273115"/>
              <a:gd name="connsiteY9" fmla="*/ 6858000 h 6858000"/>
              <a:gd name="connsiteX10" fmla="*/ 0 w 11273115"/>
              <a:gd name="connsiteY10" fmla="*/ 3105006 h 6858000"/>
              <a:gd name="connsiteX11" fmla="*/ 1984 w 11273115"/>
              <a:gd name="connsiteY11" fmla="*/ 3078405 h 6858000"/>
              <a:gd name="connsiteX12" fmla="*/ 3348090 w 11273115"/>
              <a:gd name="connsiteY12"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3115" h="6858000">
                <a:moveTo>
                  <a:pt x="3348090" y="0"/>
                </a:moveTo>
                <a:lnTo>
                  <a:pt x="3350669" y="66"/>
                </a:lnTo>
                <a:lnTo>
                  <a:pt x="3350669" y="0"/>
                </a:lnTo>
                <a:lnTo>
                  <a:pt x="11272195" y="0"/>
                </a:lnTo>
                <a:lnTo>
                  <a:pt x="11272195" y="2961216"/>
                </a:lnTo>
                <a:lnTo>
                  <a:pt x="11271695" y="2961216"/>
                </a:lnTo>
                <a:lnTo>
                  <a:pt x="11273115" y="3017366"/>
                </a:lnTo>
                <a:cubicBezTo>
                  <a:pt x="11273115" y="5009996"/>
                  <a:pt x="9758729" y="6648923"/>
                  <a:pt x="7818094" y="6846005"/>
                </a:cubicBezTo>
                <a:lnTo>
                  <a:pt x="7660345" y="6858000"/>
                </a:lnTo>
                <a:lnTo>
                  <a:pt x="0" y="6858000"/>
                </a:lnTo>
                <a:lnTo>
                  <a:pt x="0" y="3105006"/>
                </a:lnTo>
                <a:lnTo>
                  <a:pt x="1984" y="3078405"/>
                </a:lnTo>
                <a:cubicBezTo>
                  <a:pt x="174228" y="1349311"/>
                  <a:pt x="1606596" y="0"/>
                  <a:pt x="3348090" y="0"/>
                </a:cubicBezTo>
                <a:close/>
              </a:path>
            </a:pathLst>
          </a:custGeom>
          <a:solidFill>
            <a:schemeClr val="accent6"/>
          </a:solidFill>
        </p:spPr>
        <p:txBody>
          <a:bodyPr wrap="square" rtlCol="0" anchor="ctr">
            <a:noAutofit/>
          </a:bodyPr>
          <a:lstStyle>
            <a:lvl1pPr algn="ctr">
              <a:defRPr/>
            </a:lvl1pPr>
          </a:lstStyle>
          <a:p>
            <a:pPr rtl="0"/>
            <a:r>
              <a:rPr lang="zh-CN" altLang="en-US"/>
              <a:t>单击图标添加图片</a:t>
            </a:r>
            <a:endParaRPr lang="zh-CN" dirty="0"/>
          </a:p>
        </p:txBody>
      </p:sp>
      <p:sp>
        <p:nvSpPr>
          <p:cNvPr id="9" name="任意多边形：形状 8">
            <a:extLst>
              <a:ext uri="{FF2B5EF4-FFF2-40B4-BE49-F238E27FC236}">
                <a16:creationId xmlns:a16="http://schemas.microsoft.com/office/drawing/2014/main" id="{ED724945-48CE-43AA-A2D7-D18FC7CB735C}"/>
              </a:ext>
              <a:ext uri="{C183D7F6-B498-43B3-948B-1728B52AA6E4}">
                <adec:decorative xmlns:adec="http://schemas.microsoft.com/office/drawing/2017/decorative" val="1"/>
              </a:ext>
            </a:extLst>
          </p:cNvPr>
          <p:cNvSpPr/>
          <p:nvPr userDrawn="1"/>
        </p:nvSpPr>
        <p:spPr>
          <a:xfrm flipH="1" flipV="1">
            <a:off x="0" y="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dirty="0"/>
          </a:p>
        </p:txBody>
      </p:sp>
      <p:sp>
        <p:nvSpPr>
          <p:cNvPr id="14" name="标题 1">
            <a:extLst>
              <a:ext uri="{FF2B5EF4-FFF2-40B4-BE49-F238E27FC236}">
                <a16:creationId xmlns:a16="http://schemas.microsoft.com/office/drawing/2014/main" id="{FF4C4F21-0086-44BC-AE2C-731756B16DCD}"/>
              </a:ext>
            </a:extLst>
          </p:cNvPr>
          <p:cNvSpPr>
            <a:spLocks noGrp="1"/>
          </p:cNvSpPr>
          <p:nvPr>
            <p:ph type="ctrTitle"/>
          </p:nvPr>
        </p:nvSpPr>
        <p:spPr>
          <a:xfrm>
            <a:off x="609521" y="4330696"/>
            <a:ext cx="11582479" cy="2527304"/>
          </a:xfrm>
          <a:custGeom>
            <a:avLst/>
            <a:gdLst>
              <a:gd name="connsiteX0" fmla="*/ 326075 w 8600365"/>
              <a:gd name="connsiteY0" fmla="*/ 0 h 1224926"/>
              <a:gd name="connsiteX1" fmla="*/ 8274290 w 8600365"/>
              <a:gd name="connsiteY1" fmla="*/ 0 h 1224926"/>
              <a:gd name="connsiteX2" fmla="*/ 8600365 w 8600365"/>
              <a:gd name="connsiteY2" fmla="*/ 326075 h 1224926"/>
              <a:gd name="connsiteX3" fmla="*/ 8600365 w 8600365"/>
              <a:gd name="connsiteY3" fmla="*/ 1224926 h 1224926"/>
              <a:gd name="connsiteX4" fmla="*/ 8600365 w 8600365"/>
              <a:gd name="connsiteY4" fmla="*/ 1224926 h 1224926"/>
              <a:gd name="connsiteX5" fmla="*/ 0 w 8600365"/>
              <a:gd name="connsiteY5" fmla="*/ 1224926 h 1224926"/>
              <a:gd name="connsiteX6" fmla="*/ 0 w 8600365"/>
              <a:gd name="connsiteY6" fmla="*/ 1224926 h 1224926"/>
              <a:gd name="connsiteX7" fmla="*/ 0 w 8600365"/>
              <a:gd name="connsiteY7" fmla="*/ 326075 h 1224926"/>
              <a:gd name="connsiteX8" fmla="*/ 326075 w 8600365"/>
              <a:gd name="connsiteY8" fmla="*/ 0 h 1224926"/>
              <a:gd name="connsiteX0" fmla="*/ 326075 w 8687289"/>
              <a:gd name="connsiteY0" fmla="*/ 0 h 1224926"/>
              <a:gd name="connsiteX1" fmla="*/ 8609570 w 8687289"/>
              <a:gd name="connsiteY1" fmla="*/ 0 h 1224926"/>
              <a:gd name="connsiteX2" fmla="*/ 8600365 w 8687289"/>
              <a:gd name="connsiteY2" fmla="*/ 326075 h 1224926"/>
              <a:gd name="connsiteX3" fmla="*/ 8600365 w 8687289"/>
              <a:gd name="connsiteY3" fmla="*/ 1224926 h 1224926"/>
              <a:gd name="connsiteX4" fmla="*/ 8600365 w 8687289"/>
              <a:gd name="connsiteY4" fmla="*/ 1224926 h 1224926"/>
              <a:gd name="connsiteX5" fmla="*/ 0 w 8687289"/>
              <a:gd name="connsiteY5" fmla="*/ 1224926 h 1224926"/>
              <a:gd name="connsiteX6" fmla="*/ 0 w 8687289"/>
              <a:gd name="connsiteY6" fmla="*/ 1224926 h 1224926"/>
              <a:gd name="connsiteX7" fmla="*/ 0 w 8687289"/>
              <a:gd name="connsiteY7" fmla="*/ 326075 h 1224926"/>
              <a:gd name="connsiteX8" fmla="*/ 326075 w 8687289"/>
              <a:gd name="connsiteY8" fmla="*/ 0 h 1224926"/>
              <a:gd name="connsiteX0" fmla="*/ 326075 w 8635417"/>
              <a:gd name="connsiteY0" fmla="*/ 0 h 1224926"/>
              <a:gd name="connsiteX1" fmla="*/ 8533370 w 8635417"/>
              <a:gd name="connsiteY1" fmla="*/ 0 h 1224926"/>
              <a:gd name="connsiteX2" fmla="*/ 8600365 w 8635417"/>
              <a:gd name="connsiteY2" fmla="*/ 326075 h 1224926"/>
              <a:gd name="connsiteX3" fmla="*/ 8600365 w 8635417"/>
              <a:gd name="connsiteY3" fmla="*/ 1224926 h 1224926"/>
              <a:gd name="connsiteX4" fmla="*/ 8600365 w 8635417"/>
              <a:gd name="connsiteY4" fmla="*/ 1224926 h 1224926"/>
              <a:gd name="connsiteX5" fmla="*/ 0 w 8635417"/>
              <a:gd name="connsiteY5" fmla="*/ 1224926 h 1224926"/>
              <a:gd name="connsiteX6" fmla="*/ 0 w 8635417"/>
              <a:gd name="connsiteY6" fmla="*/ 1224926 h 1224926"/>
              <a:gd name="connsiteX7" fmla="*/ 0 w 8635417"/>
              <a:gd name="connsiteY7" fmla="*/ 326075 h 1224926"/>
              <a:gd name="connsiteX8" fmla="*/ 326075 w 8635417"/>
              <a:gd name="connsiteY8" fmla="*/ 0 h 1224926"/>
              <a:gd name="connsiteX0" fmla="*/ 326075 w 8626903"/>
              <a:gd name="connsiteY0" fmla="*/ 0 h 1224926"/>
              <a:gd name="connsiteX1" fmla="*/ 8518130 w 8626903"/>
              <a:gd name="connsiteY1" fmla="*/ 0 h 1224926"/>
              <a:gd name="connsiteX2" fmla="*/ 8600365 w 8626903"/>
              <a:gd name="connsiteY2" fmla="*/ 326075 h 1224926"/>
              <a:gd name="connsiteX3" fmla="*/ 8600365 w 8626903"/>
              <a:gd name="connsiteY3" fmla="*/ 1224926 h 1224926"/>
              <a:gd name="connsiteX4" fmla="*/ 8600365 w 8626903"/>
              <a:gd name="connsiteY4" fmla="*/ 1224926 h 1224926"/>
              <a:gd name="connsiteX5" fmla="*/ 0 w 8626903"/>
              <a:gd name="connsiteY5" fmla="*/ 1224926 h 1224926"/>
              <a:gd name="connsiteX6" fmla="*/ 0 w 8626903"/>
              <a:gd name="connsiteY6" fmla="*/ 1224926 h 1224926"/>
              <a:gd name="connsiteX7" fmla="*/ 0 w 8626903"/>
              <a:gd name="connsiteY7" fmla="*/ 326075 h 1224926"/>
              <a:gd name="connsiteX8" fmla="*/ 326075 w 8626903"/>
              <a:gd name="connsiteY8" fmla="*/ 0 h 1224926"/>
              <a:gd name="connsiteX0" fmla="*/ 326075 w 8600365"/>
              <a:gd name="connsiteY0" fmla="*/ 0 h 1224926"/>
              <a:gd name="connsiteX1" fmla="*/ 8518130 w 8600365"/>
              <a:gd name="connsiteY1" fmla="*/ 0 h 1224926"/>
              <a:gd name="connsiteX2" fmla="*/ 8600365 w 8600365"/>
              <a:gd name="connsiteY2" fmla="*/ 326075 h 1224926"/>
              <a:gd name="connsiteX3" fmla="*/ 8600365 w 8600365"/>
              <a:gd name="connsiteY3" fmla="*/ 1224926 h 1224926"/>
              <a:gd name="connsiteX4" fmla="*/ 8600365 w 8600365"/>
              <a:gd name="connsiteY4" fmla="*/ 1224926 h 1224926"/>
              <a:gd name="connsiteX5" fmla="*/ 0 w 8600365"/>
              <a:gd name="connsiteY5" fmla="*/ 1224926 h 1224926"/>
              <a:gd name="connsiteX6" fmla="*/ 0 w 8600365"/>
              <a:gd name="connsiteY6" fmla="*/ 1224926 h 1224926"/>
              <a:gd name="connsiteX7" fmla="*/ 0 w 8600365"/>
              <a:gd name="connsiteY7" fmla="*/ 326075 h 1224926"/>
              <a:gd name="connsiteX8" fmla="*/ 326075 w 8600365"/>
              <a:gd name="connsiteY8" fmla="*/ 0 h 1224926"/>
              <a:gd name="connsiteX0" fmla="*/ 326075 w 8600365"/>
              <a:gd name="connsiteY0" fmla="*/ 0 h 1224926"/>
              <a:gd name="connsiteX1" fmla="*/ 8518130 w 8600365"/>
              <a:gd name="connsiteY1" fmla="*/ 0 h 1224926"/>
              <a:gd name="connsiteX2" fmla="*/ 8600365 w 8600365"/>
              <a:gd name="connsiteY2" fmla="*/ 764225 h 1224926"/>
              <a:gd name="connsiteX3" fmla="*/ 8600365 w 8600365"/>
              <a:gd name="connsiteY3" fmla="*/ 1224926 h 1224926"/>
              <a:gd name="connsiteX4" fmla="*/ 8600365 w 8600365"/>
              <a:gd name="connsiteY4" fmla="*/ 1224926 h 1224926"/>
              <a:gd name="connsiteX5" fmla="*/ 0 w 8600365"/>
              <a:gd name="connsiteY5" fmla="*/ 1224926 h 1224926"/>
              <a:gd name="connsiteX6" fmla="*/ 0 w 8600365"/>
              <a:gd name="connsiteY6" fmla="*/ 1224926 h 1224926"/>
              <a:gd name="connsiteX7" fmla="*/ 0 w 8600365"/>
              <a:gd name="connsiteY7" fmla="*/ 326075 h 1224926"/>
              <a:gd name="connsiteX8" fmla="*/ 326075 w 8600365"/>
              <a:gd name="connsiteY8" fmla="*/ 0 h 1224926"/>
              <a:gd name="connsiteX0" fmla="*/ 326075 w 8611111"/>
              <a:gd name="connsiteY0" fmla="*/ 0 h 1224926"/>
              <a:gd name="connsiteX1" fmla="*/ 8603855 w 8611111"/>
              <a:gd name="connsiteY1" fmla="*/ 0 h 1224926"/>
              <a:gd name="connsiteX2" fmla="*/ 8600365 w 8611111"/>
              <a:gd name="connsiteY2" fmla="*/ 764225 h 1224926"/>
              <a:gd name="connsiteX3" fmla="*/ 8600365 w 8611111"/>
              <a:gd name="connsiteY3" fmla="*/ 1224926 h 1224926"/>
              <a:gd name="connsiteX4" fmla="*/ 8600365 w 8611111"/>
              <a:gd name="connsiteY4" fmla="*/ 1224926 h 1224926"/>
              <a:gd name="connsiteX5" fmla="*/ 0 w 8611111"/>
              <a:gd name="connsiteY5" fmla="*/ 1224926 h 1224926"/>
              <a:gd name="connsiteX6" fmla="*/ 0 w 8611111"/>
              <a:gd name="connsiteY6" fmla="*/ 1224926 h 1224926"/>
              <a:gd name="connsiteX7" fmla="*/ 0 w 8611111"/>
              <a:gd name="connsiteY7" fmla="*/ 326075 h 1224926"/>
              <a:gd name="connsiteX8" fmla="*/ 326075 w 8611111"/>
              <a:gd name="connsiteY8" fmla="*/ 0 h 1224926"/>
              <a:gd name="connsiteX0" fmla="*/ 326075 w 8611111"/>
              <a:gd name="connsiteY0" fmla="*/ 0 h 1224926"/>
              <a:gd name="connsiteX1" fmla="*/ 8603855 w 8611111"/>
              <a:gd name="connsiteY1" fmla="*/ 0 h 1224926"/>
              <a:gd name="connsiteX2" fmla="*/ 8600365 w 8611111"/>
              <a:gd name="connsiteY2" fmla="*/ 764225 h 1224926"/>
              <a:gd name="connsiteX3" fmla="*/ 8600365 w 8611111"/>
              <a:gd name="connsiteY3" fmla="*/ 1224926 h 1224926"/>
              <a:gd name="connsiteX4" fmla="*/ 8600365 w 8611111"/>
              <a:gd name="connsiteY4" fmla="*/ 1224926 h 1224926"/>
              <a:gd name="connsiteX5" fmla="*/ 0 w 8611111"/>
              <a:gd name="connsiteY5" fmla="*/ 1224926 h 1224926"/>
              <a:gd name="connsiteX6" fmla="*/ 0 w 8611111"/>
              <a:gd name="connsiteY6" fmla="*/ 1224926 h 1224926"/>
              <a:gd name="connsiteX7" fmla="*/ 0 w 8611111"/>
              <a:gd name="connsiteY7" fmla="*/ 326075 h 1224926"/>
              <a:gd name="connsiteX8" fmla="*/ 326075 w 8611111"/>
              <a:gd name="connsiteY8" fmla="*/ 0 h 1224926"/>
              <a:gd name="connsiteX0" fmla="*/ 326075 w 8606958"/>
              <a:gd name="connsiteY0" fmla="*/ 0 h 1224926"/>
              <a:gd name="connsiteX1" fmla="*/ 8603855 w 8606958"/>
              <a:gd name="connsiteY1" fmla="*/ 0 h 1224926"/>
              <a:gd name="connsiteX2" fmla="*/ 8600365 w 8606958"/>
              <a:gd name="connsiteY2" fmla="*/ 764225 h 1224926"/>
              <a:gd name="connsiteX3" fmla="*/ 8600365 w 8606958"/>
              <a:gd name="connsiteY3" fmla="*/ 1224926 h 1224926"/>
              <a:gd name="connsiteX4" fmla="*/ 8600365 w 8606958"/>
              <a:gd name="connsiteY4" fmla="*/ 1224926 h 1224926"/>
              <a:gd name="connsiteX5" fmla="*/ 0 w 8606958"/>
              <a:gd name="connsiteY5" fmla="*/ 1224926 h 1224926"/>
              <a:gd name="connsiteX6" fmla="*/ 0 w 8606958"/>
              <a:gd name="connsiteY6" fmla="*/ 1224926 h 1224926"/>
              <a:gd name="connsiteX7" fmla="*/ 0 w 8606958"/>
              <a:gd name="connsiteY7" fmla="*/ 326075 h 1224926"/>
              <a:gd name="connsiteX8" fmla="*/ 326075 w 8606958"/>
              <a:gd name="connsiteY8" fmla="*/ 0 h 1224926"/>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0 w 8606958"/>
              <a:gd name="connsiteY6" fmla="*/ 1237299 h 1237299"/>
              <a:gd name="connsiteX7" fmla="*/ 0 w 8606958"/>
              <a:gd name="connsiteY7" fmla="*/ 338448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0 w 8606958"/>
              <a:gd name="connsiteY6" fmla="*/ 1237299 h 1237299"/>
              <a:gd name="connsiteX7" fmla="*/ 405811 w 8606958"/>
              <a:gd name="connsiteY7" fmla="*/ 4807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0 w 8606958"/>
              <a:gd name="connsiteY6" fmla="*/ 1237299 h 1237299"/>
              <a:gd name="connsiteX7" fmla="*/ 405811 w 8606958"/>
              <a:gd name="connsiteY7" fmla="*/ 4807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585122 w 8606958"/>
              <a:gd name="connsiteY6" fmla="*/ 909415 h 1237299"/>
              <a:gd name="connsiteX7" fmla="*/ 405811 w 8606958"/>
              <a:gd name="connsiteY7" fmla="*/ 4807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585122 w 8606958"/>
              <a:gd name="connsiteY6" fmla="*/ 909415 h 1237299"/>
              <a:gd name="connsiteX7" fmla="*/ 405811 w 8606958"/>
              <a:gd name="connsiteY7" fmla="*/ 480737 h 1237299"/>
              <a:gd name="connsiteX8" fmla="*/ 1722819 w 8606958"/>
              <a:gd name="connsiteY8" fmla="*/ 0 h 1237299"/>
              <a:gd name="connsiteX0" fmla="*/ 1932911 w 8817050"/>
              <a:gd name="connsiteY0" fmla="*/ 0 h 1237299"/>
              <a:gd name="connsiteX1" fmla="*/ 8813947 w 8817050"/>
              <a:gd name="connsiteY1" fmla="*/ 12373 h 1237299"/>
              <a:gd name="connsiteX2" fmla="*/ 8810457 w 8817050"/>
              <a:gd name="connsiteY2" fmla="*/ 776598 h 1237299"/>
              <a:gd name="connsiteX3" fmla="*/ 8810457 w 8817050"/>
              <a:gd name="connsiteY3" fmla="*/ 1237299 h 1237299"/>
              <a:gd name="connsiteX4" fmla="*/ 8810457 w 8817050"/>
              <a:gd name="connsiteY4" fmla="*/ 1237299 h 1237299"/>
              <a:gd name="connsiteX5" fmla="*/ 210092 w 8817050"/>
              <a:gd name="connsiteY5" fmla="*/ 1237299 h 1237299"/>
              <a:gd name="connsiteX6" fmla="*/ 313904 w 8817050"/>
              <a:gd name="connsiteY6" fmla="*/ 810431 h 1237299"/>
              <a:gd name="connsiteX7" fmla="*/ 615903 w 8817050"/>
              <a:gd name="connsiteY7" fmla="*/ 480737 h 1237299"/>
              <a:gd name="connsiteX8" fmla="*/ 1932911 w 8817050"/>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103812 w 8606958"/>
              <a:gd name="connsiteY6" fmla="*/ 810431 h 1237299"/>
              <a:gd name="connsiteX7" fmla="*/ 405811 w 8606958"/>
              <a:gd name="connsiteY7" fmla="*/ 480737 h 1237299"/>
              <a:gd name="connsiteX8" fmla="*/ 1722819 w 8606958"/>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414334 w 8615481"/>
              <a:gd name="connsiteY7" fmla="*/ 480737 h 1237299"/>
              <a:gd name="connsiteX8" fmla="*/ 1731342 w 8615481"/>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782395 w 8615481"/>
              <a:gd name="connsiteY7" fmla="*/ 251837 h 1237299"/>
              <a:gd name="connsiteX8" fmla="*/ 1731342 w 8615481"/>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782395 w 8615481"/>
              <a:gd name="connsiteY7" fmla="*/ 251837 h 1237299"/>
              <a:gd name="connsiteX8" fmla="*/ 1731342 w 8615481"/>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782395 w 8615481"/>
              <a:gd name="connsiteY7" fmla="*/ 251837 h 1237299"/>
              <a:gd name="connsiteX8" fmla="*/ 1731342 w 8615481"/>
              <a:gd name="connsiteY8" fmla="*/ 0 h 1237299"/>
              <a:gd name="connsiteX0" fmla="*/ 1727632 w 8611771"/>
              <a:gd name="connsiteY0" fmla="*/ 0 h 1237299"/>
              <a:gd name="connsiteX1" fmla="*/ 8608668 w 8611771"/>
              <a:gd name="connsiteY1" fmla="*/ 12373 h 1237299"/>
              <a:gd name="connsiteX2" fmla="*/ 8605178 w 8611771"/>
              <a:gd name="connsiteY2" fmla="*/ 776598 h 1237299"/>
              <a:gd name="connsiteX3" fmla="*/ 8605178 w 8611771"/>
              <a:gd name="connsiteY3" fmla="*/ 1237299 h 1237299"/>
              <a:gd name="connsiteX4" fmla="*/ 8605178 w 8611771"/>
              <a:gd name="connsiteY4" fmla="*/ 1237299 h 1237299"/>
              <a:gd name="connsiteX5" fmla="*/ 4813 w 8611771"/>
              <a:gd name="connsiteY5" fmla="*/ 1237299 h 1237299"/>
              <a:gd name="connsiteX6" fmla="*/ 108625 w 8611771"/>
              <a:gd name="connsiteY6" fmla="*/ 810431 h 1237299"/>
              <a:gd name="connsiteX7" fmla="*/ 778685 w 8611771"/>
              <a:gd name="connsiteY7" fmla="*/ 251837 h 1237299"/>
              <a:gd name="connsiteX8" fmla="*/ 1727632 w 8611771"/>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103812 w 8606958"/>
              <a:gd name="connsiteY6" fmla="*/ 810431 h 1237299"/>
              <a:gd name="connsiteX7" fmla="*/ 773872 w 8606958"/>
              <a:gd name="connsiteY7" fmla="*/ 251837 h 1237299"/>
              <a:gd name="connsiteX8" fmla="*/ 1722819 w 8606958"/>
              <a:gd name="connsiteY8" fmla="*/ 0 h 1237299"/>
              <a:gd name="connsiteX0" fmla="*/ 1726697 w 8610836"/>
              <a:gd name="connsiteY0" fmla="*/ 0 h 1237299"/>
              <a:gd name="connsiteX1" fmla="*/ 8607733 w 8610836"/>
              <a:gd name="connsiteY1" fmla="*/ 12373 h 1237299"/>
              <a:gd name="connsiteX2" fmla="*/ 8604243 w 8610836"/>
              <a:gd name="connsiteY2" fmla="*/ 776598 h 1237299"/>
              <a:gd name="connsiteX3" fmla="*/ 8604243 w 8610836"/>
              <a:gd name="connsiteY3" fmla="*/ 1237299 h 1237299"/>
              <a:gd name="connsiteX4" fmla="*/ 8604243 w 8610836"/>
              <a:gd name="connsiteY4" fmla="*/ 1237299 h 1237299"/>
              <a:gd name="connsiteX5" fmla="*/ 3878 w 8610836"/>
              <a:gd name="connsiteY5" fmla="*/ 1237299 h 1237299"/>
              <a:gd name="connsiteX6" fmla="*/ 88815 w 8610836"/>
              <a:gd name="connsiteY6" fmla="*/ 810431 h 1237299"/>
              <a:gd name="connsiteX7" fmla="*/ 777750 w 8610836"/>
              <a:gd name="connsiteY7" fmla="*/ 251837 h 1237299"/>
              <a:gd name="connsiteX8" fmla="*/ 1726697 w 8610836"/>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637882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637882 w 8606958"/>
              <a:gd name="connsiteY8" fmla="*/ 0 h 1237299"/>
              <a:gd name="connsiteX0" fmla="*/ 2298504 w 8606958"/>
              <a:gd name="connsiteY0" fmla="*/ 0 h 1249672"/>
              <a:gd name="connsiteX1" fmla="*/ 8603855 w 8606958"/>
              <a:gd name="connsiteY1" fmla="*/ 24746 h 1249672"/>
              <a:gd name="connsiteX2" fmla="*/ 8600365 w 8606958"/>
              <a:gd name="connsiteY2" fmla="*/ 788971 h 1249672"/>
              <a:gd name="connsiteX3" fmla="*/ 8600365 w 8606958"/>
              <a:gd name="connsiteY3" fmla="*/ 1249672 h 1249672"/>
              <a:gd name="connsiteX4" fmla="*/ 8600365 w 8606958"/>
              <a:gd name="connsiteY4" fmla="*/ 1249672 h 1249672"/>
              <a:gd name="connsiteX5" fmla="*/ 0 w 8606958"/>
              <a:gd name="connsiteY5" fmla="*/ 1249672 h 1249672"/>
              <a:gd name="connsiteX6" fmla="*/ 84937 w 8606958"/>
              <a:gd name="connsiteY6" fmla="*/ 822804 h 1249672"/>
              <a:gd name="connsiteX7" fmla="*/ 745560 w 8606958"/>
              <a:gd name="connsiteY7" fmla="*/ 251837 h 1249672"/>
              <a:gd name="connsiteX8" fmla="*/ 2298504 w 8606958"/>
              <a:gd name="connsiteY8" fmla="*/ 0 h 1249672"/>
              <a:gd name="connsiteX0" fmla="*/ 2298504 w 8606958"/>
              <a:gd name="connsiteY0" fmla="*/ 0 h 1249672"/>
              <a:gd name="connsiteX1" fmla="*/ 8603855 w 8606958"/>
              <a:gd name="connsiteY1" fmla="*/ 24746 h 1249672"/>
              <a:gd name="connsiteX2" fmla="*/ 8600365 w 8606958"/>
              <a:gd name="connsiteY2" fmla="*/ 788971 h 1249672"/>
              <a:gd name="connsiteX3" fmla="*/ 8600365 w 8606958"/>
              <a:gd name="connsiteY3" fmla="*/ 1249672 h 1249672"/>
              <a:gd name="connsiteX4" fmla="*/ 8600365 w 8606958"/>
              <a:gd name="connsiteY4" fmla="*/ 1249672 h 1249672"/>
              <a:gd name="connsiteX5" fmla="*/ 0 w 8606958"/>
              <a:gd name="connsiteY5" fmla="*/ 1249672 h 1249672"/>
              <a:gd name="connsiteX6" fmla="*/ 84937 w 8606958"/>
              <a:gd name="connsiteY6" fmla="*/ 822804 h 1249672"/>
              <a:gd name="connsiteX7" fmla="*/ 745560 w 8606958"/>
              <a:gd name="connsiteY7" fmla="*/ 251837 h 1249672"/>
              <a:gd name="connsiteX8" fmla="*/ 2298504 w 8606958"/>
              <a:gd name="connsiteY8" fmla="*/ 0 h 1249672"/>
              <a:gd name="connsiteX0" fmla="*/ 2298504 w 8606958"/>
              <a:gd name="connsiteY0" fmla="*/ 0 h 1249672"/>
              <a:gd name="connsiteX1" fmla="*/ 8603855 w 8606958"/>
              <a:gd name="connsiteY1" fmla="*/ 24746 h 1249672"/>
              <a:gd name="connsiteX2" fmla="*/ 8600365 w 8606958"/>
              <a:gd name="connsiteY2" fmla="*/ 788971 h 1249672"/>
              <a:gd name="connsiteX3" fmla="*/ 8600365 w 8606958"/>
              <a:gd name="connsiteY3" fmla="*/ 1249672 h 1249672"/>
              <a:gd name="connsiteX4" fmla="*/ 8600365 w 8606958"/>
              <a:gd name="connsiteY4" fmla="*/ 1249672 h 1249672"/>
              <a:gd name="connsiteX5" fmla="*/ 0 w 8606958"/>
              <a:gd name="connsiteY5" fmla="*/ 1249672 h 1249672"/>
              <a:gd name="connsiteX6" fmla="*/ 84937 w 8606958"/>
              <a:gd name="connsiteY6" fmla="*/ 822804 h 1249672"/>
              <a:gd name="connsiteX7" fmla="*/ 2298504 w 8606958"/>
              <a:gd name="connsiteY7" fmla="*/ 0 h 1249672"/>
              <a:gd name="connsiteX0" fmla="*/ 2600441 w 8908895"/>
              <a:gd name="connsiteY0" fmla="*/ 0 h 1249672"/>
              <a:gd name="connsiteX1" fmla="*/ 8905792 w 8908895"/>
              <a:gd name="connsiteY1" fmla="*/ 24746 h 1249672"/>
              <a:gd name="connsiteX2" fmla="*/ 8902302 w 8908895"/>
              <a:gd name="connsiteY2" fmla="*/ 788971 h 1249672"/>
              <a:gd name="connsiteX3" fmla="*/ 8902302 w 8908895"/>
              <a:gd name="connsiteY3" fmla="*/ 1249672 h 1249672"/>
              <a:gd name="connsiteX4" fmla="*/ 8902302 w 8908895"/>
              <a:gd name="connsiteY4" fmla="*/ 1249672 h 1249672"/>
              <a:gd name="connsiteX5" fmla="*/ 301937 w 8908895"/>
              <a:gd name="connsiteY5" fmla="*/ 1249672 h 1249672"/>
              <a:gd name="connsiteX6" fmla="*/ 2600441 w 8908895"/>
              <a:gd name="connsiteY6" fmla="*/ 0 h 1249672"/>
              <a:gd name="connsiteX0" fmla="*/ 2600441 w 8908895"/>
              <a:gd name="connsiteY0" fmla="*/ 0 h 1231113"/>
              <a:gd name="connsiteX1" fmla="*/ 8905792 w 8908895"/>
              <a:gd name="connsiteY1" fmla="*/ 6187 h 1231113"/>
              <a:gd name="connsiteX2" fmla="*/ 8902302 w 8908895"/>
              <a:gd name="connsiteY2" fmla="*/ 770412 h 1231113"/>
              <a:gd name="connsiteX3" fmla="*/ 8902302 w 8908895"/>
              <a:gd name="connsiteY3" fmla="*/ 1231113 h 1231113"/>
              <a:gd name="connsiteX4" fmla="*/ 8902302 w 8908895"/>
              <a:gd name="connsiteY4" fmla="*/ 1231113 h 1231113"/>
              <a:gd name="connsiteX5" fmla="*/ 301937 w 8908895"/>
              <a:gd name="connsiteY5" fmla="*/ 1231113 h 1231113"/>
              <a:gd name="connsiteX6" fmla="*/ 2600441 w 8908895"/>
              <a:gd name="connsiteY6" fmla="*/ 0 h 1231113"/>
              <a:gd name="connsiteX0" fmla="*/ 2716264 w 9024718"/>
              <a:gd name="connsiteY0" fmla="*/ 0 h 1231113"/>
              <a:gd name="connsiteX1" fmla="*/ 9021615 w 9024718"/>
              <a:gd name="connsiteY1" fmla="*/ 6187 h 1231113"/>
              <a:gd name="connsiteX2" fmla="*/ 9018125 w 9024718"/>
              <a:gd name="connsiteY2" fmla="*/ 770412 h 1231113"/>
              <a:gd name="connsiteX3" fmla="*/ 9018125 w 9024718"/>
              <a:gd name="connsiteY3" fmla="*/ 1231113 h 1231113"/>
              <a:gd name="connsiteX4" fmla="*/ 9018125 w 9024718"/>
              <a:gd name="connsiteY4" fmla="*/ 1231113 h 1231113"/>
              <a:gd name="connsiteX5" fmla="*/ 417760 w 9024718"/>
              <a:gd name="connsiteY5" fmla="*/ 1231113 h 1231113"/>
              <a:gd name="connsiteX6" fmla="*/ 2716264 w 9024718"/>
              <a:gd name="connsiteY6" fmla="*/ 0 h 1231113"/>
              <a:gd name="connsiteX0" fmla="*/ 2300894 w 8609348"/>
              <a:gd name="connsiteY0" fmla="*/ 0 h 1231113"/>
              <a:gd name="connsiteX1" fmla="*/ 8606245 w 8609348"/>
              <a:gd name="connsiteY1" fmla="*/ 6187 h 1231113"/>
              <a:gd name="connsiteX2" fmla="*/ 8602755 w 8609348"/>
              <a:gd name="connsiteY2" fmla="*/ 770412 h 1231113"/>
              <a:gd name="connsiteX3" fmla="*/ 8602755 w 8609348"/>
              <a:gd name="connsiteY3" fmla="*/ 1231113 h 1231113"/>
              <a:gd name="connsiteX4" fmla="*/ 8602755 w 8609348"/>
              <a:gd name="connsiteY4" fmla="*/ 1231113 h 1231113"/>
              <a:gd name="connsiteX5" fmla="*/ 2390 w 8609348"/>
              <a:gd name="connsiteY5" fmla="*/ 1231113 h 1231113"/>
              <a:gd name="connsiteX6" fmla="*/ 2300894 w 8609348"/>
              <a:gd name="connsiteY6" fmla="*/ 0 h 1231113"/>
              <a:gd name="connsiteX0" fmla="*/ 2299332 w 8607786"/>
              <a:gd name="connsiteY0" fmla="*/ 0 h 1231113"/>
              <a:gd name="connsiteX1" fmla="*/ 8604683 w 8607786"/>
              <a:gd name="connsiteY1" fmla="*/ 6187 h 1231113"/>
              <a:gd name="connsiteX2" fmla="*/ 8601193 w 8607786"/>
              <a:gd name="connsiteY2" fmla="*/ 770412 h 1231113"/>
              <a:gd name="connsiteX3" fmla="*/ 8601193 w 8607786"/>
              <a:gd name="connsiteY3" fmla="*/ 1231113 h 1231113"/>
              <a:gd name="connsiteX4" fmla="*/ 8601193 w 8607786"/>
              <a:gd name="connsiteY4" fmla="*/ 1231113 h 1231113"/>
              <a:gd name="connsiteX5" fmla="*/ 828 w 8607786"/>
              <a:gd name="connsiteY5" fmla="*/ 1231113 h 1231113"/>
              <a:gd name="connsiteX6" fmla="*/ 2299332 w 8607786"/>
              <a:gd name="connsiteY6" fmla="*/ 0 h 1231113"/>
              <a:gd name="connsiteX0" fmla="*/ 2298564 w 8607018"/>
              <a:gd name="connsiteY0" fmla="*/ 0 h 1231113"/>
              <a:gd name="connsiteX1" fmla="*/ 8603915 w 8607018"/>
              <a:gd name="connsiteY1" fmla="*/ 6187 h 1231113"/>
              <a:gd name="connsiteX2" fmla="*/ 8600425 w 8607018"/>
              <a:gd name="connsiteY2" fmla="*/ 770412 h 1231113"/>
              <a:gd name="connsiteX3" fmla="*/ 8600425 w 8607018"/>
              <a:gd name="connsiteY3" fmla="*/ 1231113 h 1231113"/>
              <a:gd name="connsiteX4" fmla="*/ 8600425 w 8607018"/>
              <a:gd name="connsiteY4" fmla="*/ 1231113 h 1231113"/>
              <a:gd name="connsiteX5" fmla="*/ 60 w 8607018"/>
              <a:gd name="connsiteY5" fmla="*/ 1231113 h 1231113"/>
              <a:gd name="connsiteX6" fmla="*/ 2298564 w 8607018"/>
              <a:gd name="connsiteY6" fmla="*/ 0 h 1231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07018" h="1231113">
                <a:moveTo>
                  <a:pt x="2298564" y="0"/>
                </a:moveTo>
                <a:lnTo>
                  <a:pt x="8603915" y="6187"/>
                </a:lnTo>
                <a:cubicBezTo>
                  <a:pt x="8612551" y="339562"/>
                  <a:pt x="8600425" y="590326"/>
                  <a:pt x="8600425" y="770412"/>
                </a:cubicBezTo>
                <a:lnTo>
                  <a:pt x="8600425" y="1231113"/>
                </a:lnTo>
                <a:lnTo>
                  <a:pt x="8600425" y="1231113"/>
                </a:lnTo>
                <a:lnTo>
                  <a:pt x="60" y="1231113"/>
                </a:lnTo>
                <a:cubicBezTo>
                  <a:pt x="-2693" y="979529"/>
                  <a:pt x="81279" y="0"/>
                  <a:pt x="2298564" y="0"/>
                </a:cubicBezTo>
                <a:close/>
              </a:path>
            </a:pathLst>
          </a:custGeom>
          <a:solidFill>
            <a:schemeClr val="accent2">
              <a:alpha val="80000"/>
            </a:schemeClr>
          </a:solidFill>
        </p:spPr>
        <p:txBody>
          <a:bodyPr rtlCol="0" anchor="t">
            <a:noAutofit/>
          </a:bodyPr>
          <a:lstStyle>
            <a:lvl1pPr marL="1371600">
              <a:lnSpc>
                <a:spcPct val="280000"/>
              </a:lnSpc>
              <a:spcBef>
                <a:spcPts val="1800"/>
              </a:spcBef>
              <a:defRPr>
                <a:solidFill>
                  <a:schemeClr val="bg2"/>
                </a:solidFill>
              </a:defRPr>
            </a:lvl1pPr>
          </a:lstStyle>
          <a:p>
            <a:pPr rtl="0"/>
            <a:r>
              <a:rPr lang="zh-CN" altLang="en-US" sz="4400">
                <a:solidFill>
                  <a:srgbClr val="FFFFFF"/>
                </a:solidFill>
              </a:rPr>
              <a:t>单击此处编辑母版标题样式</a:t>
            </a:r>
            <a:endParaRPr lang="zh-CN" sz="4400" dirty="0">
              <a:solidFill>
                <a:srgbClr val="FFFFFF"/>
              </a:solidFill>
            </a:endParaRPr>
          </a:p>
        </p:txBody>
      </p:sp>
      <p:sp>
        <p:nvSpPr>
          <p:cNvPr id="36" name="任意多边形：形状 35">
            <a:extLst>
              <a:ext uri="{FF2B5EF4-FFF2-40B4-BE49-F238E27FC236}">
                <a16:creationId xmlns:a16="http://schemas.microsoft.com/office/drawing/2014/main" id="{9A0315CC-EC7D-4E65-936E-03F3BE2200E3}"/>
              </a:ext>
              <a:ext uri="{C183D7F6-B498-43B3-948B-1728B52AA6E4}">
                <adec:decorative xmlns:adec="http://schemas.microsoft.com/office/drawing/2017/decorative" val="1"/>
              </a:ext>
            </a:extLst>
          </p:cNvPr>
          <p:cNvSpPr/>
          <p:nvPr userDrawn="1"/>
        </p:nvSpPr>
        <p:spPr>
          <a:xfrm>
            <a:off x="7477125" y="0"/>
            <a:ext cx="4714875" cy="6858000"/>
          </a:xfrm>
          <a:custGeom>
            <a:avLst/>
            <a:gdLst>
              <a:gd name="connsiteX0" fmla="*/ 3611850 w 4528607"/>
              <a:gd name="connsiteY0" fmla="*/ 0 h 6858000"/>
              <a:gd name="connsiteX1" fmla="*/ 4528607 w 4528607"/>
              <a:gd name="connsiteY1" fmla="*/ 0 h 6858000"/>
              <a:gd name="connsiteX2" fmla="*/ 4528607 w 4528607"/>
              <a:gd name="connsiteY2" fmla="*/ 6858000 h 6858000"/>
              <a:gd name="connsiteX3" fmla="*/ 0 w 4528607"/>
              <a:gd name="connsiteY3" fmla="*/ 6858000 h 6858000"/>
              <a:gd name="connsiteX4" fmla="*/ 157749 w 4528607"/>
              <a:gd name="connsiteY4" fmla="*/ 6846005 h 6858000"/>
              <a:gd name="connsiteX5" fmla="*/ 3612770 w 4528607"/>
              <a:gd name="connsiteY5" fmla="*/ 3017366 h 6858000"/>
              <a:gd name="connsiteX6" fmla="*/ 3611350 w 4528607"/>
              <a:gd name="connsiteY6" fmla="*/ 2961216 h 6858000"/>
              <a:gd name="connsiteX7" fmla="*/ 3611850 w 4528607"/>
              <a:gd name="connsiteY7" fmla="*/ 2961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8607" h="6858000">
                <a:moveTo>
                  <a:pt x="3611850" y="0"/>
                </a:moveTo>
                <a:lnTo>
                  <a:pt x="4528607" y="0"/>
                </a:lnTo>
                <a:lnTo>
                  <a:pt x="4528607" y="6858000"/>
                </a:lnTo>
                <a:lnTo>
                  <a:pt x="0" y="6858000"/>
                </a:lnTo>
                <a:lnTo>
                  <a:pt x="157749" y="6846005"/>
                </a:lnTo>
                <a:cubicBezTo>
                  <a:pt x="2098384" y="6648923"/>
                  <a:pt x="3612770" y="5009996"/>
                  <a:pt x="3612770" y="3017366"/>
                </a:cubicBezTo>
                <a:lnTo>
                  <a:pt x="3611350" y="2961216"/>
                </a:lnTo>
                <a:lnTo>
                  <a:pt x="3611850" y="2961216"/>
                </a:lnTo>
                <a:close/>
              </a:path>
            </a:pathLst>
          </a:custGeom>
          <a:solidFill>
            <a:schemeClr val="accent2">
              <a:lumMod val="75000"/>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6" name="文本占位符 5">
            <a:extLst>
              <a:ext uri="{FF2B5EF4-FFF2-40B4-BE49-F238E27FC236}">
                <a16:creationId xmlns:a16="http://schemas.microsoft.com/office/drawing/2014/main" id="{1DAB5A3B-4D59-4E0D-9EA9-FAFC9BFBB574}"/>
              </a:ext>
            </a:extLst>
          </p:cNvPr>
          <p:cNvSpPr>
            <a:spLocks noGrp="1"/>
          </p:cNvSpPr>
          <p:nvPr>
            <p:ph type="body" sz="quarter" idx="14"/>
          </p:nvPr>
        </p:nvSpPr>
        <p:spPr>
          <a:xfrm>
            <a:off x="2000614" y="5920740"/>
            <a:ext cx="5476512" cy="723900"/>
          </a:xfrm>
        </p:spPr>
        <p:txBody>
          <a:bodyPr rtlCol="0">
            <a:noAutofit/>
          </a:bodyPr>
          <a:lstStyle>
            <a:lvl1pPr>
              <a:buNone/>
              <a:defRPr sz="2000">
                <a:solidFill>
                  <a:schemeClr val="bg2"/>
                </a:solidFill>
              </a:defRPr>
            </a:lvl1pPr>
            <a:lvl2pPr>
              <a:buNone/>
              <a:defRPr sz="2000">
                <a:solidFill>
                  <a:schemeClr val="bg2"/>
                </a:solidFill>
              </a:defRPr>
            </a:lvl2pPr>
            <a:lvl3pPr>
              <a:buNone/>
              <a:defRPr sz="2000">
                <a:solidFill>
                  <a:schemeClr val="bg2"/>
                </a:solidFill>
              </a:defRPr>
            </a:lvl3pPr>
            <a:lvl4pPr>
              <a:buNone/>
              <a:defRPr sz="2000">
                <a:solidFill>
                  <a:schemeClr val="bg2"/>
                </a:solidFill>
              </a:defRPr>
            </a:lvl4pPr>
            <a:lvl5pPr>
              <a:buNone/>
              <a:defRPr sz="2000">
                <a:solidFill>
                  <a:schemeClr val="bg2"/>
                </a:solidFill>
              </a:defRPr>
            </a:lvl5pPr>
          </a:lstStyle>
          <a:p>
            <a:pPr lvl="0" rtl="0"/>
            <a:r>
              <a:rPr lang="zh-CN" altLang="en-US"/>
              <a:t>单击此处编辑母版文本样式</a:t>
            </a:r>
          </a:p>
        </p:txBody>
      </p:sp>
    </p:spTree>
    <p:extLst>
      <p:ext uri="{BB962C8B-B14F-4D97-AF65-F5344CB8AC3E}">
        <p14:creationId xmlns:p14="http://schemas.microsoft.com/office/powerpoint/2010/main" val="7553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内容 3 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C51886-4F39-4E3E-948D-DBC73F267AED}"/>
              </a:ext>
            </a:extLst>
          </p:cNvPr>
          <p:cNvSpPr>
            <a:spLocks noGrp="1"/>
          </p:cNvSpPr>
          <p:nvPr>
            <p:ph type="title"/>
          </p:nvPr>
        </p:nvSpPr>
        <p:spPr>
          <a:xfrm>
            <a:off x="838200" y="448056"/>
            <a:ext cx="10515600" cy="1325563"/>
          </a:xfrm>
        </p:spPr>
        <p:txBody>
          <a:bodyPr rtlCol="0"/>
          <a:lstStyle/>
          <a:p>
            <a:pPr rtl="0"/>
            <a:r>
              <a:rPr lang="zh-CN" altLang="en-US"/>
              <a:t>单击此处编辑母版标题样式</a:t>
            </a:r>
            <a:endParaRPr lang="zh-CN"/>
          </a:p>
        </p:txBody>
      </p:sp>
      <p:sp>
        <p:nvSpPr>
          <p:cNvPr id="3" name="文本占位符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3200400" cy="823912"/>
          </a:xfrm>
        </p:spPr>
        <p:txBody>
          <a:bodyPr rtlCol="0"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3200400" cy="3554039"/>
          </a:xfrm>
        </p:spPr>
        <p:txBody>
          <a:bodyPr rtlCol="0">
            <a:normAutofit/>
          </a:bodyPr>
          <a:lstStyle>
            <a:lvl1pPr marL="283464" indent="-283464">
              <a:defRPr sz="1400"/>
            </a:lvl1pPr>
            <a:lvl2pPr marL="283464" indent="-283464">
              <a:defRPr sz="1400"/>
            </a:lvl2pPr>
            <a:lvl3pPr marL="283464" indent="-283464">
              <a:defRPr sz="1400"/>
            </a:lvl3pPr>
            <a:lvl4pPr marL="283464" indent="-283464">
              <a:defRPr sz="1400"/>
            </a:lvl4pPr>
            <a:lvl5pPr marL="283464" indent="-283464">
              <a:defRPr sz="14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5" name="文本占位符 4">
            <a:extLst>
              <a:ext uri="{FF2B5EF4-FFF2-40B4-BE49-F238E27FC236}">
                <a16:creationId xmlns:a16="http://schemas.microsoft.com/office/drawing/2014/main" id="{E687ABF0-C78D-4589-8FA5-0D6238B4B084}"/>
              </a:ext>
            </a:extLst>
          </p:cNvPr>
          <p:cNvSpPr>
            <a:spLocks noGrp="1"/>
          </p:cNvSpPr>
          <p:nvPr>
            <p:ph type="body" sz="quarter" idx="3"/>
          </p:nvPr>
        </p:nvSpPr>
        <p:spPr>
          <a:xfrm>
            <a:off x="4496597" y="1679012"/>
            <a:ext cx="3200400" cy="823912"/>
          </a:xfrm>
        </p:spPr>
        <p:txBody>
          <a:bodyPr rtlCol="0"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6" name="内容占位符 5">
            <a:extLst>
              <a:ext uri="{FF2B5EF4-FFF2-40B4-BE49-F238E27FC236}">
                <a16:creationId xmlns:a16="http://schemas.microsoft.com/office/drawing/2014/main" id="{EC6A4064-2E0A-4FC3-837B-14EC0EF3A652}"/>
              </a:ext>
            </a:extLst>
          </p:cNvPr>
          <p:cNvSpPr>
            <a:spLocks noGrp="1"/>
          </p:cNvSpPr>
          <p:nvPr>
            <p:ph sz="quarter" idx="4"/>
          </p:nvPr>
        </p:nvSpPr>
        <p:spPr>
          <a:xfrm>
            <a:off x="4496597" y="2633472"/>
            <a:ext cx="3200400" cy="3554040"/>
          </a:xfrm>
        </p:spPr>
        <p:txBody>
          <a:bodyPr rtlCol="0">
            <a:normAutofit/>
          </a:bodyPr>
          <a:lstStyle>
            <a:lvl1pPr marL="283464" indent="-283464">
              <a:defRPr sz="1400"/>
            </a:lvl1pPr>
            <a:lvl2pPr marL="283464" indent="-283464">
              <a:defRPr sz="1400"/>
            </a:lvl2pPr>
            <a:lvl3pPr marL="283464" indent="-283464">
              <a:defRPr sz="1400"/>
            </a:lvl3pPr>
            <a:lvl4pPr marL="283464" indent="-283464">
              <a:defRPr sz="1400"/>
            </a:lvl4pPr>
            <a:lvl5pPr marL="283464" indent="-283464">
              <a:defRPr sz="14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10" name="文本占位符 4">
            <a:extLst>
              <a:ext uri="{FF2B5EF4-FFF2-40B4-BE49-F238E27FC236}">
                <a16:creationId xmlns:a16="http://schemas.microsoft.com/office/drawing/2014/main" id="{255FA165-37DF-4E15-9395-3DD34C0F1CC8}"/>
              </a:ext>
            </a:extLst>
          </p:cNvPr>
          <p:cNvSpPr>
            <a:spLocks noGrp="1"/>
          </p:cNvSpPr>
          <p:nvPr>
            <p:ph type="body" sz="quarter" idx="13"/>
          </p:nvPr>
        </p:nvSpPr>
        <p:spPr>
          <a:xfrm>
            <a:off x="8153406" y="1682496"/>
            <a:ext cx="3200400" cy="823912"/>
          </a:xfrm>
        </p:spPr>
        <p:txBody>
          <a:bodyPr rtlCol="0"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11" name="内容占位符 5">
            <a:extLst>
              <a:ext uri="{FF2B5EF4-FFF2-40B4-BE49-F238E27FC236}">
                <a16:creationId xmlns:a16="http://schemas.microsoft.com/office/drawing/2014/main" id="{CAFAE5B4-E9C2-4CEE-AE3C-EAD0E4227781}"/>
              </a:ext>
            </a:extLst>
          </p:cNvPr>
          <p:cNvSpPr>
            <a:spLocks noGrp="1"/>
          </p:cNvSpPr>
          <p:nvPr>
            <p:ph sz="quarter" idx="14"/>
          </p:nvPr>
        </p:nvSpPr>
        <p:spPr>
          <a:xfrm>
            <a:off x="8153406" y="2633472"/>
            <a:ext cx="3200400" cy="3554040"/>
          </a:xfrm>
        </p:spPr>
        <p:txBody>
          <a:bodyPr rtlCol="0">
            <a:normAutofit/>
          </a:bodyPr>
          <a:lstStyle>
            <a:lvl1pPr marL="283464" indent="-283464">
              <a:defRPr sz="1400"/>
            </a:lvl1pPr>
            <a:lvl2pPr marL="283464" indent="-283464">
              <a:defRPr sz="1400"/>
            </a:lvl2pPr>
            <a:lvl3pPr marL="283464" indent="-283464">
              <a:defRPr sz="1400"/>
            </a:lvl3pPr>
            <a:lvl4pPr marL="283464" indent="-283464">
              <a:defRPr sz="1400"/>
            </a:lvl4pPr>
            <a:lvl5pPr marL="283464" indent="-283464">
              <a:defRPr sz="14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8" name="页脚占位符 7">
            <a:extLst>
              <a:ext uri="{FF2B5EF4-FFF2-40B4-BE49-F238E27FC236}">
                <a16:creationId xmlns:a16="http://schemas.microsoft.com/office/drawing/2014/main" id="{F14EC709-AAD9-475C-AC6A-943A8E872A97}"/>
              </a:ext>
            </a:extLst>
          </p:cNvPr>
          <p:cNvSpPr>
            <a:spLocks noGrp="1"/>
          </p:cNvSpPr>
          <p:nvPr>
            <p:ph type="ftr" sz="quarter" idx="11"/>
          </p:nvPr>
        </p:nvSpPr>
        <p:spPr/>
        <p:txBody>
          <a:bodyPr rtlCol="0"/>
          <a:lstStyle/>
          <a:p>
            <a:pPr rtl="0"/>
            <a:r>
              <a:rPr lang="zh-CN"/>
              <a:t>示例页脚文本</a:t>
            </a:r>
          </a:p>
        </p:txBody>
      </p:sp>
      <p:sp>
        <p:nvSpPr>
          <p:cNvPr id="7" name="日期占位符 6">
            <a:extLst>
              <a:ext uri="{FF2B5EF4-FFF2-40B4-BE49-F238E27FC236}">
                <a16:creationId xmlns:a16="http://schemas.microsoft.com/office/drawing/2014/main" id="{38E3C169-8D29-4CC4-9581-748178F3C00A}"/>
              </a:ext>
            </a:extLst>
          </p:cNvPr>
          <p:cNvSpPr>
            <a:spLocks noGrp="1"/>
          </p:cNvSpPr>
          <p:nvPr>
            <p:ph type="dt" sz="half" idx="10"/>
          </p:nvPr>
        </p:nvSpPr>
        <p:spPr/>
        <p:txBody>
          <a:bodyPr rtlCol="0"/>
          <a:lstStyle>
            <a:lvl1pPr>
              <a:defRPr>
                <a:solidFill>
                  <a:schemeClr val="bg2"/>
                </a:solidFill>
              </a:defRPr>
            </a:lvl1pPr>
          </a:lstStyle>
          <a:p>
            <a:pPr rtl="0"/>
            <a:r>
              <a:rPr lang="zh-CN"/>
              <a:t>20XX/2/8</a:t>
            </a:r>
          </a:p>
        </p:txBody>
      </p:sp>
      <p:sp>
        <p:nvSpPr>
          <p:cNvPr id="9" name="幻灯片编号占位符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rtlCol="0"/>
          <a:lstStyle>
            <a:lvl1pPr>
              <a:defRPr>
                <a:solidFill>
                  <a:schemeClr val="bg2"/>
                </a:solidFill>
              </a:defRPr>
            </a:lvl1pPr>
          </a:lstStyle>
          <a:p>
            <a:pPr rtl="0"/>
            <a:fld id="{08AB70BE-1769-45B8-85A6-0C837432C7E6}" type="slidenum">
              <a:rPr lang="zh-CN" smtClean="0"/>
              <a:pPr/>
              <a:t>‹#›</a:t>
            </a:fld>
            <a:endParaRPr lang="zh-CN" dirty="0"/>
          </a:p>
        </p:txBody>
      </p:sp>
    </p:spTree>
    <p:extLst>
      <p:ext uri="{BB962C8B-B14F-4D97-AF65-F5344CB8AC3E}">
        <p14:creationId xmlns:p14="http://schemas.microsoft.com/office/powerpoint/2010/main" val="441797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2_总结">
    <p:spTree>
      <p:nvGrpSpPr>
        <p:cNvPr id="1" name=""/>
        <p:cNvGrpSpPr/>
        <p:nvPr/>
      </p:nvGrpSpPr>
      <p:grpSpPr>
        <a:xfrm>
          <a:off x="0" y="0"/>
          <a:ext cx="0" cy="0"/>
          <a:chOff x="0" y="0"/>
          <a:chExt cx="0" cy="0"/>
        </a:xfrm>
      </p:grpSpPr>
      <p:sp>
        <p:nvSpPr>
          <p:cNvPr id="8" name="长方形 7">
            <a:extLst>
              <a:ext uri="{FF2B5EF4-FFF2-40B4-BE49-F238E27FC236}">
                <a16:creationId xmlns:a16="http://schemas.microsoft.com/office/drawing/2014/main" id="{B8F77B68-7FA5-4C67-BB5E-544A66A74753}"/>
              </a:ext>
              <a:ext uri="{C183D7F6-B498-43B3-948B-1728B52AA6E4}">
                <adec:decorative xmlns:adec="http://schemas.microsoft.com/office/drawing/2017/decorative" val="1"/>
              </a:ext>
            </a:extLst>
          </p:cNvPr>
          <p:cNvSpPr/>
          <p:nvPr userDrawn="1"/>
        </p:nvSpPr>
        <p:spPr>
          <a:xfrm>
            <a:off x="0" y="0"/>
            <a:ext cx="12192000"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9" name="标题 8">
            <a:extLst>
              <a:ext uri="{FF2B5EF4-FFF2-40B4-BE49-F238E27FC236}">
                <a16:creationId xmlns:a16="http://schemas.microsoft.com/office/drawing/2014/main" id="{0459E3D4-4913-4324-9732-B962CCA5DAB4}"/>
              </a:ext>
            </a:extLst>
          </p:cNvPr>
          <p:cNvSpPr>
            <a:spLocks noGrp="1"/>
          </p:cNvSpPr>
          <p:nvPr>
            <p:ph type="title"/>
          </p:nvPr>
        </p:nvSpPr>
        <p:spPr>
          <a:xfrm>
            <a:off x="914401" y="443553"/>
            <a:ext cx="9914859" cy="1325880"/>
          </a:xfrm>
        </p:spPr>
        <p:txBody>
          <a:bodyPr rtlCol="0"/>
          <a:lstStyle>
            <a:lvl1pPr>
              <a:defRPr>
                <a:solidFill>
                  <a:schemeClr val="bg2"/>
                </a:solidFill>
              </a:defRPr>
            </a:lvl1pPr>
          </a:lstStyle>
          <a:p>
            <a:pPr rtl="0"/>
            <a:r>
              <a:rPr lang="zh-CN" altLang="en-US">
                <a:solidFill>
                  <a:srgbClr val="FFFFFF"/>
                </a:solidFill>
              </a:rPr>
              <a:t>单击此处编辑母版标题样式</a:t>
            </a:r>
            <a:endParaRPr lang="zh-CN" dirty="0">
              <a:solidFill>
                <a:srgbClr val="FFFFFF"/>
              </a:solidFill>
            </a:endParaRPr>
          </a:p>
        </p:txBody>
      </p:sp>
      <p:sp>
        <p:nvSpPr>
          <p:cNvPr id="12" name="内容占位符 9">
            <a:extLst>
              <a:ext uri="{FF2B5EF4-FFF2-40B4-BE49-F238E27FC236}">
                <a16:creationId xmlns:a16="http://schemas.microsoft.com/office/drawing/2014/main" id="{FE71C6AE-BA35-4C02-9C7B-2A2D9775DFEF}"/>
              </a:ext>
            </a:extLst>
          </p:cNvPr>
          <p:cNvSpPr>
            <a:spLocks noGrp="1"/>
          </p:cNvSpPr>
          <p:nvPr>
            <p:ph idx="1"/>
          </p:nvPr>
        </p:nvSpPr>
        <p:spPr>
          <a:xfrm>
            <a:off x="914400" y="2709080"/>
            <a:ext cx="5868537" cy="3467881"/>
          </a:xfrm>
        </p:spPr>
        <p:txBody>
          <a:bodyPr rtlCol="0"/>
          <a:lstStyle>
            <a:lvl1pPr marL="0" indent="0">
              <a:buNone/>
              <a:defRPr baseline="0"/>
            </a:lvl1pPr>
          </a:lstStyle>
          <a:p>
            <a:pPr lvl="0" rtl="0"/>
            <a:r>
              <a:rPr lang="zh-CN" altLang="en-US"/>
              <a:t>单击此处编辑母版文本样式</a:t>
            </a:r>
          </a:p>
        </p:txBody>
      </p:sp>
      <p:sp>
        <p:nvSpPr>
          <p:cNvPr id="17" name="任意多边形：形状 16">
            <a:extLst>
              <a:ext uri="{FF2B5EF4-FFF2-40B4-BE49-F238E27FC236}">
                <a16:creationId xmlns:a16="http://schemas.microsoft.com/office/drawing/2014/main" id="{2F8E2564-CCE3-4E5F-BA7A-BE1CD195CC41}"/>
              </a:ext>
              <a:ext uri="{C183D7F6-B498-43B3-948B-1728B52AA6E4}">
                <adec:decorative xmlns:adec="http://schemas.microsoft.com/office/drawing/2017/decorative" val="1"/>
              </a:ext>
            </a:extLst>
          </p:cNvPr>
          <p:cNvSpPr/>
          <p:nvPr userDrawn="1"/>
        </p:nvSpPr>
        <p:spPr>
          <a:xfrm>
            <a:off x="9844851" y="1"/>
            <a:ext cx="2347150" cy="4454343"/>
          </a:xfrm>
          <a:custGeom>
            <a:avLst/>
            <a:gdLst>
              <a:gd name="connsiteX0" fmla="*/ 2329738 w 2347151"/>
              <a:gd name="connsiteY0" fmla="*/ 0 h 4454343"/>
              <a:gd name="connsiteX1" fmla="*/ 2347151 w 2347151"/>
              <a:gd name="connsiteY1" fmla="*/ 0 h 4454343"/>
              <a:gd name="connsiteX2" fmla="*/ 2347151 w 2347151"/>
              <a:gd name="connsiteY2" fmla="*/ 4454343 h 4454343"/>
              <a:gd name="connsiteX3" fmla="*/ 2340504 w 2347151"/>
              <a:gd name="connsiteY3" fmla="*/ 4322705 h 4454343"/>
              <a:gd name="connsiteX4" fmla="*/ 134816 w 2347151"/>
              <a:gd name="connsiteY4" fmla="*/ 2130974 h 4454343"/>
              <a:gd name="connsiteX5" fmla="*/ 0 w 2347151"/>
              <a:gd name="connsiteY5" fmla="*/ 2124591 h 4454343"/>
              <a:gd name="connsiteX6" fmla="*/ 134816 w 2347151"/>
              <a:gd name="connsiteY6" fmla="*/ 2118208 h 4454343"/>
              <a:gd name="connsiteX7" fmla="*/ 2309087 w 2347151"/>
              <a:gd name="connsiteY7" fmla="*/ 141037 h 445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7151" h="4454343">
                <a:moveTo>
                  <a:pt x="2329738" y="0"/>
                </a:moveTo>
                <a:lnTo>
                  <a:pt x="2347151" y="0"/>
                </a:lnTo>
                <a:lnTo>
                  <a:pt x="2347151" y="4454343"/>
                </a:lnTo>
                <a:lnTo>
                  <a:pt x="2340504" y="4322705"/>
                </a:lnTo>
                <a:cubicBezTo>
                  <a:pt x="2222700" y="3162715"/>
                  <a:pt x="1296917" y="2241584"/>
                  <a:pt x="134816" y="2130974"/>
                </a:cubicBezTo>
                <a:lnTo>
                  <a:pt x="0" y="2124591"/>
                </a:lnTo>
                <a:lnTo>
                  <a:pt x="134816" y="2118208"/>
                </a:lnTo>
                <a:cubicBezTo>
                  <a:pt x="1224286" y="2014511"/>
                  <a:pt x="2106054" y="1198443"/>
                  <a:pt x="2309087" y="141037"/>
                </a:cubicBez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dirty="0"/>
          </a:p>
        </p:txBody>
      </p:sp>
      <p:sp>
        <p:nvSpPr>
          <p:cNvPr id="24" name="图片占位符 23">
            <a:extLst>
              <a:ext uri="{FF2B5EF4-FFF2-40B4-BE49-F238E27FC236}">
                <a16:creationId xmlns:a16="http://schemas.microsoft.com/office/drawing/2014/main" id="{70E4796D-B53A-4567-BE9E-482FEC3EDB2A}"/>
              </a:ext>
            </a:extLst>
          </p:cNvPr>
          <p:cNvSpPr>
            <a:spLocks noGrp="1"/>
          </p:cNvSpPr>
          <p:nvPr>
            <p:ph type="pic" sz="quarter" idx="13"/>
          </p:nvPr>
        </p:nvSpPr>
        <p:spPr>
          <a:xfrm>
            <a:off x="7326184" y="2126134"/>
            <a:ext cx="2434622" cy="2503056"/>
          </a:xfrm>
          <a:custGeom>
            <a:avLst/>
            <a:gdLst>
              <a:gd name="connsiteX0" fmla="*/ 0 w 2434622"/>
              <a:gd name="connsiteY0" fmla="*/ 0 h 2381427"/>
              <a:gd name="connsiteX1" fmla="*/ 2434622 w 2434622"/>
              <a:gd name="connsiteY1" fmla="*/ 0 h 2381427"/>
              <a:gd name="connsiteX2" fmla="*/ 2434622 w 2434622"/>
              <a:gd name="connsiteY2" fmla="*/ 2381427 h 2381427"/>
              <a:gd name="connsiteX3" fmla="*/ 0 w 2434622"/>
              <a:gd name="connsiteY3" fmla="*/ 2381427 h 2381427"/>
            </a:gdLst>
            <a:ahLst/>
            <a:cxnLst>
              <a:cxn ang="0">
                <a:pos x="connsiteX0" y="connsiteY0"/>
              </a:cxn>
              <a:cxn ang="0">
                <a:pos x="connsiteX1" y="connsiteY1"/>
              </a:cxn>
              <a:cxn ang="0">
                <a:pos x="connsiteX2" y="connsiteY2"/>
              </a:cxn>
              <a:cxn ang="0">
                <a:pos x="connsiteX3" y="connsiteY3"/>
              </a:cxn>
            </a:cxnLst>
            <a:rect l="l" t="t" r="r" b="b"/>
            <a:pathLst>
              <a:path w="2434622" h="2381427">
                <a:moveTo>
                  <a:pt x="0" y="0"/>
                </a:moveTo>
                <a:lnTo>
                  <a:pt x="2434622" y="0"/>
                </a:lnTo>
                <a:lnTo>
                  <a:pt x="2434622" y="2381427"/>
                </a:lnTo>
                <a:lnTo>
                  <a:pt x="0" y="2381427"/>
                </a:lnTo>
                <a:close/>
              </a:path>
            </a:pathLst>
          </a:custGeom>
          <a:solidFill>
            <a:schemeClr val="accent6"/>
          </a:solidFill>
        </p:spPr>
        <p:txBody>
          <a:bodyPr wrap="square" rtlCol="0">
            <a:noAutofit/>
          </a:bodyPr>
          <a:lstStyle/>
          <a:p>
            <a:pPr rtl="0"/>
            <a:r>
              <a:rPr lang="zh-CN" altLang="en-US"/>
              <a:t>单击图标添加图片</a:t>
            </a:r>
            <a:endParaRPr lang="zh-CN" dirty="0"/>
          </a:p>
        </p:txBody>
      </p:sp>
      <p:sp>
        <p:nvSpPr>
          <p:cNvPr id="30" name="图片占位符 29">
            <a:extLst>
              <a:ext uri="{FF2B5EF4-FFF2-40B4-BE49-F238E27FC236}">
                <a16:creationId xmlns:a16="http://schemas.microsoft.com/office/drawing/2014/main" id="{1FD357AB-C536-40A5-BB4E-AD59A1D930C4}"/>
              </a:ext>
            </a:extLst>
          </p:cNvPr>
          <p:cNvSpPr>
            <a:spLocks noGrp="1"/>
          </p:cNvSpPr>
          <p:nvPr>
            <p:ph type="pic" sz="quarter" idx="14"/>
          </p:nvPr>
        </p:nvSpPr>
        <p:spPr>
          <a:xfrm>
            <a:off x="9759092" y="2118839"/>
            <a:ext cx="2432908" cy="2498880"/>
          </a:xfrm>
          <a:custGeom>
            <a:avLst/>
            <a:gdLst>
              <a:gd name="connsiteX0" fmla="*/ 0 w 2425326"/>
              <a:gd name="connsiteY0" fmla="*/ 0 h 2381426"/>
              <a:gd name="connsiteX1" fmla="*/ 254330 w 2425326"/>
              <a:gd name="connsiteY1" fmla="*/ 0 h 2381426"/>
              <a:gd name="connsiteX2" fmla="*/ 433844 w 2425326"/>
              <a:gd name="connsiteY2" fmla="*/ 25132 h 2381426"/>
              <a:gd name="connsiteX3" fmla="*/ 2424547 w 2425326"/>
              <a:gd name="connsiteY3" fmla="*/ 2186765 h 2381426"/>
              <a:gd name="connsiteX4" fmla="*/ 2425326 w 2425326"/>
              <a:gd name="connsiteY4" fmla="*/ 2202193 h 2381426"/>
              <a:gd name="connsiteX5" fmla="*/ 2425326 w 2425326"/>
              <a:gd name="connsiteY5" fmla="*/ 2381426 h 2381426"/>
              <a:gd name="connsiteX6" fmla="*/ 0 w 2425326"/>
              <a:gd name="connsiteY6" fmla="*/ 2381426 h 2381426"/>
              <a:gd name="connsiteX0" fmla="*/ 0 w 2701627"/>
              <a:gd name="connsiteY0" fmla="*/ 0 h 2419519"/>
              <a:gd name="connsiteX1" fmla="*/ 254330 w 2701627"/>
              <a:gd name="connsiteY1" fmla="*/ 0 h 2419519"/>
              <a:gd name="connsiteX2" fmla="*/ 433844 w 2701627"/>
              <a:gd name="connsiteY2" fmla="*/ 25132 h 2419519"/>
              <a:gd name="connsiteX3" fmla="*/ 2424547 w 2701627"/>
              <a:gd name="connsiteY3" fmla="*/ 2186765 h 2419519"/>
              <a:gd name="connsiteX4" fmla="*/ 2425326 w 2701627"/>
              <a:gd name="connsiteY4" fmla="*/ 2381426 h 2419519"/>
              <a:gd name="connsiteX5" fmla="*/ 0 w 2701627"/>
              <a:gd name="connsiteY5" fmla="*/ 2381426 h 2419519"/>
              <a:gd name="connsiteX6" fmla="*/ 0 w 2701627"/>
              <a:gd name="connsiteY6" fmla="*/ 0 h 2419519"/>
              <a:gd name="connsiteX0" fmla="*/ 0 w 2427563"/>
              <a:gd name="connsiteY0" fmla="*/ 0 h 2381426"/>
              <a:gd name="connsiteX1" fmla="*/ 254330 w 2427563"/>
              <a:gd name="connsiteY1" fmla="*/ 0 h 2381426"/>
              <a:gd name="connsiteX2" fmla="*/ 433844 w 2427563"/>
              <a:gd name="connsiteY2" fmla="*/ 25132 h 2381426"/>
              <a:gd name="connsiteX3" fmla="*/ 2425326 w 2427563"/>
              <a:gd name="connsiteY3" fmla="*/ 2381426 h 2381426"/>
              <a:gd name="connsiteX4" fmla="*/ 0 w 2427563"/>
              <a:gd name="connsiteY4" fmla="*/ 2381426 h 2381426"/>
              <a:gd name="connsiteX5" fmla="*/ 0 w 2427563"/>
              <a:gd name="connsiteY5" fmla="*/ 0 h 2381426"/>
              <a:gd name="connsiteX0" fmla="*/ 0 w 2425384"/>
              <a:gd name="connsiteY0" fmla="*/ 0 h 2381426"/>
              <a:gd name="connsiteX1" fmla="*/ 254330 w 2425384"/>
              <a:gd name="connsiteY1" fmla="*/ 0 h 2381426"/>
              <a:gd name="connsiteX2" fmla="*/ 433844 w 2425384"/>
              <a:gd name="connsiteY2" fmla="*/ 25132 h 2381426"/>
              <a:gd name="connsiteX3" fmla="*/ 2425326 w 2425384"/>
              <a:gd name="connsiteY3" fmla="*/ 2381426 h 2381426"/>
              <a:gd name="connsiteX4" fmla="*/ 0 w 2425384"/>
              <a:gd name="connsiteY4" fmla="*/ 2381426 h 2381426"/>
              <a:gd name="connsiteX5" fmla="*/ 0 w 2425384"/>
              <a:gd name="connsiteY5" fmla="*/ 0 h 2381426"/>
              <a:gd name="connsiteX0" fmla="*/ 0 w 2425326"/>
              <a:gd name="connsiteY0" fmla="*/ 0 h 2381426"/>
              <a:gd name="connsiteX1" fmla="*/ 254330 w 2425326"/>
              <a:gd name="connsiteY1" fmla="*/ 0 h 2381426"/>
              <a:gd name="connsiteX2" fmla="*/ 2425326 w 2425326"/>
              <a:gd name="connsiteY2" fmla="*/ 2381426 h 2381426"/>
              <a:gd name="connsiteX3" fmla="*/ 0 w 2425326"/>
              <a:gd name="connsiteY3" fmla="*/ 2381426 h 2381426"/>
              <a:gd name="connsiteX4" fmla="*/ 0 w 2425326"/>
              <a:gd name="connsiteY4"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14 h 2381440"/>
              <a:gd name="connsiteX1" fmla="*/ 2425326 w 2425326"/>
              <a:gd name="connsiteY1" fmla="*/ 2381440 h 2381440"/>
              <a:gd name="connsiteX2" fmla="*/ 0 w 2425326"/>
              <a:gd name="connsiteY2" fmla="*/ 2381440 h 2381440"/>
              <a:gd name="connsiteX3" fmla="*/ 0 w 2425326"/>
              <a:gd name="connsiteY3" fmla="*/ 14 h 2381440"/>
              <a:gd name="connsiteX0" fmla="*/ 0 w 2427169"/>
              <a:gd name="connsiteY0" fmla="*/ 14 h 2381440"/>
              <a:gd name="connsiteX1" fmla="*/ 2425326 w 2427169"/>
              <a:gd name="connsiteY1" fmla="*/ 2381440 h 2381440"/>
              <a:gd name="connsiteX2" fmla="*/ 0 w 2427169"/>
              <a:gd name="connsiteY2" fmla="*/ 2381440 h 2381440"/>
              <a:gd name="connsiteX3" fmla="*/ 0 w 2427169"/>
              <a:gd name="connsiteY3" fmla="*/ 14 h 2381440"/>
            </a:gdLst>
            <a:ahLst/>
            <a:cxnLst>
              <a:cxn ang="0">
                <a:pos x="connsiteX0" y="connsiteY0"/>
              </a:cxn>
              <a:cxn ang="0">
                <a:pos x="connsiteX1" y="connsiteY1"/>
              </a:cxn>
              <a:cxn ang="0">
                <a:pos x="connsiteX2" y="connsiteY2"/>
              </a:cxn>
              <a:cxn ang="0">
                <a:pos x="connsiteX3" y="connsiteY3"/>
              </a:cxn>
            </a:cxnLst>
            <a:rect l="l" t="t" r="r" b="b"/>
            <a:pathLst>
              <a:path w="2427169" h="2381440">
                <a:moveTo>
                  <a:pt x="0" y="14"/>
                </a:moveTo>
                <a:cubicBezTo>
                  <a:pt x="1692362" y="-4985"/>
                  <a:pt x="2470324" y="1326204"/>
                  <a:pt x="2425326" y="2381440"/>
                </a:cubicBezTo>
                <a:lnTo>
                  <a:pt x="0" y="2381440"/>
                </a:lnTo>
                <a:lnTo>
                  <a:pt x="0" y="14"/>
                </a:lnTo>
                <a:close/>
              </a:path>
            </a:pathLst>
          </a:custGeom>
          <a:solidFill>
            <a:schemeClr val="accent6">
              <a:lumMod val="60000"/>
              <a:lumOff val="40000"/>
            </a:schemeClr>
          </a:solidFill>
        </p:spPr>
        <p:txBody>
          <a:bodyPr wrap="square" rtlCol="0">
            <a:noAutofit/>
          </a:bodyPr>
          <a:lstStyle/>
          <a:p>
            <a:pPr rtl="0"/>
            <a:r>
              <a:rPr lang="zh-CN" altLang="en-US"/>
              <a:t>单击图标添加图片</a:t>
            </a:r>
            <a:endParaRPr lang="zh-CN" dirty="0"/>
          </a:p>
        </p:txBody>
      </p:sp>
      <p:sp>
        <p:nvSpPr>
          <p:cNvPr id="3" name="页脚占位符 2">
            <a:extLst>
              <a:ext uri="{FF2B5EF4-FFF2-40B4-BE49-F238E27FC236}">
                <a16:creationId xmlns:a16="http://schemas.microsoft.com/office/drawing/2014/main" id="{C9753C5C-8415-4BF0-810D-A4C22F695ECF}"/>
              </a:ext>
            </a:extLst>
          </p:cNvPr>
          <p:cNvSpPr>
            <a:spLocks noGrp="1"/>
          </p:cNvSpPr>
          <p:nvPr>
            <p:ph type="ftr" sz="quarter" idx="11"/>
          </p:nvPr>
        </p:nvSpPr>
        <p:spPr/>
        <p:txBody>
          <a:bodyPr rtlCol="0"/>
          <a:lstStyle/>
          <a:p>
            <a:pPr rtl="0"/>
            <a:r>
              <a:rPr lang="zh-CN"/>
              <a:t>示例页脚文本</a:t>
            </a:r>
          </a:p>
        </p:txBody>
      </p:sp>
      <p:sp>
        <p:nvSpPr>
          <p:cNvPr id="33" name="图片占位符 32">
            <a:extLst>
              <a:ext uri="{FF2B5EF4-FFF2-40B4-BE49-F238E27FC236}">
                <a16:creationId xmlns:a16="http://schemas.microsoft.com/office/drawing/2014/main" id="{EF54B49C-CC16-4438-9923-F41C8E75273E}"/>
              </a:ext>
            </a:extLst>
          </p:cNvPr>
          <p:cNvSpPr>
            <a:spLocks noGrp="1"/>
          </p:cNvSpPr>
          <p:nvPr>
            <p:ph type="pic" sz="quarter" idx="15"/>
          </p:nvPr>
        </p:nvSpPr>
        <p:spPr>
          <a:xfrm>
            <a:off x="7324344" y="4503573"/>
            <a:ext cx="2434622" cy="2354427"/>
          </a:xfrm>
          <a:custGeom>
            <a:avLst/>
            <a:gdLst>
              <a:gd name="connsiteX0" fmla="*/ 0 w 2434622"/>
              <a:gd name="connsiteY0" fmla="*/ 0 h 2381427"/>
              <a:gd name="connsiteX1" fmla="*/ 2434622 w 2434622"/>
              <a:gd name="connsiteY1" fmla="*/ 0 h 2381427"/>
              <a:gd name="connsiteX2" fmla="*/ 2434622 w 2434622"/>
              <a:gd name="connsiteY2" fmla="*/ 2381427 h 2381427"/>
              <a:gd name="connsiteX3" fmla="*/ 0 w 2434622"/>
              <a:gd name="connsiteY3" fmla="*/ 2381427 h 2381427"/>
            </a:gdLst>
            <a:ahLst/>
            <a:cxnLst>
              <a:cxn ang="0">
                <a:pos x="connsiteX0" y="connsiteY0"/>
              </a:cxn>
              <a:cxn ang="0">
                <a:pos x="connsiteX1" y="connsiteY1"/>
              </a:cxn>
              <a:cxn ang="0">
                <a:pos x="connsiteX2" y="connsiteY2"/>
              </a:cxn>
              <a:cxn ang="0">
                <a:pos x="connsiteX3" y="connsiteY3"/>
              </a:cxn>
            </a:cxnLst>
            <a:rect l="l" t="t" r="r" b="b"/>
            <a:pathLst>
              <a:path w="2434622" h="2381427">
                <a:moveTo>
                  <a:pt x="0" y="0"/>
                </a:moveTo>
                <a:lnTo>
                  <a:pt x="2434622" y="0"/>
                </a:lnTo>
                <a:lnTo>
                  <a:pt x="2434622" y="2381427"/>
                </a:lnTo>
                <a:lnTo>
                  <a:pt x="0" y="2381427"/>
                </a:lnTo>
                <a:close/>
              </a:path>
            </a:pathLst>
          </a:custGeom>
          <a:solidFill>
            <a:schemeClr val="accent6">
              <a:lumMod val="60000"/>
              <a:lumOff val="40000"/>
            </a:schemeClr>
          </a:solidFill>
        </p:spPr>
        <p:txBody>
          <a:bodyPr wrap="square" rtlCol="0">
            <a:noAutofit/>
          </a:bodyPr>
          <a:lstStyle/>
          <a:p>
            <a:pPr rtl="0"/>
            <a:r>
              <a:rPr lang="zh-CN" altLang="en-US"/>
              <a:t>单击图标添加图片</a:t>
            </a:r>
            <a:endParaRPr lang="zh-CN" dirty="0"/>
          </a:p>
        </p:txBody>
      </p:sp>
      <p:sp>
        <p:nvSpPr>
          <p:cNvPr id="36" name="图片占位符 35">
            <a:extLst>
              <a:ext uri="{FF2B5EF4-FFF2-40B4-BE49-F238E27FC236}">
                <a16:creationId xmlns:a16="http://schemas.microsoft.com/office/drawing/2014/main" id="{BC1AB157-27FC-4B7D-9CCA-71C57045CEE4}"/>
              </a:ext>
            </a:extLst>
          </p:cNvPr>
          <p:cNvSpPr>
            <a:spLocks noGrp="1"/>
          </p:cNvSpPr>
          <p:nvPr>
            <p:ph type="pic" sz="quarter" idx="16"/>
          </p:nvPr>
        </p:nvSpPr>
        <p:spPr>
          <a:xfrm>
            <a:off x="9758966" y="4507560"/>
            <a:ext cx="2434622" cy="2350439"/>
          </a:xfrm>
          <a:custGeom>
            <a:avLst/>
            <a:gdLst>
              <a:gd name="connsiteX0" fmla="*/ 0 w 2434622"/>
              <a:gd name="connsiteY0" fmla="*/ 0 h 2342635"/>
              <a:gd name="connsiteX1" fmla="*/ 2434622 w 2434622"/>
              <a:gd name="connsiteY1" fmla="*/ 0 h 2342635"/>
              <a:gd name="connsiteX2" fmla="*/ 2434622 w 2434622"/>
              <a:gd name="connsiteY2" fmla="*/ 2342635 h 2342635"/>
              <a:gd name="connsiteX3" fmla="*/ 0 w 2434622"/>
              <a:gd name="connsiteY3" fmla="*/ 2342635 h 2342635"/>
            </a:gdLst>
            <a:ahLst/>
            <a:cxnLst>
              <a:cxn ang="0">
                <a:pos x="connsiteX0" y="connsiteY0"/>
              </a:cxn>
              <a:cxn ang="0">
                <a:pos x="connsiteX1" y="connsiteY1"/>
              </a:cxn>
              <a:cxn ang="0">
                <a:pos x="connsiteX2" y="connsiteY2"/>
              </a:cxn>
              <a:cxn ang="0">
                <a:pos x="connsiteX3" y="connsiteY3"/>
              </a:cxn>
            </a:cxnLst>
            <a:rect l="l" t="t" r="r" b="b"/>
            <a:pathLst>
              <a:path w="2434622" h="2342635">
                <a:moveTo>
                  <a:pt x="0" y="0"/>
                </a:moveTo>
                <a:lnTo>
                  <a:pt x="2434622" y="0"/>
                </a:lnTo>
                <a:lnTo>
                  <a:pt x="2434622" y="2342635"/>
                </a:lnTo>
                <a:lnTo>
                  <a:pt x="0" y="2342635"/>
                </a:lnTo>
                <a:close/>
              </a:path>
            </a:pathLst>
          </a:custGeom>
          <a:solidFill>
            <a:schemeClr val="accent6"/>
          </a:solidFill>
        </p:spPr>
        <p:txBody>
          <a:bodyPr wrap="square" rtlCol="0">
            <a:noAutofit/>
          </a:bodyPr>
          <a:lstStyle/>
          <a:p>
            <a:pPr rtl="0"/>
            <a:r>
              <a:rPr lang="zh-CN" altLang="en-US"/>
              <a:t>单击图标添加图片</a:t>
            </a:r>
            <a:endParaRPr lang="zh-CN" dirty="0"/>
          </a:p>
        </p:txBody>
      </p:sp>
      <p:sp>
        <p:nvSpPr>
          <p:cNvPr id="2" name="日期占位符 1">
            <a:extLst>
              <a:ext uri="{FF2B5EF4-FFF2-40B4-BE49-F238E27FC236}">
                <a16:creationId xmlns:a16="http://schemas.microsoft.com/office/drawing/2014/main" id="{2A2485D4-41D3-4182-8DFE-2E0713EC0B8A}"/>
              </a:ext>
            </a:extLst>
          </p:cNvPr>
          <p:cNvSpPr>
            <a:spLocks noGrp="1"/>
          </p:cNvSpPr>
          <p:nvPr>
            <p:ph type="dt" sz="half" idx="10"/>
          </p:nvPr>
        </p:nvSpPr>
        <p:spPr/>
        <p:txBody>
          <a:bodyPr rtlCol="0"/>
          <a:lstStyle>
            <a:lvl1pPr>
              <a:defRPr>
                <a:solidFill>
                  <a:schemeClr val="bg2"/>
                </a:solidFill>
              </a:defRPr>
            </a:lvl1pPr>
          </a:lstStyle>
          <a:p>
            <a:pPr rtl="0"/>
            <a:r>
              <a:rPr lang="zh-CN"/>
              <a:t>20XX/2/8</a:t>
            </a:r>
          </a:p>
        </p:txBody>
      </p:sp>
      <p:sp>
        <p:nvSpPr>
          <p:cNvPr id="4" name="灯片编号占位符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rtlCol="0"/>
          <a:lstStyle>
            <a:lvl1pPr>
              <a:defRPr>
                <a:solidFill>
                  <a:schemeClr val="bg2"/>
                </a:solidFill>
              </a:defRPr>
            </a:lvl1pPr>
          </a:lstStyle>
          <a:p>
            <a:pPr rtl="0"/>
            <a:fld id="{08AB70BE-1769-45B8-85A6-0C837432C7E6}" type="slidenum">
              <a:rPr lang="zh-CN" smtClean="0"/>
              <a:pPr/>
              <a:t>‹#›</a:t>
            </a:fld>
            <a:endParaRPr lang="zh-CN" dirty="0"/>
          </a:p>
        </p:txBody>
      </p:sp>
    </p:spTree>
    <p:extLst>
      <p:ext uri="{BB962C8B-B14F-4D97-AF65-F5344CB8AC3E}">
        <p14:creationId xmlns:p14="http://schemas.microsoft.com/office/powerpoint/2010/main" val="1538389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结束语">
    <p:bg>
      <p:bgPr>
        <a:solidFill>
          <a:schemeClr val="accent2"/>
        </a:solidFill>
        <a:effectLst/>
      </p:bgPr>
    </p:bg>
    <p:spTree>
      <p:nvGrpSpPr>
        <p:cNvPr id="1" name=""/>
        <p:cNvGrpSpPr/>
        <p:nvPr/>
      </p:nvGrpSpPr>
      <p:grpSpPr>
        <a:xfrm>
          <a:off x="0" y="0"/>
          <a:ext cx="0" cy="0"/>
          <a:chOff x="0" y="0"/>
          <a:chExt cx="0" cy="0"/>
        </a:xfrm>
      </p:grpSpPr>
      <p:sp useBgFill="1">
        <p:nvSpPr>
          <p:cNvPr id="7" name="长方形 6">
            <a:extLst>
              <a:ext uri="{FF2B5EF4-FFF2-40B4-BE49-F238E27FC236}">
                <a16:creationId xmlns:a16="http://schemas.microsoft.com/office/drawing/2014/main" id="{0BAB19D3-90A9-40E5-BED8-289A8919A7C7}"/>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9" name="标题 1">
            <a:extLst>
              <a:ext uri="{FF2B5EF4-FFF2-40B4-BE49-F238E27FC236}">
                <a16:creationId xmlns:a16="http://schemas.microsoft.com/office/drawing/2014/main" id="{4AD247D9-20CF-4BAD-906D-66DB8B85270B}"/>
              </a:ext>
            </a:extLst>
          </p:cNvPr>
          <p:cNvSpPr>
            <a:spLocks noGrp="1"/>
          </p:cNvSpPr>
          <p:nvPr>
            <p:ph type="title"/>
          </p:nvPr>
        </p:nvSpPr>
        <p:spPr>
          <a:xfrm>
            <a:off x="5963479" y="596393"/>
            <a:ext cx="5618922" cy="1542507"/>
          </a:xfrm>
        </p:spPr>
        <p:txBody>
          <a:bodyPr rtlCol="0"/>
          <a:lstStyle>
            <a:lvl1pPr>
              <a:defRPr>
                <a:solidFill>
                  <a:schemeClr val="bg2"/>
                </a:solidFill>
              </a:defRPr>
            </a:lvl1pPr>
          </a:lstStyle>
          <a:p>
            <a:pPr rtl="0"/>
            <a:r>
              <a:rPr lang="zh-CN" altLang="en-US">
                <a:solidFill>
                  <a:srgbClr val="FFFFFF"/>
                </a:solidFill>
              </a:rPr>
              <a:t>单击此处编辑母版标题样式</a:t>
            </a:r>
            <a:endParaRPr lang="zh-CN" dirty="0">
              <a:solidFill>
                <a:srgbClr val="FFFFFF"/>
              </a:solidFill>
            </a:endParaRPr>
          </a:p>
        </p:txBody>
      </p:sp>
      <p:sp>
        <p:nvSpPr>
          <p:cNvPr id="16" name="图片占位符 15">
            <a:extLst>
              <a:ext uri="{FF2B5EF4-FFF2-40B4-BE49-F238E27FC236}">
                <a16:creationId xmlns:a16="http://schemas.microsoft.com/office/drawing/2014/main" id="{80E4B7A8-67F1-4290-B537-DE49AD9FBFF7}"/>
              </a:ext>
              <a:ext uri="{C183D7F6-B498-43B3-948B-1728B52AA6E4}">
                <adec:decorative xmlns:adec="http://schemas.microsoft.com/office/drawing/2017/decorative" val="0"/>
              </a:ext>
            </a:extLst>
          </p:cNvPr>
          <p:cNvSpPr>
            <a:spLocks noGrp="1"/>
          </p:cNvSpPr>
          <p:nvPr>
            <p:ph type="pic" sz="quarter" idx="13"/>
          </p:nvPr>
        </p:nvSpPr>
        <p:spPr>
          <a:xfrm>
            <a:off x="0" y="-1"/>
            <a:ext cx="5181600" cy="6857999"/>
          </a:xfrm>
          <a:custGeom>
            <a:avLst/>
            <a:gdLst>
              <a:gd name="connsiteX0" fmla="*/ 0 w 5181600"/>
              <a:gd name="connsiteY0" fmla="*/ 0 h 6857999"/>
              <a:gd name="connsiteX1" fmla="*/ 5181600 w 5181600"/>
              <a:gd name="connsiteY1" fmla="*/ 0 h 6857999"/>
              <a:gd name="connsiteX2" fmla="*/ 5181600 w 5181600"/>
              <a:gd name="connsiteY2" fmla="*/ 4504871 h 6857999"/>
              <a:gd name="connsiteX3" fmla="*/ 5181598 w 5181600"/>
              <a:gd name="connsiteY3" fmla="*/ 4504830 h 6857999"/>
              <a:gd name="connsiteX4" fmla="*/ 5175215 w 5181600"/>
              <a:gd name="connsiteY4" fmla="*/ 4639646 h 6857999"/>
              <a:gd name="connsiteX5" fmla="*/ 2983485 w 5181600"/>
              <a:gd name="connsiteY5" fmla="*/ 6845334 h 6857999"/>
              <a:gd name="connsiteX6" fmla="*/ 2749639 w 5181600"/>
              <a:gd name="connsiteY6" fmla="*/ 6857142 h 6857999"/>
              <a:gd name="connsiteX7" fmla="*/ 2749639 w 5181600"/>
              <a:gd name="connsiteY7" fmla="*/ 6857999 h 6857999"/>
              <a:gd name="connsiteX8" fmla="*/ 0 w 5181600"/>
              <a:gd name="connsiteY8"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1600" h="6857999">
                <a:moveTo>
                  <a:pt x="0" y="0"/>
                </a:moveTo>
                <a:lnTo>
                  <a:pt x="5181600" y="0"/>
                </a:lnTo>
                <a:lnTo>
                  <a:pt x="5181600" y="4504871"/>
                </a:lnTo>
                <a:lnTo>
                  <a:pt x="5181598" y="4504830"/>
                </a:lnTo>
                <a:lnTo>
                  <a:pt x="5175215" y="4639646"/>
                </a:lnTo>
                <a:cubicBezTo>
                  <a:pt x="5064605" y="5801747"/>
                  <a:pt x="4143475" y="6727530"/>
                  <a:pt x="2983485" y="6845334"/>
                </a:cubicBezTo>
                <a:lnTo>
                  <a:pt x="2749639" y="6857142"/>
                </a:lnTo>
                <a:lnTo>
                  <a:pt x="2749639" y="6857999"/>
                </a:lnTo>
                <a:lnTo>
                  <a:pt x="0" y="6857999"/>
                </a:lnTo>
                <a:close/>
              </a:path>
            </a:pathLst>
          </a:custGeom>
          <a:solidFill>
            <a:schemeClr val="accent6"/>
          </a:solidFill>
        </p:spPr>
        <p:txBody>
          <a:bodyPr wrap="square" rtlCol="0">
            <a:noAutofit/>
          </a:bodyPr>
          <a:lstStyle/>
          <a:p>
            <a:pPr rtl="0"/>
            <a:r>
              <a:rPr lang="zh-CN" altLang="en-US"/>
              <a:t>单击图标添加图片</a:t>
            </a:r>
            <a:endParaRPr lang="zh-CN" dirty="0"/>
          </a:p>
        </p:txBody>
      </p:sp>
      <p:sp>
        <p:nvSpPr>
          <p:cNvPr id="13" name="内容占位符 2">
            <a:extLst>
              <a:ext uri="{FF2B5EF4-FFF2-40B4-BE49-F238E27FC236}">
                <a16:creationId xmlns:a16="http://schemas.microsoft.com/office/drawing/2014/main" id="{E5EAFE93-40B7-4FF8-BEE7-E39911ECD80B}"/>
              </a:ext>
            </a:extLst>
          </p:cNvPr>
          <p:cNvSpPr>
            <a:spLocks noGrp="1"/>
          </p:cNvSpPr>
          <p:nvPr>
            <p:ph idx="1"/>
          </p:nvPr>
        </p:nvSpPr>
        <p:spPr>
          <a:xfrm>
            <a:off x="5963478" y="2138901"/>
            <a:ext cx="5618922" cy="4033299"/>
          </a:xfrm>
        </p:spPr>
        <p:txBody>
          <a:bodyPr rtlCol="0">
            <a:normAutofit/>
          </a:bodyPr>
          <a:lstStyle>
            <a:lvl1pPr>
              <a:buNone/>
              <a:defRPr>
                <a:solidFill>
                  <a:schemeClr val="bg2"/>
                </a:solidFill>
              </a:defRPr>
            </a:lvl1pPr>
          </a:lstStyle>
          <a:p>
            <a:pPr lvl="0" rtl="0"/>
            <a:r>
              <a:rPr lang="zh-CN" altLang="en-US">
                <a:solidFill>
                  <a:srgbClr val="FFFFFF"/>
                </a:solidFill>
              </a:rPr>
              <a:t>单击此处编辑母版文本样式</a:t>
            </a:r>
          </a:p>
        </p:txBody>
      </p:sp>
      <p:sp>
        <p:nvSpPr>
          <p:cNvPr id="14" name="任意多边形：形状 13">
            <a:extLst>
              <a:ext uri="{FF2B5EF4-FFF2-40B4-BE49-F238E27FC236}">
                <a16:creationId xmlns:a16="http://schemas.microsoft.com/office/drawing/2014/main" id="{C752B41F-4B4E-4E1F-9191-6BB3F421EDEC}"/>
              </a:ext>
              <a:ext uri="{C183D7F6-B498-43B3-948B-1728B52AA6E4}">
                <adec:decorative xmlns:adec="http://schemas.microsoft.com/office/drawing/2017/decorative" val="1"/>
              </a:ext>
            </a:extLst>
          </p:cNvPr>
          <p:cNvSpPr/>
          <p:nvPr userDrawn="1"/>
        </p:nvSpPr>
        <p:spPr>
          <a:xfrm rot="5400000">
            <a:off x="4005014" y="3249456"/>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dirty="0"/>
          </a:p>
        </p:txBody>
      </p:sp>
      <p:sp>
        <p:nvSpPr>
          <p:cNvPr id="18" name="任意多边形：形状 17">
            <a:extLst>
              <a:ext uri="{FF2B5EF4-FFF2-40B4-BE49-F238E27FC236}">
                <a16:creationId xmlns:a16="http://schemas.microsoft.com/office/drawing/2014/main" id="{E3EFD1DB-7478-445F-ACEF-64BE4DFEC83E}"/>
              </a:ext>
              <a:ext uri="{C183D7F6-B498-43B3-948B-1728B52AA6E4}">
                <adec:decorative xmlns:adec="http://schemas.microsoft.com/office/drawing/2017/decorative" val="1"/>
              </a:ext>
            </a:extLst>
          </p:cNvPr>
          <p:cNvSpPr/>
          <p:nvPr userDrawn="1"/>
        </p:nvSpPr>
        <p:spPr>
          <a:xfrm rot="5400000">
            <a:off x="4005012" y="3249456"/>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dirty="0"/>
          </a:p>
        </p:txBody>
      </p:sp>
      <p:sp>
        <p:nvSpPr>
          <p:cNvPr id="3" name="页脚占位符 2">
            <a:extLst>
              <a:ext uri="{FF2B5EF4-FFF2-40B4-BE49-F238E27FC236}">
                <a16:creationId xmlns:a16="http://schemas.microsoft.com/office/drawing/2014/main" id="{C9753C5C-8415-4BF0-810D-A4C22F695ECF}"/>
              </a:ext>
            </a:extLst>
          </p:cNvPr>
          <p:cNvSpPr>
            <a:spLocks noGrp="1"/>
          </p:cNvSpPr>
          <p:nvPr>
            <p:ph type="ftr" sz="quarter" idx="11"/>
          </p:nvPr>
        </p:nvSpPr>
        <p:spPr/>
        <p:txBody>
          <a:bodyPr rtlCol="0"/>
          <a:lstStyle>
            <a:lvl1pPr>
              <a:defRPr>
                <a:solidFill>
                  <a:schemeClr val="bg2"/>
                </a:solidFill>
              </a:defRPr>
            </a:lvl1pPr>
          </a:lstStyle>
          <a:p>
            <a:pPr rtl="0"/>
            <a:r>
              <a:rPr lang="zh-CN"/>
              <a:t>示例页脚文本</a:t>
            </a:r>
          </a:p>
        </p:txBody>
      </p:sp>
      <p:sp>
        <p:nvSpPr>
          <p:cNvPr id="2" name="日期占位符 1">
            <a:extLst>
              <a:ext uri="{FF2B5EF4-FFF2-40B4-BE49-F238E27FC236}">
                <a16:creationId xmlns:a16="http://schemas.microsoft.com/office/drawing/2014/main" id="{2A2485D4-41D3-4182-8DFE-2E0713EC0B8A}"/>
              </a:ext>
            </a:extLst>
          </p:cNvPr>
          <p:cNvSpPr>
            <a:spLocks noGrp="1"/>
          </p:cNvSpPr>
          <p:nvPr>
            <p:ph type="dt" sz="half" idx="10"/>
          </p:nvPr>
        </p:nvSpPr>
        <p:spPr/>
        <p:txBody>
          <a:bodyPr rtlCol="0"/>
          <a:lstStyle>
            <a:lvl1pPr>
              <a:defRPr>
                <a:solidFill>
                  <a:schemeClr val="bg2"/>
                </a:solidFill>
              </a:defRPr>
            </a:lvl1pPr>
          </a:lstStyle>
          <a:p>
            <a:pPr rtl="0"/>
            <a:r>
              <a:rPr lang="zh-CN"/>
              <a:t>20XX/2/8</a:t>
            </a:r>
          </a:p>
        </p:txBody>
      </p:sp>
      <p:sp>
        <p:nvSpPr>
          <p:cNvPr id="4" name="灯片编号占位符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rtlCol="0"/>
          <a:lstStyle>
            <a:lvl1pPr>
              <a:defRPr>
                <a:solidFill>
                  <a:schemeClr val="bg2"/>
                </a:solidFill>
              </a:defRPr>
            </a:lvl1pPr>
          </a:lstStyle>
          <a:p>
            <a:pPr rtl="0"/>
            <a:fld id="{08AB70BE-1769-45B8-85A6-0C837432C7E6}" type="slidenum">
              <a:rPr lang="zh-CN" smtClean="0"/>
              <a:pPr/>
              <a:t>‹#›</a:t>
            </a:fld>
            <a:endParaRPr lang="zh-CN" dirty="0"/>
          </a:p>
        </p:txBody>
      </p:sp>
    </p:spTree>
    <p:extLst>
      <p:ext uri="{BB962C8B-B14F-4D97-AF65-F5344CB8AC3E}">
        <p14:creationId xmlns:p14="http://schemas.microsoft.com/office/powerpoint/2010/main" val="32860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A2485D4-41D3-4182-8DFE-2E0713EC0B8A}"/>
              </a:ext>
            </a:extLst>
          </p:cNvPr>
          <p:cNvSpPr>
            <a:spLocks noGrp="1"/>
          </p:cNvSpPr>
          <p:nvPr>
            <p:ph type="dt" sz="half" idx="10"/>
          </p:nvPr>
        </p:nvSpPr>
        <p:spPr/>
        <p:txBody>
          <a:bodyPr rtlCol="0"/>
          <a:lstStyle>
            <a:lvl1pPr>
              <a:defRPr>
                <a:solidFill>
                  <a:schemeClr val="bg2"/>
                </a:solidFill>
              </a:defRPr>
            </a:lvl1pPr>
          </a:lstStyle>
          <a:p>
            <a:pPr rtl="0"/>
            <a:r>
              <a:rPr lang="zh-CN"/>
              <a:t>20XX/2/8</a:t>
            </a:r>
          </a:p>
        </p:txBody>
      </p:sp>
      <p:sp>
        <p:nvSpPr>
          <p:cNvPr id="3" name="页脚占位符 2">
            <a:extLst>
              <a:ext uri="{FF2B5EF4-FFF2-40B4-BE49-F238E27FC236}">
                <a16:creationId xmlns:a16="http://schemas.microsoft.com/office/drawing/2014/main" id="{C9753C5C-8415-4BF0-810D-A4C22F695ECF}"/>
              </a:ext>
            </a:extLst>
          </p:cNvPr>
          <p:cNvSpPr>
            <a:spLocks noGrp="1"/>
          </p:cNvSpPr>
          <p:nvPr>
            <p:ph type="ftr" sz="quarter" idx="11"/>
          </p:nvPr>
        </p:nvSpPr>
        <p:spPr/>
        <p:txBody>
          <a:bodyPr rtlCol="0"/>
          <a:lstStyle/>
          <a:p>
            <a:pPr rtl="0"/>
            <a:r>
              <a:rPr lang="zh-CN"/>
              <a:t>示例页脚文本</a:t>
            </a:r>
          </a:p>
        </p:txBody>
      </p:sp>
      <p:sp>
        <p:nvSpPr>
          <p:cNvPr id="4" name="灯片编号占位符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rtlCol="0"/>
          <a:lstStyle>
            <a:lvl1pPr>
              <a:defRPr>
                <a:solidFill>
                  <a:schemeClr val="bg2"/>
                </a:solidFill>
              </a:defRPr>
            </a:lvl1pPr>
          </a:lstStyle>
          <a:p>
            <a:pPr rtl="0"/>
            <a:fld id="{08AB70BE-1769-45B8-85A6-0C837432C7E6}" type="slidenum">
              <a:rPr lang="zh-CN" smtClean="0"/>
              <a:pPr/>
              <a:t>‹#›</a:t>
            </a:fld>
            <a:endParaRPr lang="zh-CN" dirty="0"/>
          </a:p>
        </p:txBody>
      </p:sp>
      <p:sp>
        <p:nvSpPr>
          <p:cNvPr id="10" name="标题 1">
            <a:extLst>
              <a:ext uri="{FF2B5EF4-FFF2-40B4-BE49-F238E27FC236}">
                <a16:creationId xmlns:a16="http://schemas.microsoft.com/office/drawing/2014/main" id="{A2D13D15-77CA-4B50-9E08-0F58009A8EAB}"/>
              </a:ext>
            </a:extLst>
          </p:cNvPr>
          <p:cNvSpPr>
            <a:spLocks noGrp="1"/>
          </p:cNvSpPr>
          <p:nvPr>
            <p:ph type="ctrTitle"/>
          </p:nvPr>
        </p:nvSpPr>
        <p:spPr>
          <a:xfrm>
            <a:off x="2067635" y="4626592"/>
            <a:ext cx="8600365" cy="1224926"/>
          </a:xfrm>
        </p:spPr>
        <p:txBody>
          <a:bodyPr rtlCol="0" anchor="b">
            <a:noAutofit/>
          </a:bodyPr>
          <a:lstStyle/>
          <a:p>
            <a:pPr rtl="0"/>
            <a:r>
              <a:rPr lang="zh-CN" altLang="en-US" sz="4400">
                <a:solidFill>
                  <a:srgbClr val="FFFFFF"/>
                </a:solidFill>
              </a:rPr>
              <a:t>单击此处编辑母版标题样式</a:t>
            </a:r>
            <a:endParaRPr lang="zh-CN" sz="4400" dirty="0">
              <a:solidFill>
                <a:srgbClr val="FFFFFF"/>
              </a:solidFill>
            </a:endParaRPr>
          </a:p>
        </p:txBody>
      </p:sp>
      <p:sp>
        <p:nvSpPr>
          <p:cNvPr id="11" name="副标题 2">
            <a:extLst>
              <a:ext uri="{FF2B5EF4-FFF2-40B4-BE49-F238E27FC236}">
                <a16:creationId xmlns:a16="http://schemas.microsoft.com/office/drawing/2014/main" id="{FBB8E73D-B3E6-4E0A-8295-A9EB1572286C}"/>
              </a:ext>
            </a:extLst>
          </p:cNvPr>
          <p:cNvSpPr>
            <a:spLocks noGrp="1"/>
          </p:cNvSpPr>
          <p:nvPr>
            <p:ph type="subTitle" idx="1"/>
          </p:nvPr>
        </p:nvSpPr>
        <p:spPr>
          <a:xfrm>
            <a:off x="2067636" y="5936776"/>
            <a:ext cx="6660107" cy="625497"/>
          </a:xfrm>
        </p:spPr>
        <p:txBody>
          <a:bodyPr rtlCol="0">
            <a:normAutofit/>
          </a:bodyPr>
          <a:lstStyle/>
          <a:p>
            <a:pPr rtl="0"/>
            <a:r>
              <a:rPr lang="zh-CN" altLang="en-US" sz="1400">
                <a:solidFill>
                  <a:srgbClr val="FFFFFF"/>
                </a:solidFill>
              </a:rPr>
              <a:t>单击此处编辑母版副标题样式</a:t>
            </a:r>
            <a:endParaRPr lang="zh-CN" sz="1400" dirty="0">
              <a:solidFill>
                <a:srgbClr val="FFFFFF"/>
              </a:solidFill>
            </a:endParaRPr>
          </a:p>
        </p:txBody>
      </p:sp>
    </p:spTree>
    <p:extLst>
      <p:ext uri="{BB962C8B-B14F-4D97-AF65-F5344CB8AC3E}">
        <p14:creationId xmlns:p14="http://schemas.microsoft.com/office/powerpoint/2010/main" val="3067989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rtlCol="0" anchor="b">
            <a:normAutofit/>
          </a:bodyPr>
          <a:lstStyle>
            <a:lvl1pPr algn="l">
              <a:lnSpc>
                <a:spcPct val="100000"/>
              </a:lnSpc>
              <a:defRPr sz="5400"/>
            </a:lvl1pPr>
          </a:lstStyle>
          <a:p>
            <a:pPr rtl="0"/>
            <a:r>
              <a:rPr lang="zh-CN" altLang="en-US"/>
              <a:t>单击此处编辑母版标题样式</a:t>
            </a:r>
            <a:endParaRPr lang="zh-CN" dirty="0"/>
          </a:p>
        </p:txBody>
      </p:sp>
      <p:sp>
        <p:nvSpPr>
          <p:cNvPr id="3" name="副标题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rtlCol="0">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a:t>单击此处编辑母版副标题样式</a:t>
            </a:r>
            <a:endParaRPr lang="zh-CN" dirty="0"/>
          </a:p>
        </p:txBody>
      </p:sp>
      <p:sp>
        <p:nvSpPr>
          <p:cNvPr id="4" name="日期占位符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rtlCol="0"/>
          <a:lstStyle>
            <a:lvl1pPr>
              <a:defRPr>
                <a:solidFill>
                  <a:schemeClr val="bg2"/>
                </a:solidFill>
              </a:defRPr>
            </a:lvl1pPr>
          </a:lstStyle>
          <a:p>
            <a:pPr rtl="0"/>
            <a:r>
              <a:rPr lang="zh-CN"/>
              <a:t>20XX/2/8</a:t>
            </a:r>
          </a:p>
        </p:txBody>
      </p:sp>
      <p:sp>
        <p:nvSpPr>
          <p:cNvPr id="5" name="页脚占位符 4">
            <a:extLst>
              <a:ext uri="{FF2B5EF4-FFF2-40B4-BE49-F238E27FC236}">
                <a16:creationId xmlns:a16="http://schemas.microsoft.com/office/drawing/2014/main" id="{4742C627-38A1-4A14-8822-D8D33751CA30}"/>
              </a:ext>
            </a:extLst>
          </p:cNvPr>
          <p:cNvSpPr>
            <a:spLocks noGrp="1"/>
          </p:cNvSpPr>
          <p:nvPr>
            <p:ph type="ftr" sz="quarter" idx="11"/>
          </p:nvPr>
        </p:nvSpPr>
        <p:spPr/>
        <p:txBody>
          <a:bodyPr rtlCol="0"/>
          <a:lstStyle/>
          <a:p>
            <a:pPr rtl="0"/>
            <a:r>
              <a:rPr lang="zh-CN"/>
              <a:t>示例页脚文本</a:t>
            </a:r>
          </a:p>
        </p:txBody>
      </p:sp>
      <p:sp>
        <p:nvSpPr>
          <p:cNvPr id="6" name="幻灯片编号占位符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rtlCol="0"/>
          <a:lstStyle>
            <a:lvl1pPr>
              <a:defRPr>
                <a:solidFill>
                  <a:schemeClr val="bg2"/>
                </a:solidFill>
              </a:defRPr>
            </a:lvl1pPr>
          </a:lstStyle>
          <a:p>
            <a:pPr rtl="0"/>
            <a:fld id="{08AB70BE-1769-45B8-85A6-0C837432C7E6}" type="slidenum">
              <a:rPr lang="zh-CN" smtClean="0"/>
              <a:pPr/>
              <a:t>‹#›</a:t>
            </a:fld>
            <a:endParaRPr lang="zh-CN" dirty="0"/>
          </a:p>
        </p:txBody>
      </p:sp>
    </p:spTree>
    <p:extLst>
      <p:ext uri="{BB962C8B-B14F-4D97-AF65-F5344CB8AC3E}">
        <p14:creationId xmlns:p14="http://schemas.microsoft.com/office/powerpoint/2010/main" val="4263708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rtlCol="0" anchor="b">
            <a:normAutofit/>
          </a:bodyPr>
          <a:lstStyle>
            <a:lvl1pPr>
              <a:defRPr sz="5400"/>
            </a:lvl1pPr>
          </a:lstStyle>
          <a:p>
            <a:pPr rtl="0"/>
            <a:r>
              <a:rPr lang="zh-CN" altLang="en-US"/>
              <a:t>单击此处编辑母版标题样式</a:t>
            </a:r>
            <a:endParaRPr lang="zh-CN" dirty="0"/>
          </a:p>
        </p:txBody>
      </p:sp>
      <p:sp>
        <p:nvSpPr>
          <p:cNvPr id="3" name="文本占位符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a:t>单击此处编辑母版文本样式</a:t>
            </a:r>
          </a:p>
        </p:txBody>
      </p:sp>
      <p:sp>
        <p:nvSpPr>
          <p:cNvPr id="4" name="日期占位符 3">
            <a:extLst>
              <a:ext uri="{FF2B5EF4-FFF2-40B4-BE49-F238E27FC236}">
                <a16:creationId xmlns:a16="http://schemas.microsoft.com/office/drawing/2014/main" id="{2B94588B-131A-42F3-B76C-62BD65E4806B}"/>
              </a:ext>
            </a:extLst>
          </p:cNvPr>
          <p:cNvSpPr>
            <a:spLocks noGrp="1"/>
          </p:cNvSpPr>
          <p:nvPr>
            <p:ph type="dt" sz="half" idx="10"/>
          </p:nvPr>
        </p:nvSpPr>
        <p:spPr/>
        <p:txBody>
          <a:bodyPr rtlCol="0"/>
          <a:lstStyle>
            <a:lvl1pPr>
              <a:defRPr>
                <a:solidFill>
                  <a:schemeClr val="bg2"/>
                </a:solidFill>
              </a:defRPr>
            </a:lvl1pPr>
          </a:lstStyle>
          <a:p>
            <a:pPr rtl="0"/>
            <a:r>
              <a:rPr lang="zh-CN"/>
              <a:t>20XX/2/8</a:t>
            </a:r>
          </a:p>
        </p:txBody>
      </p:sp>
      <p:sp>
        <p:nvSpPr>
          <p:cNvPr id="5" name="页脚占位符 4">
            <a:extLst>
              <a:ext uri="{FF2B5EF4-FFF2-40B4-BE49-F238E27FC236}">
                <a16:creationId xmlns:a16="http://schemas.microsoft.com/office/drawing/2014/main" id="{E111AB28-20BD-4CD8-9840-985C3EDBA16F}"/>
              </a:ext>
            </a:extLst>
          </p:cNvPr>
          <p:cNvSpPr>
            <a:spLocks noGrp="1"/>
          </p:cNvSpPr>
          <p:nvPr>
            <p:ph type="ftr" sz="quarter" idx="11"/>
          </p:nvPr>
        </p:nvSpPr>
        <p:spPr/>
        <p:txBody>
          <a:bodyPr rtlCol="0"/>
          <a:lstStyle/>
          <a:p>
            <a:pPr rtl="0"/>
            <a:r>
              <a:rPr lang="zh-CN"/>
              <a:t>示例页脚文本</a:t>
            </a:r>
          </a:p>
        </p:txBody>
      </p:sp>
      <p:sp>
        <p:nvSpPr>
          <p:cNvPr id="6" name="幻灯片编号占位符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rtlCol="0"/>
          <a:lstStyle>
            <a:lvl1pPr>
              <a:defRPr>
                <a:solidFill>
                  <a:schemeClr val="bg2"/>
                </a:solidFill>
              </a:defRPr>
            </a:lvl1pPr>
          </a:lstStyle>
          <a:p>
            <a:pPr rtl="0"/>
            <a:fld id="{08AB70BE-1769-45B8-85A6-0C837432C7E6}" type="slidenum">
              <a:rPr lang="zh-CN" smtClean="0"/>
              <a:pPr/>
              <a:t>‹#›</a:t>
            </a:fld>
            <a:endParaRPr lang="zh-CN" dirty="0"/>
          </a:p>
        </p:txBody>
      </p:sp>
    </p:spTree>
    <p:extLst>
      <p:ext uri="{BB962C8B-B14F-4D97-AF65-F5344CB8AC3E}">
        <p14:creationId xmlns:p14="http://schemas.microsoft.com/office/powerpoint/2010/main" val="4110016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F5CB06-0454-4BF1-8011-F8B1A95954F1}"/>
              </a:ext>
            </a:extLst>
          </p:cNvPr>
          <p:cNvSpPr>
            <a:spLocks noGrp="1"/>
          </p:cNvSpPr>
          <p:nvPr>
            <p:ph type="title"/>
          </p:nvPr>
        </p:nvSpPr>
        <p:spPr/>
        <p:txBody>
          <a:bodyPr rtlCol="0"/>
          <a:lstStyle/>
          <a:p>
            <a:pPr rtl="0"/>
            <a:r>
              <a:rPr lang="zh-CN" altLang="en-US"/>
              <a:t>单击此处编辑母版标题样式</a:t>
            </a:r>
            <a:endParaRPr lang="zh-CN"/>
          </a:p>
        </p:txBody>
      </p:sp>
      <p:sp>
        <p:nvSpPr>
          <p:cNvPr id="3" name="内容占位符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4" name="内容占位符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5" name="日期占位符 4">
            <a:extLst>
              <a:ext uri="{FF2B5EF4-FFF2-40B4-BE49-F238E27FC236}">
                <a16:creationId xmlns:a16="http://schemas.microsoft.com/office/drawing/2014/main" id="{7CBD9F59-B591-4E2F-899E-3CA78CE82D45}"/>
              </a:ext>
            </a:extLst>
          </p:cNvPr>
          <p:cNvSpPr>
            <a:spLocks noGrp="1"/>
          </p:cNvSpPr>
          <p:nvPr>
            <p:ph type="dt" sz="half" idx="10"/>
          </p:nvPr>
        </p:nvSpPr>
        <p:spPr/>
        <p:txBody>
          <a:bodyPr rtlCol="0"/>
          <a:lstStyle>
            <a:lvl1pPr>
              <a:defRPr>
                <a:solidFill>
                  <a:schemeClr val="bg2"/>
                </a:solidFill>
              </a:defRPr>
            </a:lvl1pPr>
          </a:lstStyle>
          <a:p>
            <a:pPr rtl="0"/>
            <a:r>
              <a:rPr lang="zh-CN"/>
              <a:t>20XX/2/8</a:t>
            </a:r>
          </a:p>
        </p:txBody>
      </p:sp>
      <p:sp>
        <p:nvSpPr>
          <p:cNvPr id="6" name="页脚占位符 5">
            <a:extLst>
              <a:ext uri="{FF2B5EF4-FFF2-40B4-BE49-F238E27FC236}">
                <a16:creationId xmlns:a16="http://schemas.microsoft.com/office/drawing/2014/main" id="{046CFD12-B3EC-432C-B264-8AB571CAAFD5}"/>
              </a:ext>
            </a:extLst>
          </p:cNvPr>
          <p:cNvSpPr>
            <a:spLocks noGrp="1"/>
          </p:cNvSpPr>
          <p:nvPr>
            <p:ph type="ftr" sz="quarter" idx="11"/>
          </p:nvPr>
        </p:nvSpPr>
        <p:spPr/>
        <p:txBody>
          <a:bodyPr rtlCol="0"/>
          <a:lstStyle/>
          <a:p>
            <a:pPr rtl="0"/>
            <a:r>
              <a:rPr lang="zh-CN"/>
              <a:t>示例页脚文本</a:t>
            </a:r>
          </a:p>
        </p:txBody>
      </p:sp>
      <p:sp>
        <p:nvSpPr>
          <p:cNvPr id="7" name="灯片编号占位符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rtlCol="0"/>
          <a:lstStyle>
            <a:lvl1pPr>
              <a:defRPr>
                <a:solidFill>
                  <a:schemeClr val="bg2"/>
                </a:solidFill>
              </a:defRPr>
            </a:lvl1pPr>
          </a:lstStyle>
          <a:p>
            <a:pPr rtl="0"/>
            <a:fld id="{08AB70BE-1769-45B8-85A6-0C837432C7E6}" type="slidenum">
              <a:rPr lang="zh-CN" smtClean="0"/>
              <a:pPr/>
              <a:t>‹#›</a:t>
            </a:fld>
            <a:endParaRPr lang="zh-CN" dirty="0"/>
          </a:p>
        </p:txBody>
      </p:sp>
    </p:spTree>
    <p:extLst>
      <p:ext uri="{BB962C8B-B14F-4D97-AF65-F5344CB8AC3E}">
        <p14:creationId xmlns:p14="http://schemas.microsoft.com/office/powerpoint/2010/main" val="2212128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A3E062-B7F5-4D30-B416-1BBB4A7D0F06}"/>
              </a:ext>
            </a:extLst>
          </p:cNvPr>
          <p:cNvSpPr>
            <a:spLocks noGrp="1"/>
          </p:cNvSpPr>
          <p:nvPr>
            <p:ph type="title"/>
          </p:nvPr>
        </p:nvSpPr>
        <p:spPr/>
        <p:txBody>
          <a:bodyPr rtlCol="0"/>
          <a:lstStyle/>
          <a:p>
            <a:pPr rtl="0"/>
            <a:r>
              <a:rPr lang="zh-CN" altLang="en-US"/>
              <a:t>单击此处编辑母版标题样式</a:t>
            </a:r>
            <a:endParaRPr lang="zh-CN"/>
          </a:p>
        </p:txBody>
      </p:sp>
      <p:sp>
        <p:nvSpPr>
          <p:cNvPr id="3" name="日期占位符 2">
            <a:extLst>
              <a:ext uri="{FF2B5EF4-FFF2-40B4-BE49-F238E27FC236}">
                <a16:creationId xmlns:a16="http://schemas.microsoft.com/office/drawing/2014/main" id="{31BDFF7A-EBD3-4FEB-8451-5D7355069117}"/>
              </a:ext>
            </a:extLst>
          </p:cNvPr>
          <p:cNvSpPr>
            <a:spLocks noGrp="1"/>
          </p:cNvSpPr>
          <p:nvPr>
            <p:ph type="dt" sz="half" idx="10"/>
          </p:nvPr>
        </p:nvSpPr>
        <p:spPr/>
        <p:txBody>
          <a:bodyPr rtlCol="0"/>
          <a:lstStyle>
            <a:lvl1pPr>
              <a:defRPr>
                <a:solidFill>
                  <a:schemeClr val="bg2"/>
                </a:solidFill>
              </a:defRPr>
            </a:lvl1pPr>
          </a:lstStyle>
          <a:p>
            <a:pPr rtl="0"/>
            <a:r>
              <a:rPr lang="zh-CN"/>
              <a:t>20XX/2/8</a:t>
            </a:r>
          </a:p>
        </p:txBody>
      </p:sp>
      <p:sp>
        <p:nvSpPr>
          <p:cNvPr id="4" name="页脚占位符 3">
            <a:extLst>
              <a:ext uri="{FF2B5EF4-FFF2-40B4-BE49-F238E27FC236}">
                <a16:creationId xmlns:a16="http://schemas.microsoft.com/office/drawing/2014/main" id="{08F54A2D-2C4B-4E1D-AC16-E3B1F1DDB562}"/>
              </a:ext>
            </a:extLst>
          </p:cNvPr>
          <p:cNvSpPr>
            <a:spLocks noGrp="1"/>
          </p:cNvSpPr>
          <p:nvPr>
            <p:ph type="ftr" sz="quarter" idx="11"/>
          </p:nvPr>
        </p:nvSpPr>
        <p:spPr/>
        <p:txBody>
          <a:bodyPr rtlCol="0"/>
          <a:lstStyle/>
          <a:p>
            <a:pPr rtl="0"/>
            <a:r>
              <a:rPr lang="zh-CN"/>
              <a:t>示例页脚文本</a:t>
            </a:r>
          </a:p>
        </p:txBody>
      </p:sp>
      <p:sp>
        <p:nvSpPr>
          <p:cNvPr id="5" name="灯片编号占位符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rtlCol="0"/>
          <a:lstStyle>
            <a:lvl1pPr>
              <a:defRPr>
                <a:solidFill>
                  <a:schemeClr val="bg2"/>
                </a:solidFill>
              </a:defRPr>
            </a:lvl1pPr>
          </a:lstStyle>
          <a:p>
            <a:pPr rtl="0"/>
            <a:fld id="{08AB70BE-1769-45B8-85A6-0C837432C7E6}" type="slidenum">
              <a:rPr lang="zh-CN" smtClean="0"/>
              <a:pPr/>
              <a:t>‹#›</a:t>
            </a:fld>
            <a:endParaRPr lang="zh-CN" dirty="0"/>
          </a:p>
        </p:txBody>
      </p:sp>
    </p:spTree>
    <p:extLst>
      <p:ext uri="{BB962C8B-B14F-4D97-AF65-F5344CB8AC3E}">
        <p14:creationId xmlns:p14="http://schemas.microsoft.com/office/powerpoint/2010/main" val="5215713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rtlCol="0" anchor="b"/>
          <a:lstStyle>
            <a:lvl1pPr>
              <a:defRPr sz="3200"/>
            </a:lvl1pPr>
          </a:lstStyle>
          <a:p>
            <a:pPr rtl="0"/>
            <a:r>
              <a:rPr lang="zh-CN" altLang="en-US"/>
              <a:t>单击此处编辑母版标题样式</a:t>
            </a:r>
            <a:endParaRPr lang="zh-CN"/>
          </a:p>
        </p:txBody>
      </p:sp>
      <p:sp>
        <p:nvSpPr>
          <p:cNvPr id="3" name="内容占位符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4" name="文本占位符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a:t>单击此处编辑母版文本样式</a:t>
            </a:r>
          </a:p>
        </p:txBody>
      </p:sp>
      <p:sp>
        <p:nvSpPr>
          <p:cNvPr id="5" name="日期占位符 4">
            <a:extLst>
              <a:ext uri="{FF2B5EF4-FFF2-40B4-BE49-F238E27FC236}">
                <a16:creationId xmlns:a16="http://schemas.microsoft.com/office/drawing/2014/main" id="{B4F1C41D-2A59-4512-8034-6DB705787D78}"/>
              </a:ext>
            </a:extLst>
          </p:cNvPr>
          <p:cNvSpPr>
            <a:spLocks noGrp="1"/>
          </p:cNvSpPr>
          <p:nvPr>
            <p:ph type="dt" sz="half" idx="10"/>
          </p:nvPr>
        </p:nvSpPr>
        <p:spPr/>
        <p:txBody>
          <a:bodyPr rtlCol="0"/>
          <a:lstStyle>
            <a:lvl1pPr>
              <a:defRPr>
                <a:solidFill>
                  <a:schemeClr val="bg2"/>
                </a:solidFill>
              </a:defRPr>
            </a:lvl1pPr>
          </a:lstStyle>
          <a:p>
            <a:pPr rtl="0"/>
            <a:r>
              <a:rPr lang="zh-CN"/>
              <a:t>20XX/2/8</a:t>
            </a:r>
          </a:p>
        </p:txBody>
      </p:sp>
      <p:sp>
        <p:nvSpPr>
          <p:cNvPr id="6" name="页脚占位符 5">
            <a:extLst>
              <a:ext uri="{FF2B5EF4-FFF2-40B4-BE49-F238E27FC236}">
                <a16:creationId xmlns:a16="http://schemas.microsoft.com/office/drawing/2014/main" id="{BD85C494-778C-4EE6-9402-242E1CDD9A69}"/>
              </a:ext>
            </a:extLst>
          </p:cNvPr>
          <p:cNvSpPr>
            <a:spLocks noGrp="1"/>
          </p:cNvSpPr>
          <p:nvPr>
            <p:ph type="ftr" sz="quarter" idx="11"/>
          </p:nvPr>
        </p:nvSpPr>
        <p:spPr/>
        <p:txBody>
          <a:bodyPr rtlCol="0"/>
          <a:lstStyle/>
          <a:p>
            <a:pPr rtl="0"/>
            <a:r>
              <a:rPr lang="zh-CN"/>
              <a:t>示例页脚文本</a:t>
            </a:r>
          </a:p>
        </p:txBody>
      </p:sp>
      <p:sp>
        <p:nvSpPr>
          <p:cNvPr id="7" name="灯片编号占位符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rtlCol="0"/>
          <a:lstStyle>
            <a:lvl1pPr>
              <a:defRPr>
                <a:solidFill>
                  <a:schemeClr val="bg2"/>
                </a:solidFill>
              </a:defRPr>
            </a:lvl1pPr>
          </a:lstStyle>
          <a:p>
            <a:pPr rtl="0"/>
            <a:fld id="{08AB70BE-1769-45B8-85A6-0C837432C7E6}" type="slidenum">
              <a:rPr lang="zh-CN" smtClean="0"/>
              <a:pPr/>
              <a:t>‹#›</a:t>
            </a:fld>
            <a:endParaRPr lang="zh-CN" dirty="0"/>
          </a:p>
        </p:txBody>
      </p:sp>
    </p:spTree>
    <p:extLst>
      <p:ext uri="{BB962C8B-B14F-4D97-AF65-F5344CB8AC3E}">
        <p14:creationId xmlns:p14="http://schemas.microsoft.com/office/powerpoint/2010/main" val="9777147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rtlCol="0" anchor="b"/>
          <a:lstStyle>
            <a:lvl1pPr>
              <a:defRPr sz="3200"/>
            </a:lvl1pPr>
          </a:lstStyle>
          <a:p>
            <a:pPr rtl="0"/>
            <a:r>
              <a:rPr lang="zh-CN" altLang="en-US"/>
              <a:t>单击此处编辑母版标题样式</a:t>
            </a:r>
            <a:endParaRPr lang="zh-CN"/>
          </a:p>
        </p:txBody>
      </p:sp>
      <p:sp>
        <p:nvSpPr>
          <p:cNvPr id="3" name="图片占位符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zh-CN"/>
          </a:p>
        </p:txBody>
      </p:sp>
      <p:sp>
        <p:nvSpPr>
          <p:cNvPr id="4" name="文本占位符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a:t>单击此处编辑母版文本样式</a:t>
            </a:r>
          </a:p>
        </p:txBody>
      </p:sp>
      <p:sp>
        <p:nvSpPr>
          <p:cNvPr id="5" name="日期占位符 4">
            <a:extLst>
              <a:ext uri="{FF2B5EF4-FFF2-40B4-BE49-F238E27FC236}">
                <a16:creationId xmlns:a16="http://schemas.microsoft.com/office/drawing/2014/main" id="{C7A87172-A64E-4C38-82ED-2A7050B0FB68}"/>
              </a:ext>
            </a:extLst>
          </p:cNvPr>
          <p:cNvSpPr>
            <a:spLocks noGrp="1"/>
          </p:cNvSpPr>
          <p:nvPr>
            <p:ph type="dt" sz="half" idx="10"/>
          </p:nvPr>
        </p:nvSpPr>
        <p:spPr/>
        <p:txBody>
          <a:bodyPr rtlCol="0"/>
          <a:lstStyle>
            <a:lvl1pPr>
              <a:defRPr>
                <a:solidFill>
                  <a:schemeClr val="bg2"/>
                </a:solidFill>
              </a:defRPr>
            </a:lvl1pPr>
          </a:lstStyle>
          <a:p>
            <a:pPr rtl="0"/>
            <a:r>
              <a:rPr lang="zh-CN"/>
              <a:t>20XX/2/8</a:t>
            </a:r>
          </a:p>
        </p:txBody>
      </p:sp>
      <p:sp>
        <p:nvSpPr>
          <p:cNvPr id="6" name="页脚占位符 5">
            <a:extLst>
              <a:ext uri="{FF2B5EF4-FFF2-40B4-BE49-F238E27FC236}">
                <a16:creationId xmlns:a16="http://schemas.microsoft.com/office/drawing/2014/main" id="{BC0C3E24-28E2-4512-BEA0-DAEC5E8465CB}"/>
              </a:ext>
            </a:extLst>
          </p:cNvPr>
          <p:cNvSpPr>
            <a:spLocks noGrp="1"/>
          </p:cNvSpPr>
          <p:nvPr>
            <p:ph type="ftr" sz="quarter" idx="11"/>
          </p:nvPr>
        </p:nvSpPr>
        <p:spPr/>
        <p:txBody>
          <a:bodyPr rtlCol="0"/>
          <a:lstStyle/>
          <a:p>
            <a:pPr rtl="0"/>
            <a:r>
              <a:rPr lang="zh-CN"/>
              <a:t>示例页脚文本</a:t>
            </a:r>
          </a:p>
        </p:txBody>
      </p:sp>
      <p:sp>
        <p:nvSpPr>
          <p:cNvPr id="7" name="灯片编号占位符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rtlCol="0"/>
          <a:lstStyle>
            <a:lvl1pPr>
              <a:defRPr>
                <a:solidFill>
                  <a:schemeClr val="bg2"/>
                </a:solidFill>
              </a:defRPr>
            </a:lvl1pPr>
          </a:lstStyle>
          <a:p>
            <a:pPr rtl="0"/>
            <a:fld id="{08AB70BE-1769-45B8-85A6-0C837432C7E6}" type="slidenum">
              <a:rPr lang="zh-CN" smtClean="0"/>
              <a:pPr/>
              <a:t>‹#›</a:t>
            </a:fld>
            <a:endParaRPr lang="zh-CN" dirty="0"/>
          </a:p>
        </p:txBody>
      </p:sp>
    </p:spTree>
    <p:extLst>
      <p:ext uri="{BB962C8B-B14F-4D97-AF65-F5344CB8AC3E}">
        <p14:creationId xmlns:p14="http://schemas.microsoft.com/office/powerpoint/2010/main" val="647360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议程">
    <p:bg>
      <p:bgPr>
        <a:solidFill>
          <a:schemeClr val="accent2"/>
        </a:solidFill>
        <a:effectLst/>
      </p:bgPr>
    </p:bg>
    <p:spTree>
      <p:nvGrpSpPr>
        <p:cNvPr id="1" name=""/>
        <p:cNvGrpSpPr/>
        <p:nvPr/>
      </p:nvGrpSpPr>
      <p:grpSpPr>
        <a:xfrm>
          <a:off x="0" y="0"/>
          <a:ext cx="0" cy="0"/>
          <a:chOff x="0" y="0"/>
          <a:chExt cx="0" cy="0"/>
        </a:xfrm>
      </p:grpSpPr>
      <p:sp>
        <p:nvSpPr>
          <p:cNvPr id="16" name="长方形 15">
            <a:extLst>
              <a:ext uri="{FF2B5EF4-FFF2-40B4-BE49-F238E27FC236}">
                <a16:creationId xmlns:a16="http://schemas.microsoft.com/office/drawing/2014/main" id="{E6C91E54-DBE4-467A-A827-2C5C88E612F7}"/>
              </a:ext>
              <a:ext uri="{C183D7F6-B498-43B3-948B-1728B52AA6E4}">
                <adec:decorative xmlns:adec="http://schemas.microsoft.com/office/drawing/2017/decorative" val="1"/>
              </a:ext>
            </a:extLst>
          </p:cNvPr>
          <p:cNvSpPr/>
          <p:nvPr userDrawn="1"/>
        </p:nvSpPr>
        <p:spPr>
          <a:xfrm>
            <a:off x="0" y="2880244"/>
            <a:ext cx="12192000" cy="397775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18" name="标题 1">
            <a:extLst>
              <a:ext uri="{FF2B5EF4-FFF2-40B4-BE49-F238E27FC236}">
                <a16:creationId xmlns:a16="http://schemas.microsoft.com/office/drawing/2014/main" id="{DBAED78D-8293-4554-BA23-D14EC617A455}"/>
              </a:ext>
            </a:extLst>
          </p:cNvPr>
          <p:cNvSpPr>
            <a:spLocks noGrp="1"/>
          </p:cNvSpPr>
          <p:nvPr>
            <p:ph type="title"/>
          </p:nvPr>
        </p:nvSpPr>
        <p:spPr>
          <a:xfrm>
            <a:off x="914401" y="525440"/>
            <a:ext cx="5390983" cy="1963318"/>
          </a:xfrm>
        </p:spPr>
        <p:txBody>
          <a:bodyPr rtlCol="0"/>
          <a:lstStyle>
            <a:lvl1pPr>
              <a:defRPr>
                <a:solidFill>
                  <a:schemeClr val="bg2"/>
                </a:solidFill>
              </a:defRPr>
            </a:lvl1pPr>
          </a:lstStyle>
          <a:p>
            <a:pPr rtl="0"/>
            <a:r>
              <a:rPr lang="zh-CN" altLang="en-US">
                <a:solidFill>
                  <a:srgbClr val="FFFFFF"/>
                </a:solidFill>
              </a:rPr>
              <a:t>单击此处编辑母版标题样式</a:t>
            </a:r>
            <a:endParaRPr lang="zh-CN" dirty="0">
              <a:solidFill>
                <a:srgbClr val="FFFFFF"/>
              </a:solidFill>
            </a:endParaRPr>
          </a:p>
        </p:txBody>
      </p:sp>
      <p:sp>
        <p:nvSpPr>
          <p:cNvPr id="20" name="内容占位符 2">
            <a:extLst>
              <a:ext uri="{FF2B5EF4-FFF2-40B4-BE49-F238E27FC236}">
                <a16:creationId xmlns:a16="http://schemas.microsoft.com/office/drawing/2014/main" id="{A9EFAE44-6509-43CD-AB03-7B4944875BE4}"/>
              </a:ext>
            </a:extLst>
          </p:cNvPr>
          <p:cNvSpPr>
            <a:spLocks noGrp="1"/>
          </p:cNvSpPr>
          <p:nvPr>
            <p:ph idx="1"/>
          </p:nvPr>
        </p:nvSpPr>
        <p:spPr>
          <a:xfrm>
            <a:off x="914401" y="3377821"/>
            <a:ext cx="5181600" cy="2799142"/>
          </a:xfrm>
        </p:spPr>
        <p:txBody>
          <a:bodyPr rtlCol="0">
            <a:normAutofit/>
          </a:bodyPr>
          <a:lstStyle>
            <a:lvl1pPr>
              <a:buNone/>
              <a:defRPr/>
            </a:lvl1pPr>
          </a:lstStyle>
          <a:p>
            <a:pPr lvl="0" rtl="0"/>
            <a:r>
              <a:rPr lang="zh-CN" altLang="en-US"/>
              <a:t>单击此处编辑母版文本样式</a:t>
            </a:r>
          </a:p>
        </p:txBody>
      </p:sp>
      <p:sp>
        <p:nvSpPr>
          <p:cNvPr id="3" name="页脚占位符 2">
            <a:extLst>
              <a:ext uri="{FF2B5EF4-FFF2-40B4-BE49-F238E27FC236}">
                <a16:creationId xmlns:a16="http://schemas.microsoft.com/office/drawing/2014/main" id="{C9753C5C-8415-4BF0-810D-A4C22F695ECF}"/>
              </a:ext>
            </a:extLst>
          </p:cNvPr>
          <p:cNvSpPr>
            <a:spLocks noGrp="1"/>
          </p:cNvSpPr>
          <p:nvPr>
            <p:ph type="ftr" sz="quarter" idx="11"/>
          </p:nvPr>
        </p:nvSpPr>
        <p:spPr/>
        <p:txBody>
          <a:bodyPr rtlCol="0"/>
          <a:lstStyle/>
          <a:p>
            <a:pPr rtl="0"/>
            <a:r>
              <a:rPr lang="zh-CN"/>
              <a:t>示例页脚文本</a:t>
            </a:r>
          </a:p>
        </p:txBody>
      </p:sp>
      <p:sp>
        <p:nvSpPr>
          <p:cNvPr id="24" name="图片占位符 23">
            <a:extLst>
              <a:ext uri="{FF2B5EF4-FFF2-40B4-BE49-F238E27FC236}">
                <a16:creationId xmlns:a16="http://schemas.microsoft.com/office/drawing/2014/main" id="{D5749D8A-F20A-4228-9136-5891AE0352B9}"/>
              </a:ext>
            </a:extLst>
          </p:cNvPr>
          <p:cNvSpPr>
            <a:spLocks noGrp="1"/>
          </p:cNvSpPr>
          <p:nvPr>
            <p:ph type="pic" sz="quarter" idx="13"/>
          </p:nvPr>
        </p:nvSpPr>
        <p:spPr>
          <a:xfrm>
            <a:off x="6514166" y="-1798"/>
            <a:ext cx="2846566" cy="2872294"/>
          </a:xfrm>
          <a:custGeom>
            <a:avLst/>
            <a:gdLst>
              <a:gd name="connsiteX0" fmla="*/ 2797 w 2846566"/>
              <a:gd name="connsiteY0" fmla="*/ 0 h 2838450"/>
              <a:gd name="connsiteX1" fmla="*/ 2846566 w 2846566"/>
              <a:gd name="connsiteY1" fmla="*/ 0 h 2838450"/>
              <a:gd name="connsiteX2" fmla="*/ 2846566 w 2846566"/>
              <a:gd name="connsiteY2" fmla="*/ 2838450 h 2838450"/>
              <a:gd name="connsiteX3" fmla="*/ 2091122 w 2846566"/>
              <a:gd name="connsiteY3" fmla="*/ 2838450 h 2838450"/>
              <a:gd name="connsiteX4" fmla="*/ 1974232 w 2846566"/>
              <a:gd name="connsiteY4" fmla="*/ 2820914 h 2838450"/>
              <a:gd name="connsiteX5" fmla="*/ 0 w 2846566"/>
              <a:gd name="connsiteY5" fmla="*/ 404262 h 2838450"/>
              <a:gd name="connsiteX6" fmla="*/ 2797 w 2846566"/>
              <a:gd name="connsiteY6" fmla="*/ 293225 h 283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46566" h="2838450">
                <a:moveTo>
                  <a:pt x="2797" y="0"/>
                </a:moveTo>
                <a:lnTo>
                  <a:pt x="2846566" y="0"/>
                </a:lnTo>
                <a:lnTo>
                  <a:pt x="2846566" y="2838450"/>
                </a:lnTo>
                <a:lnTo>
                  <a:pt x="2091122" y="2838450"/>
                </a:lnTo>
                <a:lnTo>
                  <a:pt x="1974232" y="2820914"/>
                </a:lnTo>
                <a:cubicBezTo>
                  <a:pt x="848632" y="2597020"/>
                  <a:pt x="0" y="1600146"/>
                  <a:pt x="0" y="404262"/>
                </a:cubicBezTo>
                <a:lnTo>
                  <a:pt x="2797" y="293225"/>
                </a:lnTo>
                <a:close/>
              </a:path>
            </a:pathLst>
          </a:custGeom>
          <a:solidFill>
            <a:schemeClr val="accent6"/>
          </a:solidFill>
        </p:spPr>
        <p:txBody>
          <a:bodyPr wrap="square" rtlCol="0">
            <a:noAutofit/>
          </a:bodyPr>
          <a:lstStyle>
            <a:lvl1pPr algn="r">
              <a:defRPr/>
            </a:lvl1pPr>
          </a:lstStyle>
          <a:p>
            <a:pPr rtl="0"/>
            <a:r>
              <a:rPr lang="zh-CN" altLang="en-US"/>
              <a:t>单击图标添加图片</a:t>
            </a:r>
            <a:endParaRPr lang="zh-CN" dirty="0"/>
          </a:p>
        </p:txBody>
      </p:sp>
      <p:sp>
        <p:nvSpPr>
          <p:cNvPr id="27" name="图片占位符 26">
            <a:extLst>
              <a:ext uri="{FF2B5EF4-FFF2-40B4-BE49-F238E27FC236}">
                <a16:creationId xmlns:a16="http://schemas.microsoft.com/office/drawing/2014/main" id="{4A3C6DC1-25FD-4947-8211-89B20E599AE3}"/>
              </a:ext>
            </a:extLst>
          </p:cNvPr>
          <p:cNvSpPr>
            <a:spLocks noGrp="1"/>
          </p:cNvSpPr>
          <p:nvPr>
            <p:ph type="pic" sz="quarter" idx="14"/>
          </p:nvPr>
        </p:nvSpPr>
        <p:spPr>
          <a:xfrm>
            <a:off x="9360733" y="-1798"/>
            <a:ext cx="2826990" cy="2854594"/>
          </a:xfrm>
          <a:custGeom>
            <a:avLst/>
            <a:gdLst>
              <a:gd name="connsiteX0" fmla="*/ 0 w 2826990"/>
              <a:gd name="connsiteY0" fmla="*/ 0 h 2854594"/>
              <a:gd name="connsiteX1" fmla="*/ 2826990 w 2826990"/>
              <a:gd name="connsiteY1" fmla="*/ 0 h 2854594"/>
              <a:gd name="connsiteX2" fmla="*/ 2826990 w 2826990"/>
              <a:gd name="connsiteY2" fmla="*/ 2854594 h 2854594"/>
              <a:gd name="connsiteX3" fmla="*/ 0 w 2826990"/>
              <a:gd name="connsiteY3" fmla="*/ 2854594 h 2854594"/>
            </a:gdLst>
            <a:ahLst/>
            <a:cxnLst>
              <a:cxn ang="0">
                <a:pos x="connsiteX0" y="connsiteY0"/>
              </a:cxn>
              <a:cxn ang="0">
                <a:pos x="connsiteX1" y="connsiteY1"/>
              </a:cxn>
              <a:cxn ang="0">
                <a:pos x="connsiteX2" y="connsiteY2"/>
              </a:cxn>
              <a:cxn ang="0">
                <a:pos x="connsiteX3" y="connsiteY3"/>
              </a:cxn>
            </a:cxnLst>
            <a:rect l="l" t="t" r="r" b="b"/>
            <a:pathLst>
              <a:path w="2826990" h="2854594">
                <a:moveTo>
                  <a:pt x="0" y="0"/>
                </a:moveTo>
                <a:lnTo>
                  <a:pt x="2826990" y="0"/>
                </a:lnTo>
                <a:lnTo>
                  <a:pt x="2826990" y="2854594"/>
                </a:lnTo>
                <a:lnTo>
                  <a:pt x="0" y="2854594"/>
                </a:lnTo>
                <a:close/>
              </a:path>
            </a:pathLst>
          </a:custGeom>
          <a:solidFill>
            <a:schemeClr val="accent6">
              <a:lumMod val="60000"/>
              <a:lumOff val="40000"/>
            </a:schemeClr>
          </a:solidFill>
        </p:spPr>
        <p:txBody>
          <a:bodyPr wrap="square" rtlCol="0">
            <a:noAutofit/>
          </a:bodyPr>
          <a:lstStyle/>
          <a:p>
            <a:pPr rtl="0"/>
            <a:r>
              <a:rPr lang="zh-CN" altLang="en-US"/>
              <a:t>单击图标添加图片</a:t>
            </a:r>
            <a:endParaRPr lang="zh-CN" dirty="0"/>
          </a:p>
        </p:txBody>
      </p:sp>
      <p:sp>
        <p:nvSpPr>
          <p:cNvPr id="30" name="图片占位符 29">
            <a:extLst>
              <a:ext uri="{FF2B5EF4-FFF2-40B4-BE49-F238E27FC236}">
                <a16:creationId xmlns:a16="http://schemas.microsoft.com/office/drawing/2014/main" id="{53C819AA-E73C-44C7-9928-5E1A8A22BC5F}"/>
              </a:ext>
            </a:extLst>
          </p:cNvPr>
          <p:cNvSpPr>
            <a:spLocks noGrp="1"/>
          </p:cNvSpPr>
          <p:nvPr>
            <p:ph type="pic" sz="quarter" idx="15"/>
          </p:nvPr>
        </p:nvSpPr>
        <p:spPr>
          <a:xfrm>
            <a:off x="6514169" y="2856391"/>
            <a:ext cx="2846565" cy="4001609"/>
          </a:xfrm>
          <a:custGeom>
            <a:avLst/>
            <a:gdLst>
              <a:gd name="connsiteX0" fmla="*/ 2436721 w 2846565"/>
              <a:gd name="connsiteY0" fmla="*/ 0 h 4001609"/>
              <a:gd name="connsiteX1" fmla="*/ 2846565 w 2846565"/>
              <a:gd name="connsiteY1" fmla="*/ 0 h 4001609"/>
              <a:gd name="connsiteX2" fmla="*/ 2846565 w 2846565"/>
              <a:gd name="connsiteY2" fmla="*/ 4001609 h 4001609"/>
              <a:gd name="connsiteX3" fmla="*/ 2796 w 2846565"/>
              <a:gd name="connsiteY3" fmla="*/ 4001608 h 4001609"/>
              <a:gd name="connsiteX4" fmla="*/ 2796 w 2846565"/>
              <a:gd name="connsiteY4" fmla="*/ 2564348 h 4001609"/>
              <a:gd name="connsiteX5" fmla="*/ 0 w 2846565"/>
              <a:gd name="connsiteY5" fmla="*/ 2453758 h 4001609"/>
              <a:gd name="connsiteX6" fmla="*/ 2202875 w 2846565"/>
              <a:gd name="connsiteY6" fmla="*/ 12668 h 4001609"/>
              <a:gd name="connsiteX7" fmla="*/ 2436721 w 2846565"/>
              <a:gd name="connsiteY7" fmla="*/ 860 h 4001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46565" h="4001609">
                <a:moveTo>
                  <a:pt x="2436721" y="0"/>
                </a:moveTo>
                <a:lnTo>
                  <a:pt x="2846565" y="0"/>
                </a:lnTo>
                <a:lnTo>
                  <a:pt x="2846565" y="4001609"/>
                </a:lnTo>
                <a:lnTo>
                  <a:pt x="2796" y="4001608"/>
                </a:lnTo>
                <a:lnTo>
                  <a:pt x="2796" y="2564348"/>
                </a:lnTo>
                <a:lnTo>
                  <a:pt x="0" y="2453758"/>
                </a:lnTo>
                <a:cubicBezTo>
                  <a:pt x="0" y="1183283"/>
                  <a:pt x="965553" y="138326"/>
                  <a:pt x="2202875" y="12668"/>
                </a:cubicBezTo>
                <a:lnTo>
                  <a:pt x="2436721" y="860"/>
                </a:lnTo>
                <a:close/>
              </a:path>
            </a:pathLst>
          </a:custGeom>
          <a:solidFill>
            <a:schemeClr val="accent6">
              <a:lumMod val="60000"/>
              <a:lumOff val="40000"/>
            </a:schemeClr>
          </a:solidFill>
        </p:spPr>
        <p:txBody>
          <a:bodyPr wrap="square" rtlCol="0">
            <a:noAutofit/>
          </a:bodyPr>
          <a:lstStyle>
            <a:lvl1pPr algn="r">
              <a:defRPr/>
            </a:lvl1pPr>
          </a:lstStyle>
          <a:p>
            <a:pPr rtl="0"/>
            <a:r>
              <a:rPr lang="zh-CN" altLang="en-US"/>
              <a:t>单击图标添加图片</a:t>
            </a:r>
            <a:endParaRPr lang="zh-CN" dirty="0"/>
          </a:p>
        </p:txBody>
      </p:sp>
      <p:sp>
        <p:nvSpPr>
          <p:cNvPr id="33" name="图片占位符 32">
            <a:extLst>
              <a:ext uri="{FF2B5EF4-FFF2-40B4-BE49-F238E27FC236}">
                <a16:creationId xmlns:a16="http://schemas.microsoft.com/office/drawing/2014/main" id="{64635F40-0058-44E0-95CD-8FFAE1876473}"/>
              </a:ext>
            </a:extLst>
          </p:cNvPr>
          <p:cNvSpPr>
            <a:spLocks noGrp="1"/>
          </p:cNvSpPr>
          <p:nvPr>
            <p:ph type="pic" sz="quarter" idx="16"/>
          </p:nvPr>
        </p:nvSpPr>
        <p:spPr>
          <a:xfrm>
            <a:off x="9356456" y="2828943"/>
            <a:ext cx="2835544" cy="4038805"/>
          </a:xfrm>
          <a:custGeom>
            <a:avLst/>
            <a:gdLst>
              <a:gd name="connsiteX0" fmla="*/ 0 w 2835544"/>
              <a:gd name="connsiteY0" fmla="*/ 0 h 4038805"/>
              <a:gd name="connsiteX1" fmla="*/ 2835544 w 2835544"/>
              <a:gd name="connsiteY1" fmla="*/ 0 h 4038805"/>
              <a:gd name="connsiteX2" fmla="*/ 2835544 w 2835544"/>
              <a:gd name="connsiteY2" fmla="*/ 4038805 h 4038805"/>
              <a:gd name="connsiteX3" fmla="*/ 0 w 2835544"/>
              <a:gd name="connsiteY3" fmla="*/ 4038805 h 4038805"/>
            </a:gdLst>
            <a:ahLst/>
            <a:cxnLst>
              <a:cxn ang="0">
                <a:pos x="connsiteX0" y="connsiteY0"/>
              </a:cxn>
              <a:cxn ang="0">
                <a:pos x="connsiteX1" y="connsiteY1"/>
              </a:cxn>
              <a:cxn ang="0">
                <a:pos x="connsiteX2" y="connsiteY2"/>
              </a:cxn>
              <a:cxn ang="0">
                <a:pos x="connsiteX3" y="connsiteY3"/>
              </a:cxn>
            </a:cxnLst>
            <a:rect l="l" t="t" r="r" b="b"/>
            <a:pathLst>
              <a:path w="2835544" h="4038805">
                <a:moveTo>
                  <a:pt x="0" y="0"/>
                </a:moveTo>
                <a:lnTo>
                  <a:pt x="2835544" y="0"/>
                </a:lnTo>
                <a:lnTo>
                  <a:pt x="2835544" y="4038805"/>
                </a:lnTo>
                <a:lnTo>
                  <a:pt x="0" y="4038805"/>
                </a:lnTo>
                <a:close/>
              </a:path>
            </a:pathLst>
          </a:custGeom>
          <a:solidFill>
            <a:schemeClr val="accent6"/>
          </a:solidFill>
        </p:spPr>
        <p:txBody>
          <a:bodyPr wrap="square" rtlCol="0">
            <a:noAutofit/>
          </a:bodyPr>
          <a:lstStyle/>
          <a:p>
            <a:pPr rtl="0"/>
            <a:r>
              <a:rPr lang="zh-CN" altLang="en-US"/>
              <a:t>单击图标添加图片</a:t>
            </a:r>
            <a:endParaRPr lang="zh-CN" dirty="0"/>
          </a:p>
        </p:txBody>
      </p:sp>
      <p:sp>
        <p:nvSpPr>
          <p:cNvPr id="2" name="日期占位符 1">
            <a:extLst>
              <a:ext uri="{FF2B5EF4-FFF2-40B4-BE49-F238E27FC236}">
                <a16:creationId xmlns:a16="http://schemas.microsoft.com/office/drawing/2014/main" id="{2A2485D4-41D3-4182-8DFE-2E0713EC0B8A}"/>
              </a:ext>
            </a:extLst>
          </p:cNvPr>
          <p:cNvSpPr>
            <a:spLocks noGrp="1"/>
          </p:cNvSpPr>
          <p:nvPr>
            <p:ph type="dt" sz="half" idx="10"/>
          </p:nvPr>
        </p:nvSpPr>
        <p:spPr/>
        <p:txBody>
          <a:bodyPr rtlCol="0"/>
          <a:lstStyle>
            <a:lvl1pPr>
              <a:defRPr>
                <a:solidFill>
                  <a:schemeClr val="bg2"/>
                </a:solidFill>
              </a:defRPr>
            </a:lvl1pPr>
          </a:lstStyle>
          <a:p>
            <a:pPr rtl="0"/>
            <a:r>
              <a:rPr lang="zh-CN"/>
              <a:t>20XX/2/8</a:t>
            </a:r>
          </a:p>
        </p:txBody>
      </p:sp>
      <p:sp>
        <p:nvSpPr>
          <p:cNvPr id="4" name="灯片编号占位符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rtlCol="0"/>
          <a:lstStyle>
            <a:lvl1pPr>
              <a:defRPr>
                <a:solidFill>
                  <a:schemeClr val="bg2"/>
                </a:solidFill>
              </a:defRPr>
            </a:lvl1pPr>
          </a:lstStyle>
          <a:p>
            <a:pPr rtl="0"/>
            <a:fld id="{08AB70BE-1769-45B8-85A6-0C837432C7E6}" type="slidenum">
              <a:rPr lang="zh-CN" smtClean="0"/>
              <a:pPr/>
              <a:t>‹#›</a:t>
            </a:fld>
            <a:endParaRPr lang="zh-CN" dirty="0"/>
          </a:p>
        </p:txBody>
      </p:sp>
    </p:spTree>
    <p:extLst>
      <p:ext uri="{BB962C8B-B14F-4D97-AF65-F5344CB8AC3E}">
        <p14:creationId xmlns:p14="http://schemas.microsoft.com/office/powerpoint/2010/main" val="2120578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简介">
    <p:spTree>
      <p:nvGrpSpPr>
        <p:cNvPr id="1" name=""/>
        <p:cNvGrpSpPr/>
        <p:nvPr/>
      </p:nvGrpSpPr>
      <p:grpSpPr>
        <a:xfrm>
          <a:off x="0" y="0"/>
          <a:ext cx="0" cy="0"/>
          <a:chOff x="0" y="0"/>
          <a:chExt cx="0" cy="0"/>
        </a:xfrm>
      </p:grpSpPr>
      <p:sp useBgFill="1">
        <p:nvSpPr>
          <p:cNvPr id="7" name="长方形 6">
            <a:extLst>
              <a:ext uri="{FF2B5EF4-FFF2-40B4-BE49-F238E27FC236}">
                <a16:creationId xmlns:a16="http://schemas.microsoft.com/office/drawing/2014/main" id="{7624BCA1-E0EF-42A1-B762-D68E4B984818}"/>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8" name="任意多边形：形状 7">
            <a:extLst>
              <a:ext uri="{FF2B5EF4-FFF2-40B4-BE49-F238E27FC236}">
                <a16:creationId xmlns:a16="http://schemas.microsoft.com/office/drawing/2014/main" id="{05C258CF-58AC-4C7A-A953-392693E55383}"/>
              </a:ext>
              <a:ext uri="{C183D7F6-B498-43B3-948B-1728B52AA6E4}">
                <adec:decorative xmlns:adec="http://schemas.microsoft.com/office/drawing/2017/decorative" val="1"/>
              </a:ext>
            </a:extLst>
          </p:cNvPr>
          <p:cNvSpPr/>
          <p:nvPr userDrawn="1"/>
        </p:nvSpPr>
        <p:spPr>
          <a:xfrm>
            <a:off x="0" y="-3537"/>
            <a:ext cx="12192000" cy="4463002"/>
          </a:xfrm>
          <a:custGeom>
            <a:avLst/>
            <a:gdLst>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6051190 w 12192000"/>
              <a:gd name="connsiteY11" fmla="*/ 2210393 h 4463002"/>
              <a:gd name="connsiteX12" fmla="*/ 5343524 w 12192000"/>
              <a:gd name="connsiteY12" fmla="*/ 2210393 h 4463002"/>
              <a:gd name="connsiteX13" fmla="*/ 5343524 w 12192000"/>
              <a:gd name="connsiteY13" fmla="*/ 2209238 h 4463002"/>
              <a:gd name="connsiteX14" fmla="*/ 0 w 12192000"/>
              <a:gd name="connsiteY14" fmla="*/ 2209238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5343524 w 12192000"/>
              <a:gd name="connsiteY11" fmla="*/ 2210393 h 4463002"/>
              <a:gd name="connsiteX12" fmla="*/ 5343524 w 12192000"/>
              <a:gd name="connsiteY12" fmla="*/ 2209238 h 4463002"/>
              <a:gd name="connsiteX13" fmla="*/ 0 w 12192000"/>
              <a:gd name="connsiteY13" fmla="*/ 2209238 h 4463002"/>
              <a:gd name="connsiteX14" fmla="*/ 0 w 12192000"/>
              <a:gd name="connsiteY14"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5343524 w 12192000"/>
              <a:gd name="connsiteY10" fmla="*/ 2210393 h 4463002"/>
              <a:gd name="connsiteX11" fmla="*/ 5343524 w 12192000"/>
              <a:gd name="connsiteY11" fmla="*/ 2209238 h 4463002"/>
              <a:gd name="connsiteX12" fmla="*/ 0 w 12192000"/>
              <a:gd name="connsiteY12" fmla="*/ 2209238 h 4463002"/>
              <a:gd name="connsiteX13" fmla="*/ 0 w 12192000"/>
              <a:gd name="connsiteY13"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5343524 w 12192000"/>
              <a:gd name="connsiteY9" fmla="*/ 2210393 h 4463002"/>
              <a:gd name="connsiteX10" fmla="*/ 5343524 w 12192000"/>
              <a:gd name="connsiteY10" fmla="*/ 2209238 h 4463002"/>
              <a:gd name="connsiteX11" fmla="*/ 0 w 12192000"/>
              <a:gd name="connsiteY11" fmla="*/ 2209238 h 4463002"/>
              <a:gd name="connsiteX12" fmla="*/ 0 w 12192000"/>
              <a:gd name="connsiteY12"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5343524 w 12192000"/>
              <a:gd name="connsiteY9" fmla="*/ 2209238 h 4463002"/>
              <a:gd name="connsiteX10" fmla="*/ 0 w 12192000"/>
              <a:gd name="connsiteY10" fmla="*/ 2209238 h 4463002"/>
              <a:gd name="connsiteX11" fmla="*/ 0 w 12192000"/>
              <a:gd name="connsiteY11"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0 w 12192000"/>
              <a:gd name="connsiteY9" fmla="*/ 2209238 h 4463002"/>
              <a:gd name="connsiteX10" fmla="*/ 0 w 12192000"/>
              <a:gd name="connsiteY10"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0 w 12192000"/>
              <a:gd name="connsiteY8" fmla="*/ 2209238 h 4463002"/>
              <a:gd name="connsiteX9" fmla="*/ 0 w 12192000"/>
              <a:gd name="connsiteY9"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0 w 12192000"/>
              <a:gd name="connsiteY7" fmla="*/ 2209238 h 4463002"/>
              <a:gd name="connsiteX8" fmla="*/ 0 w 12192000"/>
              <a:gd name="connsiteY8" fmla="*/ 0 h 4463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4463002">
                <a:moveTo>
                  <a:pt x="0" y="0"/>
                </a:moveTo>
                <a:lnTo>
                  <a:pt x="12192000" y="0"/>
                </a:lnTo>
                <a:lnTo>
                  <a:pt x="12192000" y="4463002"/>
                </a:lnTo>
                <a:cubicBezTo>
                  <a:pt x="12191459" y="4451584"/>
                  <a:pt x="12190919" y="4440167"/>
                  <a:pt x="12190378" y="4428749"/>
                </a:cubicBezTo>
                <a:cubicBezTo>
                  <a:pt x="12079768" y="3266647"/>
                  <a:pt x="11158638" y="2340865"/>
                  <a:pt x="9998648" y="2223060"/>
                </a:cubicBezTo>
                <a:lnTo>
                  <a:pt x="9764803" y="2211252"/>
                </a:lnTo>
                <a:lnTo>
                  <a:pt x="9764803" y="2210393"/>
                </a:lnTo>
                <a:lnTo>
                  <a:pt x="0" y="2209238"/>
                </a:lnTo>
                <a:lnTo>
                  <a:pt x="0" y="0"/>
                </a:ln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9" name="任意多边形：形状 8">
            <a:extLst>
              <a:ext uri="{FF2B5EF4-FFF2-40B4-BE49-F238E27FC236}">
                <a16:creationId xmlns:a16="http://schemas.microsoft.com/office/drawing/2014/main" id="{5F9CDC83-34B8-4E32-84EC-92854CEE4996}"/>
              </a:ext>
              <a:ext uri="{C183D7F6-B498-43B3-948B-1728B52AA6E4}">
                <adec:decorative xmlns:adec="http://schemas.microsoft.com/office/drawing/2017/decorative" val="1"/>
              </a:ext>
            </a:extLst>
          </p:cNvPr>
          <p:cNvSpPr/>
          <p:nvPr userDrawn="1"/>
        </p:nvSpPr>
        <p:spPr>
          <a:xfrm>
            <a:off x="0" y="-3537"/>
            <a:ext cx="12192000" cy="4463002"/>
          </a:xfrm>
          <a:custGeom>
            <a:avLst/>
            <a:gdLst>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6051190 w 12192000"/>
              <a:gd name="connsiteY11" fmla="*/ 2210393 h 4463002"/>
              <a:gd name="connsiteX12" fmla="*/ 5343524 w 12192000"/>
              <a:gd name="connsiteY12" fmla="*/ 2210393 h 4463002"/>
              <a:gd name="connsiteX13" fmla="*/ 5343524 w 12192000"/>
              <a:gd name="connsiteY13" fmla="*/ 2209238 h 4463002"/>
              <a:gd name="connsiteX14" fmla="*/ 0 w 12192000"/>
              <a:gd name="connsiteY14" fmla="*/ 2209238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5343524 w 12192000"/>
              <a:gd name="connsiteY11" fmla="*/ 2210393 h 4463002"/>
              <a:gd name="connsiteX12" fmla="*/ 5343524 w 12192000"/>
              <a:gd name="connsiteY12" fmla="*/ 2209238 h 4463002"/>
              <a:gd name="connsiteX13" fmla="*/ 0 w 12192000"/>
              <a:gd name="connsiteY13" fmla="*/ 2209238 h 4463002"/>
              <a:gd name="connsiteX14" fmla="*/ 0 w 12192000"/>
              <a:gd name="connsiteY14"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5343524 w 12192000"/>
              <a:gd name="connsiteY10" fmla="*/ 2210393 h 4463002"/>
              <a:gd name="connsiteX11" fmla="*/ 5343524 w 12192000"/>
              <a:gd name="connsiteY11" fmla="*/ 2209238 h 4463002"/>
              <a:gd name="connsiteX12" fmla="*/ 0 w 12192000"/>
              <a:gd name="connsiteY12" fmla="*/ 2209238 h 4463002"/>
              <a:gd name="connsiteX13" fmla="*/ 0 w 12192000"/>
              <a:gd name="connsiteY13"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5343524 w 12192000"/>
              <a:gd name="connsiteY9" fmla="*/ 2210393 h 4463002"/>
              <a:gd name="connsiteX10" fmla="*/ 5343524 w 12192000"/>
              <a:gd name="connsiteY10" fmla="*/ 2209238 h 4463002"/>
              <a:gd name="connsiteX11" fmla="*/ 0 w 12192000"/>
              <a:gd name="connsiteY11" fmla="*/ 2209238 h 4463002"/>
              <a:gd name="connsiteX12" fmla="*/ 0 w 12192000"/>
              <a:gd name="connsiteY12"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5343524 w 12192000"/>
              <a:gd name="connsiteY9" fmla="*/ 2209238 h 4463002"/>
              <a:gd name="connsiteX10" fmla="*/ 0 w 12192000"/>
              <a:gd name="connsiteY10" fmla="*/ 2209238 h 4463002"/>
              <a:gd name="connsiteX11" fmla="*/ 0 w 12192000"/>
              <a:gd name="connsiteY11"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0 w 12192000"/>
              <a:gd name="connsiteY9" fmla="*/ 2209238 h 4463002"/>
              <a:gd name="connsiteX10" fmla="*/ 0 w 12192000"/>
              <a:gd name="connsiteY10"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0 w 12192000"/>
              <a:gd name="connsiteY8" fmla="*/ 2209238 h 4463002"/>
              <a:gd name="connsiteX9" fmla="*/ 0 w 12192000"/>
              <a:gd name="connsiteY9"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0 w 12192000"/>
              <a:gd name="connsiteY7" fmla="*/ 2209238 h 4463002"/>
              <a:gd name="connsiteX8" fmla="*/ 0 w 12192000"/>
              <a:gd name="connsiteY8" fmla="*/ 0 h 4463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4463002">
                <a:moveTo>
                  <a:pt x="0" y="0"/>
                </a:moveTo>
                <a:lnTo>
                  <a:pt x="12192000" y="0"/>
                </a:lnTo>
                <a:lnTo>
                  <a:pt x="12192000" y="4463002"/>
                </a:lnTo>
                <a:cubicBezTo>
                  <a:pt x="12191459" y="4451584"/>
                  <a:pt x="12190919" y="4440167"/>
                  <a:pt x="12190378" y="4428749"/>
                </a:cubicBezTo>
                <a:cubicBezTo>
                  <a:pt x="12079768" y="3266647"/>
                  <a:pt x="11158638" y="2340865"/>
                  <a:pt x="9998648" y="2223060"/>
                </a:cubicBezTo>
                <a:lnTo>
                  <a:pt x="9764803" y="2211252"/>
                </a:lnTo>
                <a:lnTo>
                  <a:pt x="9764803" y="2210393"/>
                </a:lnTo>
                <a:lnTo>
                  <a:pt x="0" y="2209238"/>
                </a:lnTo>
                <a:lnTo>
                  <a:pt x="0" y="0"/>
                </a:lnTo>
                <a:close/>
              </a:path>
            </a:pathLst>
          </a:custGeom>
          <a:solidFill>
            <a:schemeClr val="accent2">
              <a:lumMod val="75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13" name="标题 1">
            <a:extLst>
              <a:ext uri="{FF2B5EF4-FFF2-40B4-BE49-F238E27FC236}">
                <a16:creationId xmlns:a16="http://schemas.microsoft.com/office/drawing/2014/main" id="{21E215A6-E6FC-4D5A-9881-E87CC750741B}"/>
              </a:ext>
            </a:extLst>
          </p:cNvPr>
          <p:cNvSpPr>
            <a:spLocks noGrp="1"/>
          </p:cNvSpPr>
          <p:nvPr>
            <p:ph type="title"/>
          </p:nvPr>
        </p:nvSpPr>
        <p:spPr>
          <a:xfrm>
            <a:off x="2743200" y="1"/>
            <a:ext cx="9432315" cy="2198972"/>
          </a:xfrm>
          <a:custGeom>
            <a:avLst/>
            <a:gdLst>
              <a:gd name="connsiteX0" fmla="*/ 0 w 10240035"/>
              <a:gd name="connsiteY0" fmla="*/ 0 h 2198971"/>
              <a:gd name="connsiteX1" fmla="*/ 10240035 w 10240035"/>
              <a:gd name="connsiteY1" fmla="*/ 0 h 2198971"/>
              <a:gd name="connsiteX2" fmla="*/ 10240035 w 10240035"/>
              <a:gd name="connsiteY2" fmla="*/ 0 h 2198971"/>
              <a:gd name="connsiteX3" fmla="*/ 10240035 w 10240035"/>
              <a:gd name="connsiteY3" fmla="*/ 1099486 h 2198971"/>
              <a:gd name="connsiteX4" fmla="*/ 9140549 w 10240035"/>
              <a:gd name="connsiteY4" fmla="*/ 2198972 h 2198971"/>
              <a:gd name="connsiteX5" fmla="*/ 1099486 w 10240035"/>
              <a:gd name="connsiteY5" fmla="*/ 2198971 h 2198971"/>
              <a:gd name="connsiteX6" fmla="*/ 0 w 10240035"/>
              <a:gd name="connsiteY6" fmla="*/ 1099485 h 2198971"/>
              <a:gd name="connsiteX7" fmla="*/ 0 w 10240035"/>
              <a:gd name="connsiteY7" fmla="*/ 0 h 2198971"/>
              <a:gd name="connsiteX8" fmla="*/ 0 w 10240035"/>
              <a:gd name="connsiteY8" fmla="*/ 0 h 2198971"/>
              <a:gd name="connsiteX0" fmla="*/ 0 w 10240035"/>
              <a:gd name="connsiteY0" fmla="*/ 0 h 2198972"/>
              <a:gd name="connsiteX1" fmla="*/ 10240035 w 10240035"/>
              <a:gd name="connsiteY1" fmla="*/ 0 h 2198972"/>
              <a:gd name="connsiteX2" fmla="*/ 10240035 w 10240035"/>
              <a:gd name="connsiteY2" fmla="*/ 0 h 2198972"/>
              <a:gd name="connsiteX3" fmla="*/ 914054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914054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889670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869858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831758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9371355 w 10240035"/>
              <a:gd name="connsiteY2" fmla="*/ 15240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9371355 w 10240035"/>
              <a:gd name="connsiteY2" fmla="*/ 15240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9371355 w 10240035"/>
              <a:gd name="connsiteY2" fmla="*/ 15240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661291"/>
              <a:gd name="connsiteY0" fmla="*/ 0 h 2198972"/>
              <a:gd name="connsiteX1" fmla="*/ 10240035 w 10661291"/>
              <a:gd name="connsiteY1" fmla="*/ 0 h 2198972"/>
              <a:gd name="connsiteX2" fmla="*/ 7951829 w 10661291"/>
              <a:gd name="connsiteY2" fmla="*/ 2198972 h 2198972"/>
              <a:gd name="connsiteX3" fmla="*/ 1099486 w 10661291"/>
              <a:gd name="connsiteY3" fmla="*/ 2198971 h 2198972"/>
              <a:gd name="connsiteX4" fmla="*/ 0 w 10661291"/>
              <a:gd name="connsiteY4" fmla="*/ 1099485 h 2198972"/>
              <a:gd name="connsiteX5" fmla="*/ 0 w 10661291"/>
              <a:gd name="connsiteY5" fmla="*/ 0 h 2198972"/>
              <a:gd name="connsiteX6" fmla="*/ 0 w 10661291"/>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0 h 2198972"/>
              <a:gd name="connsiteX5" fmla="*/ 0 w 10240035"/>
              <a:gd name="connsiteY5" fmla="*/ 0 h 2198972"/>
              <a:gd name="connsiteX0" fmla="*/ 80772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0 h 2198972"/>
              <a:gd name="connsiteX5" fmla="*/ 807720 w 10240035"/>
              <a:gd name="connsiteY5" fmla="*/ 0 h 2198972"/>
              <a:gd name="connsiteX0" fmla="*/ 900020 w 10332335"/>
              <a:gd name="connsiteY0" fmla="*/ 0 h 2198972"/>
              <a:gd name="connsiteX1" fmla="*/ 10332335 w 10332335"/>
              <a:gd name="connsiteY1" fmla="*/ 0 h 2198972"/>
              <a:gd name="connsiteX2" fmla="*/ 8044129 w 10332335"/>
              <a:gd name="connsiteY2" fmla="*/ 2198972 h 2198972"/>
              <a:gd name="connsiteX3" fmla="*/ 1191786 w 10332335"/>
              <a:gd name="connsiteY3" fmla="*/ 2198971 h 2198972"/>
              <a:gd name="connsiteX4" fmla="*/ 900020 w 10332335"/>
              <a:gd name="connsiteY4" fmla="*/ 0 h 2198972"/>
              <a:gd name="connsiteX0" fmla="*/ 325154 w 9757469"/>
              <a:gd name="connsiteY0" fmla="*/ 0 h 2198972"/>
              <a:gd name="connsiteX1" fmla="*/ 9757469 w 9757469"/>
              <a:gd name="connsiteY1" fmla="*/ 0 h 2198972"/>
              <a:gd name="connsiteX2" fmla="*/ 7469263 w 9757469"/>
              <a:gd name="connsiteY2" fmla="*/ 2198972 h 2198972"/>
              <a:gd name="connsiteX3" fmla="*/ 616920 w 9757469"/>
              <a:gd name="connsiteY3" fmla="*/ 2198971 h 2198972"/>
              <a:gd name="connsiteX4" fmla="*/ 325154 w 9757469"/>
              <a:gd name="connsiteY4" fmla="*/ 0 h 2198972"/>
              <a:gd name="connsiteX0" fmla="*/ 0 w 9432315"/>
              <a:gd name="connsiteY0" fmla="*/ 0 h 2198972"/>
              <a:gd name="connsiteX1" fmla="*/ 9432315 w 9432315"/>
              <a:gd name="connsiteY1" fmla="*/ 0 h 2198972"/>
              <a:gd name="connsiteX2" fmla="*/ 7144109 w 9432315"/>
              <a:gd name="connsiteY2" fmla="*/ 2198972 h 2198972"/>
              <a:gd name="connsiteX3" fmla="*/ 291766 w 9432315"/>
              <a:gd name="connsiteY3" fmla="*/ 2198971 h 2198972"/>
              <a:gd name="connsiteX4" fmla="*/ 0 w 9432315"/>
              <a:gd name="connsiteY4" fmla="*/ 0 h 2198972"/>
              <a:gd name="connsiteX0" fmla="*/ 69347 w 9501662"/>
              <a:gd name="connsiteY0" fmla="*/ 0 h 2198972"/>
              <a:gd name="connsiteX1" fmla="*/ 9501662 w 9501662"/>
              <a:gd name="connsiteY1" fmla="*/ 0 h 2198972"/>
              <a:gd name="connsiteX2" fmla="*/ 7213456 w 9501662"/>
              <a:gd name="connsiteY2" fmla="*/ 2198972 h 2198972"/>
              <a:gd name="connsiteX3" fmla="*/ 86793 w 9501662"/>
              <a:gd name="connsiteY3" fmla="*/ 2198971 h 2198972"/>
              <a:gd name="connsiteX4" fmla="*/ 69347 w 9501662"/>
              <a:gd name="connsiteY4" fmla="*/ 0 h 2198972"/>
              <a:gd name="connsiteX0" fmla="*/ 0 w 9432315"/>
              <a:gd name="connsiteY0" fmla="*/ 0 h 2198972"/>
              <a:gd name="connsiteX1" fmla="*/ 9432315 w 9432315"/>
              <a:gd name="connsiteY1" fmla="*/ 0 h 2198972"/>
              <a:gd name="connsiteX2" fmla="*/ 7144109 w 9432315"/>
              <a:gd name="connsiteY2" fmla="*/ 2198972 h 2198972"/>
              <a:gd name="connsiteX3" fmla="*/ 17446 w 9432315"/>
              <a:gd name="connsiteY3" fmla="*/ 2198971 h 2198972"/>
              <a:gd name="connsiteX4" fmla="*/ 0 w 9432315"/>
              <a:gd name="connsiteY4" fmla="*/ 0 h 2198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2315" h="2198972">
                <a:moveTo>
                  <a:pt x="0" y="0"/>
                </a:moveTo>
                <a:lnTo>
                  <a:pt x="9432315" y="0"/>
                </a:lnTo>
                <a:cubicBezTo>
                  <a:pt x="9248860" y="1235175"/>
                  <a:pt x="8210334" y="2137277"/>
                  <a:pt x="7144109" y="2198972"/>
                </a:cubicBezTo>
                <a:lnTo>
                  <a:pt x="17446" y="2198971"/>
                </a:lnTo>
                <a:cubicBezTo>
                  <a:pt x="30721" y="1146676"/>
                  <a:pt x="575" y="838935"/>
                  <a:pt x="0" y="0"/>
                </a:cubicBezTo>
                <a:close/>
              </a:path>
            </a:pathLst>
          </a:custGeom>
          <a:solidFill>
            <a:schemeClr val="accent2">
              <a:alpha val="80000"/>
            </a:schemeClr>
          </a:solidFill>
        </p:spPr>
        <p:txBody>
          <a:bodyPr rtlCol="0"/>
          <a:lstStyle>
            <a:lvl1pPr marL="548640">
              <a:lnSpc>
                <a:spcPct val="100000"/>
              </a:lnSpc>
              <a:defRPr>
                <a:solidFill>
                  <a:schemeClr val="bg2"/>
                </a:solidFill>
              </a:defRPr>
            </a:lvl1pPr>
          </a:lstStyle>
          <a:p>
            <a:pPr rtl="0"/>
            <a:r>
              <a:rPr lang="zh-CN" altLang="en-US">
                <a:solidFill>
                  <a:srgbClr val="FFFFFF"/>
                </a:solidFill>
              </a:rPr>
              <a:t>单击此处编辑母版标题样式</a:t>
            </a:r>
            <a:endParaRPr lang="zh-CN" dirty="0">
              <a:solidFill>
                <a:srgbClr val="FFFFFF"/>
              </a:solidFill>
            </a:endParaRPr>
          </a:p>
        </p:txBody>
      </p:sp>
      <p:sp>
        <p:nvSpPr>
          <p:cNvPr id="18" name="图片占位符 17">
            <a:extLst>
              <a:ext uri="{FF2B5EF4-FFF2-40B4-BE49-F238E27FC236}">
                <a16:creationId xmlns:a16="http://schemas.microsoft.com/office/drawing/2014/main" id="{704EC18E-B48D-4AD7-A5B5-3D57255D1A23}"/>
              </a:ext>
            </a:extLst>
          </p:cNvPr>
          <p:cNvSpPr>
            <a:spLocks noGrp="1"/>
          </p:cNvSpPr>
          <p:nvPr>
            <p:ph type="pic" sz="quarter" idx="13"/>
          </p:nvPr>
        </p:nvSpPr>
        <p:spPr>
          <a:xfrm>
            <a:off x="-16483" y="0"/>
            <a:ext cx="2773332" cy="2202508"/>
          </a:xfrm>
          <a:custGeom>
            <a:avLst/>
            <a:gdLst>
              <a:gd name="connsiteX0" fmla="*/ 0 w 2773332"/>
              <a:gd name="connsiteY0" fmla="*/ 0 h 2202508"/>
              <a:gd name="connsiteX1" fmla="*/ 2773332 w 2773332"/>
              <a:gd name="connsiteY1" fmla="*/ 0 h 2202508"/>
              <a:gd name="connsiteX2" fmla="*/ 2773332 w 2773332"/>
              <a:gd name="connsiteY2" fmla="*/ 2202508 h 2202508"/>
              <a:gd name="connsiteX3" fmla="*/ 0 w 2773332"/>
              <a:gd name="connsiteY3" fmla="*/ 2202508 h 2202508"/>
            </a:gdLst>
            <a:ahLst/>
            <a:cxnLst>
              <a:cxn ang="0">
                <a:pos x="connsiteX0" y="connsiteY0"/>
              </a:cxn>
              <a:cxn ang="0">
                <a:pos x="connsiteX1" y="connsiteY1"/>
              </a:cxn>
              <a:cxn ang="0">
                <a:pos x="connsiteX2" y="connsiteY2"/>
              </a:cxn>
              <a:cxn ang="0">
                <a:pos x="connsiteX3" y="connsiteY3"/>
              </a:cxn>
            </a:cxnLst>
            <a:rect l="l" t="t" r="r" b="b"/>
            <a:pathLst>
              <a:path w="2773332" h="2202508">
                <a:moveTo>
                  <a:pt x="0" y="0"/>
                </a:moveTo>
                <a:lnTo>
                  <a:pt x="2773332" y="0"/>
                </a:lnTo>
                <a:lnTo>
                  <a:pt x="2773332" y="2202508"/>
                </a:lnTo>
                <a:lnTo>
                  <a:pt x="0" y="2202508"/>
                </a:lnTo>
                <a:close/>
              </a:path>
            </a:pathLst>
          </a:custGeom>
          <a:solidFill>
            <a:schemeClr val="accent6"/>
          </a:solidFill>
        </p:spPr>
        <p:txBody>
          <a:bodyPr wrap="square" rtlCol="0">
            <a:noAutofit/>
          </a:bodyPr>
          <a:lstStyle/>
          <a:p>
            <a:pPr rtl="0"/>
            <a:r>
              <a:rPr lang="zh-CN" altLang="en-US"/>
              <a:t>单击图标添加图片</a:t>
            </a:r>
            <a:endParaRPr lang="zh-CN" dirty="0"/>
          </a:p>
        </p:txBody>
      </p:sp>
      <p:sp>
        <p:nvSpPr>
          <p:cNvPr id="21" name="图片占位符 20">
            <a:extLst>
              <a:ext uri="{FF2B5EF4-FFF2-40B4-BE49-F238E27FC236}">
                <a16:creationId xmlns:a16="http://schemas.microsoft.com/office/drawing/2014/main" id="{FAE5A08C-2BA6-4754-806E-3BEAE8D2EC19}"/>
              </a:ext>
            </a:extLst>
          </p:cNvPr>
          <p:cNvSpPr>
            <a:spLocks noGrp="1"/>
          </p:cNvSpPr>
          <p:nvPr>
            <p:ph type="pic" sz="quarter" idx="14"/>
          </p:nvPr>
        </p:nvSpPr>
        <p:spPr>
          <a:xfrm>
            <a:off x="-16484" y="2202508"/>
            <a:ext cx="2773332" cy="2327746"/>
          </a:xfrm>
          <a:custGeom>
            <a:avLst/>
            <a:gdLst>
              <a:gd name="connsiteX0" fmla="*/ 0 w 2773332"/>
              <a:gd name="connsiteY0" fmla="*/ 0 h 2327746"/>
              <a:gd name="connsiteX1" fmla="*/ 2773332 w 2773332"/>
              <a:gd name="connsiteY1" fmla="*/ 0 h 2327746"/>
              <a:gd name="connsiteX2" fmla="*/ 2773332 w 2773332"/>
              <a:gd name="connsiteY2" fmla="*/ 2327746 h 2327746"/>
              <a:gd name="connsiteX3" fmla="*/ 0 w 2773332"/>
              <a:gd name="connsiteY3" fmla="*/ 2327746 h 2327746"/>
            </a:gdLst>
            <a:ahLst/>
            <a:cxnLst>
              <a:cxn ang="0">
                <a:pos x="connsiteX0" y="connsiteY0"/>
              </a:cxn>
              <a:cxn ang="0">
                <a:pos x="connsiteX1" y="connsiteY1"/>
              </a:cxn>
              <a:cxn ang="0">
                <a:pos x="connsiteX2" y="connsiteY2"/>
              </a:cxn>
              <a:cxn ang="0">
                <a:pos x="connsiteX3" y="connsiteY3"/>
              </a:cxn>
            </a:cxnLst>
            <a:rect l="l" t="t" r="r" b="b"/>
            <a:pathLst>
              <a:path w="2773332" h="2327746">
                <a:moveTo>
                  <a:pt x="0" y="0"/>
                </a:moveTo>
                <a:lnTo>
                  <a:pt x="2773332" y="0"/>
                </a:lnTo>
                <a:lnTo>
                  <a:pt x="2773332" y="2327746"/>
                </a:lnTo>
                <a:lnTo>
                  <a:pt x="0" y="2327746"/>
                </a:lnTo>
                <a:close/>
              </a:path>
            </a:pathLst>
          </a:custGeom>
          <a:solidFill>
            <a:schemeClr val="accent6">
              <a:lumMod val="60000"/>
              <a:lumOff val="40000"/>
            </a:schemeClr>
          </a:solidFill>
        </p:spPr>
        <p:txBody>
          <a:bodyPr wrap="square" rtlCol="0">
            <a:noAutofit/>
          </a:bodyPr>
          <a:lstStyle/>
          <a:p>
            <a:pPr rtl="0"/>
            <a:r>
              <a:rPr lang="zh-CN" altLang="en-US"/>
              <a:t>单击图标添加图片</a:t>
            </a:r>
            <a:endParaRPr lang="zh-CN" dirty="0"/>
          </a:p>
        </p:txBody>
      </p:sp>
      <p:sp>
        <p:nvSpPr>
          <p:cNvPr id="25" name="图片占位符 24">
            <a:extLst>
              <a:ext uri="{FF2B5EF4-FFF2-40B4-BE49-F238E27FC236}">
                <a16:creationId xmlns:a16="http://schemas.microsoft.com/office/drawing/2014/main" id="{BBE1FA0E-416C-4623-840A-A04A5237BCF4}"/>
              </a:ext>
            </a:extLst>
          </p:cNvPr>
          <p:cNvSpPr>
            <a:spLocks noGrp="1"/>
          </p:cNvSpPr>
          <p:nvPr>
            <p:ph type="pic" sz="quarter" idx="15"/>
          </p:nvPr>
        </p:nvSpPr>
        <p:spPr>
          <a:xfrm>
            <a:off x="-16484" y="4530254"/>
            <a:ext cx="2773332" cy="2327746"/>
          </a:xfrm>
          <a:custGeom>
            <a:avLst/>
            <a:gdLst>
              <a:gd name="connsiteX0" fmla="*/ 0 w 2773332"/>
              <a:gd name="connsiteY0" fmla="*/ 0 h 2327746"/>
              <a:gd name="connsiteX1" fmla="*/ 2773332 w 2773332"/>
              <a:gd name="connsiteY1" fmla="*/ 0 h 2327746"/>
              <a:gd name="connsiteX2" fmla="*/ 2773332 w 2773332"/>
              <a:gd name="connsiteY2" fmla="*/ 2327746 h 2327746"/>
              <a:gd name="connsiteX3" fmla="*/ 0 w 2773332"/>
              <a:gd name="connsiteY3" fmla="*/ 2327746 h 2327746"/>
            </a:gdLst>
            <a:ahLst/>
            <a:cxnLst>
              <a:cxn ang="0">
                <a:pos x="connsiteX0" y="connsiteY0"/>
              </a:cxn>
              <a:cxn ang="0">
                <a:pos x="connsiteX1" y="connsiteY1"/>
              </a:cxn>
              <a:cxn ang="0">
                <a:pos x="connsiteX2" y="connsiteY2"/>
              </a:cxn>
              <a:cxn ang="0">
                <a:pos x="connsiteX3" y="connsiteY3"/>
              </a:cxn>
            </a:cxnLst>
            <a:rect l="l" t="t" r="r" b="b"/>
            <a:pathLst>
              <a:path w="2773332" h="2327746">
                <a:moveTo>
                  <a:pt x="0" y="0"/>
                </a:moveTo>
                <a:lnTo>
                  <a:pt x="2773332" y="0"/>
                </a:lnTo>
                <a:lnTo>
                  <a:pt x="2773332" y="2327746"/>
                </a:lnTo>
                <a:lnTo>
                  <a:pt x="0" y="2327746"/>
                </a:lnTo>
                <a:close/>
              </a:path>
            </a:pathLst>
          </a:custGeom>
          <a:solidFill>
            <a:schemeClr val="accent6"/>
          </a:solidFill>
        </p:spPr>
        <p:txBody>
          <a:bodyPr wrap="square" rtlCol="0">
            <a:noAutofit/>
          </a:bodyPr>
          <a:lstStyle/>
          <a:p>
            <a:pPr rtl="0"/>
            <a:r>
              <a:rPr lang="zh-CN" altLang="en-US"/>
              <a:t>单击图标添加图片</a:t>
            </a:r>
            <a:endParaRPr lang="zh-CN" dirty="0"/>
          </a:p>
        </p:txBody>
      </p:sp>
      <p:sp>
        <p:nvSpPr>
          <p:cNvPr id="17" name="内容占位符 2">
            <a:extLst>
              <a:ext uri="{FF2B5EF4-FFF2-40B4-BE49-F238E27FC236}">
                <a16:creationId xmlns:a16="http://schemas.microsoft.com/office/drawing/2014/main" id="{03BD1FF0-3229-401F-AEC3-09AE70428EF2}"/>
              </a:ext>
            </a:extLst>
          </p:cNvPr>
          <p:cNvSpPr>
            <a:spLocks noGrp="1"/>
          </p:cNvSpPr>
          <p:nvPr>
            <p:ph idx="1"/>
          </p:nvPr>
        </p:nvSpPr>
        <p:spPr>
          <a:xfrm>
            <a:off x="3352800" y="2794177"/>
            <a:ext cx="7476460" cy="3382786"/>
          </a:xfrm>
        </p:spPr>
        <p:txBody>
          <a:bodyPr rtlCol="0"/>
          <a:lstStyle>
            <a:lvl1pPr marL="0" indent="0">
              <a:buNone/>
              <a:defRPr/>
            </a:lvl1pPr>
          </a:lstStyle>
          <a:p>
            <a:pPr lvl="0" rtl="0"/>
            <a:r>
              <a:rPr lang="zh-CN" altLang="en-US"/>
              <a:t>单击此处编辑母版文本样式</a:t>
            </a:r>
          </a:p>
        </p:txBody>
      </p:sp>
      <p:sp>
        <p:nvSpPr>
          <p:cNvPr id="3" name="页脚占位符 2">
            <a:extLst>
              <a:ext uri="{FF2B5EF4-FFF2-40B4-BE49-F238E27FC236}">
                <a16:creationId xmlns:a16="http://schemas.microsoft.com/office/drawing/2014/main" id="{C9753C5C-8415-4BF0-810D-A4C22F695ECF}"/>
              </a:ext>
            </a:extLst>
          </p:cNvPr>
          <p:cNvSpPr>
            <a:spLocks noGrp="1"/>
          </p:cNvSpPr>
          <p:nvPr>
            <p:ph type="ftr" sz="quarter" idx="11"/>
          </p:nvPr>
        </p:nvSpPr>
        <p:spPr/>
        <p:txBody>
          <a:bodyPr rtlCol="0"/>
          <a:lstStyle>
            <a:lvl1pPr>
              <a:defRPr>
                <a:solidFill>
                  <a:schemeClr val="bg2"/>
                </a:solidFill>
              </a:defRPr>
            </a:lvl1pPr>
          </a:lstStyle>
          <a:p>
            <a:pPr rtl="0"/>
            <a:r>
              <a:rPr lang="zh-CN"/>
              <a:t>示例页脚文本</a:t>
            </a:r>
          </a:p>
        </p:txBody>
      </p:sp>
      <p:sp>
        <p:nvSpPr>
          <p:cNvPr id="2" name="日期占位符 1">
            <a:extLst>
              <a:ext uri="{FF2B5EF4-FFF2-40B4-BE49-F238E27FC236}">
                <a16:creationId xmlns:a16="http://schemas.microsoft.com/office/drawing/2014/main" id="{2A2485D4-41D3-4182-8DFE-2E0713EC0B8A}"/>
              </a:ext>
            </a:extLst>
          </p:cNvPr>
          <p:cNvSpPr>
            <a:spLocks noGrp="1"/>
          </p:cNvSpPr>
          <p:nvPr>
            <p:ph type="dt" sz="half" idx="10"/>
          </p:nvPr>
        </p:nvSpPr>
        <p:spPr/>
        <p:txBody>
          <a:bodyPr rtlCol="0"/>
          <a:lstStyle>
            <a:lvl1pPr>
              <a:defRPr>
                <a:solidFill>
                  <a:schemeClr val="accent2"/>
                </a:solidFill>
              </a:defRPr>
            </a:lvl1pPr>
          </a:lstStyle>
          <a:p>
            <a:pPr rtl="0"/>
            <a:r>
              <a:rPr lang="zh-CN"/>
              <a:t>20XX/2/8</a:t>
            </a:r>
          </a:p>
        </p:txBody>
      </p:sp>
      <p:sp>
        <p:nvSpPr>
          <p:cNvPr id="4" name="灯片编号占位符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rtlCol="0"/>
          <a:lstStyle>
            <a:lvl1pPr>
              <a:defRPr>
                <a:solidFill>
                  <a:schemeClr val="accent2"/>
                </a:solidFill>
              </a:defRPr>
            </a:lvl1pPr>
          </a:lstStyle>
          <a:p>
            <a:pPr rtl="0"/>
            <a:fld id="{08AB70BE-1769-45B8-85A6-0C837432C7E6}" type="slidenum">
              <a:rPr lang="zh-CN" smtClean="0"/>
              <a:pPr/>
              <a:t>‹#›</a:t>
            </a:fld>
            <a:endParaRPr lang="zh-CN" dirty="0"/>
          </a:p>
        </p:txBody>
      </p:sp>
    </p:spTree>
    <p:extLst>
      <p:ext uri="{BB962C8B-B14F-4D97-AF65-F5344CB8AC3E}">
        <p14:creationId xmlns:p14="http://schemas.microsoft.com/office/powerpoint/2010/main" val="4080524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分节符">
    <p:spTree>
      <p:nvGrpSpPr>
        <p:cNvPr id="1" name=""/>
        <p:cNvGrpSpPr/>
        <p:nvPr/>
      </p:nvGrpSpPr>
      <p:grpSpPr>
        <a:xfrm>
          <a:off x="0" y="0"/>
          <a:ext cx="0" cy="0"/>
          <a:chOff x="0" y="0"/>
          <a:chExt cx="0" cy="0"/>
        </a:xfrm>
      </p:grpSpPr>
      <p:sp useBgFill="1">
        <p:nvSpPr>
          <p:cNvPr id="7" name="长方形 6">
            <a:extLst>
              <a:ext uri="{FF2B5EF4-FFF2-40B4-BE49-F238E27FC236}">
                <a16:creationId xmlns:a16="http://schemas.microsoft.com/office/drawing/2014/main" id="{C755B30B-7677-4AAC-9890-81A7EFF6BF47}"/>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8" name="长方形 7">
            <a:extLst>
              <a:ext uri="{FF2B5EF4-FFF2-40B4-BE49-F238E27FC236}">
                <a16:creationId xmlns:a16="http://schemas.microsoft.com/office/drawing/2014/main" id="{36E5F686-1654-4CE7-8DA0-0D626B36E1E9}"/>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9" name="标题 1">
            <a:extLst>
              <a:ext uri="{FF2B5EF4-FFF2-40B4-BE49-F238E27FC236}">
                <a16:creationId xmlns:a16="http://schemas.microsoft.com/office/drawing/2014/main" id="{CAA6281C-6C47-45BE-9BDA-1518A016E938}"/>
              </a:ext>
            </a:extLst>
          </p:cNvPr>
          <p:cNvSpPr>
            <a:spLocks noGrp="1"/>
          </p:cNvSpPr>
          <p:nvPr>
            <p:ph type="ctrTitle"/>
          </p:nvPr>
        </p:nvSpPr>
        <p:spPr>
          <a:xfrm>
            <a:off x="914400" y="685798"/>
            <a:ext cx="4770783" cy="3217461"/>
          </a:xfrm>
        </p:spPr>
        <p:txBody>
          <a:bodyPr rtlCol="0">
            <a:normAutofit/>
          </a:bodyPr>
          <a:lstStyle>
            <a:lvl1pPr>
              <a:defRPr>
                <a:solidFill>
                  <a:schemeClr val="bg2"/>
                </a:solidFill>
              </a:defRPr>
            </a:lvl1pPr>
          </a:lstStyle>
          <a:p>
            <a:pPr algn="l" rtl="0"/>
            <a:r>
              <a:rPr lang="zh-CN" altLang="en-US">
                <a:solidFill>
                  <a:srgbClr val="FFFFFF"/>
                </a:solidFill>
              </a:rPr>
              <a:t>单击此处编辑母版标题样式</a:t>
            </a:r>
            <a:endParaRPr lang="zh-CN" dirty="0">
              <a:solidFill>
                <a:srgbClr val="FFFFFF"/>
              </a:solidFill>
            </a:endParaRPr>
          </a:p>
        </p:txBody>
      </p:sp>
      <p:sp>
        <p:nvSpPr>
          <p:cNvPr id="15" name="图片占位符 14">
            <a:extLst>
              <a:ext uri="{FF2B5EF4-FFF2-40B4-BE49-F238E27FC236}">
                <a16:creationId xmlns:a16="http://schemas.microsoft.com/office/drawing/2014/main" id="{AC1FE5B8-D695-49EA-BEA4-B9282CC4EF89}"/>
              </a:ext>
            </a:extLst>
          </p:cNvPr>
          <p:cNvSpPr>
            <a:spLocks noGrp="1"/>
          </p:cNvSpPr>
          <p:nvPr>
            <p:ph type="pic" sz="quarter" idx="13"/>
          </p:nvPr>
        </p:nvSpPr>
        <p:spPr>
          <a:xfrm>
            <a:off x="6057901" y="1"/>
            <a:ext cx="6134099" cy="6857999"/>
          </a:xfrm>
          <a:custGeom>
            <a:avLst/>
            <a:gdLst>
              <a:gd name="connsiteX0" fmla="*/ 2378699 w 6134099"/>
              <a:gd name="connsiteY0" fmla="*/ 0 h 6857999"/>
              <a:gd name="connsiteX1" fmla="*/ 6134099 w 6134099"/>
              <a:gd name="connsiteY1" fmla="*/ 0 h 6857999"/>
              <a:gd name="connsiteX2" fmla="*/ 6134099 w 6134099"/>
              <a:gd name="connsiteY2" fmla="*/ 6857999 h 6857999"/>
              <a:gd name="connsiteX3" fmla="*/ 2401766 w 6134099"/>
              <a:gd name="connsiteY3" fmla="*/ 6857999 h 6857999"/>
              <a:gd name="connsiteX4" fmla="*/ 2397402 w 6134099"/>
              <a:gd name="connsiteY4" fmla="*/ 6856523 h 6857999"/>
              <a:gd name="connsiteX5" fmla="*/ 0 w 6134099"/>
              <a:gd name="connsiteY5" fmla="*/ 3424574 h 6857999"/>
              <a:gd name="connsiteX6" fmla="*/ 2231484 w 6134099"/>
              <a:gd name="connsiteY6" fmla="*/ 5804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4099" h="6857999">
                <a:moveTo>
                  <a:pt x="2378699" y="0"/>
                </a:moveTo>
                <a:lnTo>
                  <a:pt x="6134099" y="0"/>
                </a:lnTo>
                <a:lnTo>
                  <a:pt x="6134099" y="6857999"/>
                </a:lnTo>
                <a:lnTo>
                  <a:pt x="2401766" y="6857999"/>
                </a:lnTo>
                <a:lnTo>
                  <a:pt x="2397402" y="6856523"/>
                </a:lnTo>
                <a:cubicBezTo>
                  <a:pt x="998410" y="6344283"/>
                  <a:pt x="0" y="5001024"/>
                  <a:pt x="0" y="3424574"/>
                </a:cubicBezTo>
                <a:cubicBezTo>
                  <a:pt x="0" y="1911182"/>
                  <a:pt x="920134" y="612699"/>
                  <a:pt x="2231484" y="58045"/>
                </a:cubicBezTo>
                <a:close/>
              </a:path>
            </a:pathLst>
          </a:custGeom>
          <a:solidFill>
            <a:schemeClr val="accent6"/>
          </a:solidFill>
        </p:spPr>
        <p:txBody>
          <a:bodyPr wrap="square" rtlCol="0" anchor="ctr">
            <a:noAutofit/>
          </a:bodyPr>
          <a:lstStyle>
            <a:lvl1pPr algn="ctr">
              <a:defRPr/>
            </a:lvl1pPr>
          </a:lstStyle>
          <a:p>
            <a:pPr rtl="0"/>
            <a:r>
              <a:rPr lang="zh-CN" altLang="en-US"/>
              <a:t>单击图标添加图片</a:t>
            </a:r>
            <a:endParaRPr lang="zh-CN" dirty="0"/>
          </a:p>
        </p:txBody>
      </p:sp>
      <p:sp>
        <p:nvSpPr>
          <p:cNvPr id="14" name="副标题 2">
            <a:extLst>
              <a:ext uri="{FF2B5EF4-FFF2-40B4-BE49-F238E27FC236}">
                <a16:creationId xmlns:a16="http://schemas.microsoft.com/office/drawing/2014/main" id="{E24FC61A-6DA9-444C-9D55-2FE464BD581F}"/>
              </a:ext>
            </a:extLst>
          </p:cNvPr>
          <p:cNvSpPr>
            <a:spLocks noGrp="1"/>
          </p:cNvSpPr>
          <p:nvPr>
            <p:ph type="subTitle" idx="1"/>
          </p:nvPr>
        </p:nvSpPr>
        <p:spPr>
          <a:xfrm>
            <a:off x="0" y="4327140"/>
            <a:ext cx="11576868" cy="2530860"/>
          </a:xfrm>
          <a:custGeom>
            <a:avLst/>
            <a:gdLst>
              <a:gd name="connsiteX0" fmla="*/ 0 w 11576868"/>
              <a:gd name="connsiteY0" fmla="*/ 0 h 2500380"/>
              <a:gd name="connsiteX1" fmla="*/ 10326678 w 11576868"/>
              <a:gd name="connsiteY1" fmla="*/ 0 h 2500380"/>
              <a:gd name="connsiteX2" fmla="*/ 11576868 w 11576868"/>
              <a:gd name="connsiteY2" fmla="*/ 1250190 h 2500380"/>
              <a:gd name="connsiteX3" fmla="*/ 11576868 w 11576868"/>
              <a:gd name="connsiteY3" fmla="*/ 2500380 h 2500380"/>
              <a:gd name="connsiteX4" fmla="*/ 0 w 11576868"/>
              <a:gd name="connsiteY4" fmla="*/ 2500380 h 2500380"/>
              <a:gd name="connsiteX5" fmla="*/ 0 w 11576868"/>
              <a:gd name="connsiteY5" fmla="*/ 0 h 2500380"/>
              <a:gd name="connsiteX0" fmla="*/ 0 w 12449160"/>
              <a:gd name="connsiteY0" fmla="*/ 0 h 2500380"/>
              <a:gd name="connsiteX1" fmla="*/ 10326678 w 12449160"/>
              <a:gd name="connsiteY1" fmla="*/ 0 h 2500380"/>
              <a:gd name="connsiteX2" fmla="*/ 11576868 w 12449160"/>
              <a:gd name="connsiteY2" fmla="*/ 2500380 h 2500380"/>
              <a:gd name="connsiteX3" fmla="*/ 0 w 12449160"/>
              <a:gd name="connsiteY3" fmla="*/ 2500380 h 2500380"/>
              <a:gd name="connsiteX4" fmla="*/ 0 w 12449160"/>
              <a:gd name="connsiteY4" fmla="*/ 0 h 2500380"/>
              <a:gd name="connsiteX0" fmla="*/ 0 w 11640738"/>
              <a:gd name="connsiteY0" fmla="*/ 0 h 2500380"/>
              <a:gd name="connsiteX1" fmla="*/ 10326678 w 11640738"/>
              <a:gd name="connsiteY1" fmla="*/ 0 h 2500380"/>
              <a:gd name="connsiteX2" fmla="*/ 11576868 w 11640738"/>
              <a:gd name="connsiteY2" fmla="*/ 2500380 h 2500380"/>
              <a:gd name="connsiteX3" fmla="*/ 0 w 11640738"/>
              <a:gd name="connsiteY3" fmla="*/ 2500380 h 2500380"/>
              <a:gd name="connsiteX4" fmla="*/ 0 w 11640738"/>
              <a:gd name="connsiteY4" fmla="*/ 0 h 2500380"/>
              <a:gd name="connsiteX0" fmla="*/ 0 w 11576868"/>
              <a:gd name="connsiteY0" fmla="*/ 0 h 2500380"/>
              <a:gd name="connsiteX1" fmla="*/ 1032667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973231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909223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881791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855883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10567 h 2510947"/>
              <a:gd name="connsiteX1" fmla="*/ 8558838 w 11576868"/>
              <a:gd name="connsiteY1" fmla="*/ 10567 h 2510947"/>
              <a:gd name="connsiteX2" fmla="*/ 11576868 w 11576868"/>
              <a:gd name="connsiteY2" fmla="*/ 2510947 h 2510947"/>
              <a:gd name="connsiteX3" fmla="*/ 0 w 11576868"/>
              <a:gd name="connsiteY3" fmla="*/ 2510947 h 2510947"/>
              <a:gd name="connsiteX4" fmla="*/ 0 w 11576868"/>
              <a:gd name="connsiteY4" fmla="*/ 10567 h 2510947"/>
              <a:gd name="connsiteX0" fmla="*/ 0 w 11576868"/>
              <a:gd name="connsiteY0" fmla="*/ 462 h 2500842"/>
              <a:gd name="connsiteX1" fmla="*/ 8558838 w 11576868"/>
              <a:gd name="connsiteY1" fmla="*/ 462 h 2500842"/>
              <a:gd name="connsiteX2" fmla="*/ 11576868 w 11576868"/>
              <a:gd name="connsiteY2" fmla="*/ 2500842 h 2500842"/>
              <a:gd name="connsiteX3" fmla="*/ 0 w 11576868"/>
              <a:gd name="connsiteY3" fmla="*/ 2500842 h 2500842"/>
              <a:gd name="connsiteX4" fmla="*/ 0 w 11576868"/>
              <a:gd name="connsiteY4" fmla="*/ 462 h 2500842"/>
              <a:gd name="connsiteX0" fmla="*/ 0 w 11576868"/>
              <a:gd name="connsiteY0" fmla="*/ 30928 h 2531308"/>
              <a:gd name="connsiteX1" fmla="*/ 8558838 w 11576868"/>
              <a:gd name="connsiteY1" fmla="*/ 448 h 2531308"/>
              <a:gd name="connsiteX2" fmla="*/ 11576868 w 11576868"/>
              <a:gd name="connsiteY2" fmla="*/ 2531308 h 2531308"/>
              <a:gd name="connsiteX3" fmla="*/ 0 w 11576868"/>
              <a:gd name="connsiteY3" fmla="*/ 2531308 h 2531308"/>
              <a:gd name="connsiteX4" fmla="*/ 0 w 11576868"/>
              <a:gd name="connsiteY4" fmla="*/ 30928 h 2531308"/>
              <a:gd name="connsiteX0" fmla="*/ 0 w 11576868"/>
              <a:gd name="connsiteY0" fmla="*/ 30480 h 2530860"/>
              <a:gd name="connsiteX1" fmla="*/ 8558838 w 11576868"/>
              <a:gd name="connsiteY1" fmla="*/ 0 h 2530860"/>
              <a:gd name="connsiteX2" fmla="*/ 11576868 w 11576868"/>
              <a:gd name="connsiteY2" fmla="*/ 2530860 h 2530860"/>
              <a:gd name="connsiteX3" fmla="*/ 0 w 11576868"/>
              <a:gd name="connsiteY3" fmla="*/ 2530860 h 2530860"/>
              <a:gd name="connsiteX4" fmla="*/ 0 w 11576868"/>
              <a:gd name="connsiteY4" fmla="*/ 30480 h 2530860"/>
              <a:gd name="connsiteX0" fmla="*/ 0 w 11576868"/>
              <a:gd name="connsiteY0" fmla="*/ 30480 h 2530860"/>
              <a:gd name="connsiteX1" fmla="*/ 8558838 w 11576868"/>
              <a:gd name="connsiteY1" fmla="*/ 0 h 2530860"/>
              <a:gd name="connsiteX2" fmla="*/ 11576868 w 11576868"/>
              <a:gd name="connsiteY2" fmla="*/ 2530860 h 2530860"/>
              <a:gd name="connsiteX3" fmla="*/ 0 w 11576868"/>
              <a:gd name="connsiteY3" fmla="*/ 2530860 h 2530860"/>
              <a:gd name="connsiteX4" fmla="*/ 0 w 11576868"/>
              <a:gd name="connsiteY4" fmla="*/ 30480 h 2530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76868" h="2530860">
                <a:moveTo>
                  <a:pt x="0" y="30480"/>
                </a:moveTo>
                <a:lnTo>
                  <a:pt x="8558838" y="0"/>
                </a:lnTo>
                <a:cubicBezTo>
                  <a:pt x="10335916" y="20490"/>
                  <a:pt x="11453941" y="1016850"/>
                  <a:pt x="11576868" y="2530860"/>
                </a:cubicBezTo>
                <a:lnTo>
                  <a:pt x="0" y="2530860"/>
                </a:lnTo>
                <a:lnTo>
                  <a:pt x="0" y="30480"/>
                </a:lnTo>
                <a:close/>
              </a:path>
            </a:pathLst>
          </a:custGeom>
          <a:solidFill>
            <a:schemeClr val="accent2">
              <a:lumMod val="75000"/>
              <a:alpha val="80000"/>
            </a:schemeClr>
          </a:solidFill>
        </p:spPr>
        <p:txBody>
          <a:bodyPr rtlCol="0" anchor="t"/>
          <a:lstStyle>
            <a:lvl1pPr marL="914400" indent="0">
              <a:lnSpc>
                <a:spcPct val="400000"/>
              </a:lnSpc>
              <a:buNone/>
              <a:defRPr>
                <a:solidFill>
                  <a:schemeClr val="bg2"/>
                </a:solidFill>
              </a:defRPr>
            </a:lvl1pPr>
          </a:lstStyle>
          <a:p>
            <a:pPr rtl="0"/>
            <a:r>
              <a:rPr lang="zh-CN" altLang="en-US">
                <a:solidFill>
                  <a:srgbClr val="FFFFFF"/>
                </a:solidFill>
              </a:rPr>
              <a:t>单击此处编辑母版副标题样式</a:t>
            </a:r>
            <a:endParaRPr lang="zh-CN" dirty="0">
              <a:solidFill>
                <a:srgbClr val="FFFFFF"/>
              </a:solidFill>
            </a:endParaRPr>
          </a:p>
        </p:txBody>
      </p:sp>
    </p:spTree>
    <p:extLst>
      <p:ext uri="{BB962C8B-B14F-4D97-AF65-F5344CB8AC3E}">
        <p14:creationId xmlns:p14="http://schemas.microsoft.com/office/powerpoint/2010/main" val="3063901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5_日程表图表表格">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99839C-7D7A-49F1-8BFE-85C6C7D78BE7}"/>
              </a:ext>
            </a:extLst>
          </p:cNvPr>
          <p:cNvSpPr>
            <a:spLocks noGrp="1"/>
          </p:cNvSpPr>
          <p:nvPr>
            <p:ph type="title"/>
          </p:nvPr>
        </p:nvSpPr>
        <p:spPr>
          <a:xfrm>
            <a:off x="905256" y="448056"/>
            <a:ext cx="9914859" cy="1329004"/>
          </a:xfrm>
        </p:spPr>
        <p:txBody>
          <a:bodyPr rtlCol="0">
            <a:normAutofit/>
          </a:bodyPr>
          <a:lstStyle>
            <a:lvl1pPr>
              <a:lnSpc>
                <a:spcPct val="100000"/>
              </a:lnSpc>
              <a:defRPr sz="4000"/>
            </a:lvl1pPr>
          </a:lstStyle>
          <a:p>
            <a:pPr rtl="0"/>
            <a:r>
              <a:rPr lang="zh-CN" altLang="en-US"/>
              <a:t>单击此处编辑母版标题样式</a:t>
            </a:r>
            <a:endParaRPr lang="zh-CN"/>
          </a:p>
        </p:txBody>
      </p:sp>
      <p:sp>
        <p:nvSpPr>
          <p:cNvPr id="3" name="内容占位符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rtlCol="0">
            <a:normAutofit/>
          </a:bodyPr>
          <a:lstStyle>
            <a:lvl1pPr>
              <a:defRPr sz="2000"/>
            </a:lvl1pPr>
            <a:lvl2pPr>
              <a:defRPr sz="1800"/>
            </a:lvl2pPr>
            <a:lvl3pPr>
              <a:defRPr sz="1600"/>
            </a:lvl3pPr>
            <a:lvl4pPr>
              <a:defRPr sz="1400"/>
            </a:lvl4pPr>
            <a:lvl5pPr>
              <a:defRPr sz="14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5" name="页脚占位符 4">
            <a:extLst>
              <a:ext uri="{FF2B5EF4-FFF2-40B4-BE49-F238E27FC236}">
                <a16:creationId xmlns:a16="http://schemas.microsoft.com/office/drawing/2014/main" id="{BFA2F5AB-D8C6-4AE1-8FAE-CD0499CB6D03}"/>
              </a:ext>
            </a:extLst>
          </p:cNvPr>
          <p:cNvSpPr>
            <a:spLocks noGrp="1"/>
          </p:cNvSpPr>
          <p:nvPr>
            <p:ph type="ftr" sz="quarter" idx="11"/>
          </p:nvPr>
        </p:nvSpPr>
        <p:spPr>
          <a:xfrm>
            <a:off x="914400" y="6437376"/>
            <a:ext cx="3775914" cy="365125"/>
          </a:xfrm>
        </p:spPr>
        <p:txBody>
          <a:bodyPr rtlCol="0"/>
          <a:lstStyle>
            <a:lvl1pPr algn="l">
              <a:defRPr>
                <a:solidFill>
                  <a:schemeClr val="accent2"/>
                </a:solidFill>
              </a:defRPr>
            </a:lvl1pPr>
          </a:lstStyle>
          <a:p>
            <a:pPr rtl="0"/>
            <a:r>
              <a:rPr lang="zh-CN"/>
              <a:t>示例页脚文本</a:t>
            </a:r>
          </a:p>
        </p:txBody>
      </p:sp>
      <p:sp>
        <p:nvSpPr>
          <p:cNvPr id="4" name="日期占位符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rtlCol="0"/>
          <a:lstStyle>
            <a:lvl1pPr algn="r">
              <a:defRPr>
                <a:solidFill>
                  <a:schemeClr val="bg2"/>
                </a:solidFill>
              </a:defRPr>
            </a:lvl1pPr>
          </a:lstStyle>
          <a:p>
            <a:pPr rtl="0"/>
            <a:r>
              <a:rPr lang="zh-CN"/>
              <a:t>20XX/2/8</a:t>
            </a:r>
          </a:p>
        </p:txBody>
      </p:sp>
      <p:sp>
        <p:nvSpPr>
          <p:cNvPr id="6" name="幻灯片编号占位符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rtlCol="0"/>
          <a:lstStyle>
            <a:lvl1pPr>
              <a:defRPr>
                <a:solidFill>
                  <a:schemeClr val="bg2"/>
                </a:solidFill>
              </a:defRPr>
            </a:lvl1pPr>
          </a:lstStyle>
          <a:p>
            <a:pPr rtl="0"/>
            <a:fld id="{08AB70BE-1769-45B8-85A6-0C837432C7E6}" type="slidenum">
              <a:rPr lang="zh-CN" smtClean="0"/>
              <a:pPr/>
              <a:t>‹#›</a:t>
            </a:fld>
            <a:endParaRPr lang="zh-CN" dirty="0"/>
          </a:p>
        </p:txBody>
      </p:sp>
    </p:spTree>
    <p:extLst>
      <p:ext uri="{BB962C8B-B14F-4D97-AF65-F5344CB8AC3E}">
        <p14:creationId xmlns:p14="http://schemas.microsoft.com/office/powerpoint/2010/main" val="346954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6_日程表图表表格">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99839C-7D7A-49F1-8BFE-85C6C7D78BE7}"/>
              </a:ext>
            </a:extLst>
          </p:cNvPr>
          <p:cNvSpPr>
            <a:spLocks noGrp="1"/>
          </p:cNvSpPr>
          <p:nvPr>
            <p:ph type="title"/>
          </p:nvPr>
        </p:nvSpPr>
        <p:spPr>
          <a:xfrm>
            <a:off x="905256" y="448056"/>
            <a:ext cx="9914859" cy="1329004"/>
          </a:xfrm>
        </p:spPr>
        <p:txBody>
          <a:bodyPr rtlCol="0">
            <a:normAutofit/>
          </a:bodyPr>
          <a:lstStyle>
            <a:lvl1pPr>
              <a:lnSpc>
                <a:spcPct val="100000"/>
              </a:lnSpc>
              <a:defRPr sz="4000"/>
            </a:lvl1pPr>
          </a:lstStyle>
          <a:p>
            <a:pPr rtl="0"/>
            <a:r>
              <a:rPr lang="zh-CN" altLang="en-US"/>
              <a:t>单击此处编辑母版标题样式</a:t>
            </a:r>
            <a:endParaRPr lang="zh-CN"/>
          </a:p>
        </p:txBody>
      </p:sp>
      <p:sp>
        <p:nvSpPr>
          <p:cNvPr id="3" name="内容占位符 2">
            <a:extLst>
              <a:ext uri="{FF2B5EF4-FFF2-40B4-BE49-F238E27FC236}">
                <a16:creationId xmlns:a16="http://schemas.microsoft.com/office/drawing/2014/main" id="{C7E748DC-EBB9-44C6-8566-38F87FF7FD53}"/>
              </a:ext>
            </a:extLst>
          </p:cNvPr>
          <p:cNvSpPr>
            <a:spLocks noGrp="1"/>
          </p:cNvSpPr>
          <p:nvPr>
            <p:ph idx="1"/>
          </p:nvPr>
        </p:nvSpPr>
        <p:spPr>
          <a:xfrm>
            <a:off x="853440" y="1825625"/>
            <a:ext cx="10500360" cy="4351338"/>
          </a:xfrm>
        </p:spPr>
        <p:txBody>
          <a:bodyPr rtlCol="0">
            <a:normAutofit/>
          </a:bodyPr>
          <a:lstStyle>
            <a:lvl1pPr>
              <a:defRPr sz="2000"/>
            </a:lvl1pPr>
            <a:lvl2pPr>
              <a:defRPr sz="1800"/>
            </a:lvl2pPr>
            <a:lvl3pPr>
              <a:defRPr sz="1600"/>
            </a:lvl3pPr>
            <a:lvl4pPr>
              <a:defRPr sz="1400"/>
            </a:lvl4pPr>
            <a:lvl5pPr>
              <a:defRPr sz="14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5" name="页脚占位符 4">
            <a:extLst>
              <a:ext uri="{FF2B5EF4-FFF2-40B4-BE49-F238E27FC236}">
                <a16:creationId xmlns:a16="http://schemas.microsoft.com/office/drawing/2014/main" id="{BFA2F5AB-D8C6-4AE1-8FAE-CD0499CB6D03}"/>
              </a:ext>
            </a:extLst>
          </p:cNvPr>
          <p:cNvSpPr>
            <a:spLocks noGrp="1"/>
          </p:cNvSpPr>
          <p:nvPr>
            <p:ph type="ftr" sz="quarter" idx="11"/>
          </p:nvPr>
        </p:nvSpPr>
        <p:spPr>
          <a:xfrm>
            <a:off x="914400" y="6437376"/>
            <a:ext cx="3775914" cy="365125"/>
          </a:xfrm>
        </p:spPr>
        <p:txBody>
          <a:bodyPr rtlCol="0"/>
          <a:lstStyle>
            <a:lvl1pPr algn="l">
              <a:defRPr>
                <a:solidFill>
                  <a:schemeClr val="accent2"/>
                </a:solidFill>
              </a:defRPr>
            </a:lvl1pPr>
          </a:lstStyle>
          <a:p>
            <a:pPr rtl="0"/>
            <a:r>
              <a:rPr lang="zh-CN"/>
              <a:t>示例页脚文本</a:t>
            </a:r>
          </a:p>
        </p:txBody>
      </p:sp>
      <p:sp>
        <p:nvSpPr>
          <p:cNvPr id="4" name="日期占位符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rtlCol="0"/>
          <a:lstStyle>
            <a:lvl1pPr algn="r">
              <a:defRPr>
                <a:solidFill>
                  <a:schemeClr val="bg2"/>
                </a:solidFill>
              </a:defRPr>
            </a:lvl1pPr>
          </a:lstStyle>
          <a:p>
            <a:pPr rtl="0"/>
            <a:r>
              <a:rPr lang="zh-CN"/>
              <a:t>20XX/2/8</a:t>
            </a:r>
          </a:p>
        </p:txBody>
      </p:sp>
      <p:sp>
        <p:nvSpPr>
          <p:cNvPr id="6" name="幻灯片编号占位符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rtlCol="0"/>
          <a:lstStyle>
            <a:lvl1pPr>
              <a:defRPr>
                <a:solidFill>
                  <a:schemeClr val="bg2"/>
                </a:solidFill>
              </a:defRPr>
            </a:lvl1pPr>
          </a:lstStyle>
          <a:p>
            <a:pPr rtl="0"/>
            <a:fld id="{08AB70BE-1769-45B8-85A6-0C837432C7E6}" type="slidenum">
              <a:rPr lang="zh-CN" smtClean="0"/>
              <a:pPr/>
              <a:t>‹#›</a:t>
            </a:fld>
            <a:endParaRPr lang="zh-CN" dirty="0"/>
          </a:p>
        </p:txBody>
      </p:sp>
    </p:spTree>
    <p:extLst>
      <p:ext uri="{BB962C8B-B14F-4D97-AF65-F5344CB8AC3E}">
        <p14:creationId xmlns:p14="http://schemas.microsoft.com/office/powerpoint/2010/main" val="3944635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引言">
    <p:bg>
      <p:bgPr>
        <a:solidFill>
          <a:schemeClr val="accent2"/>
        </a:solidFill>
        <a:effectLst/>
      </p:bgPr>
    </p:bg>
    <p:spTree>
      <p:nvGrpSpPr>
        <p:cNvPr id="1" name=""/>
        <p:cNvGrpSpPr/>
        <p:nvPr/>
      </p:nvGrpSpPr>
      <p:grpSpPr>
        <a:xfrm>
          <a:off x="0" y="0"/>
          <a:ext cx="0" cy="0"/>
          <a:chOff x="0" y="0"/>
          <a:chExt cx="0" cy="0"/>
        </a:xfrm>
      </p:grpSpPr>
      <p:sp>
        <p:nvSpPr>
          <p:cNvPr id="14" name="任意多边形：形状 13">
            <a:extLst>
              <a:ext uri="{FF2B5EF4-FFF2-40B4-BE49-F238E27FC236}">
                <a16:creationId xmlns:a16="http://schemas.microsoft.com/office/drawing/2014/main" id="{9F47EA1B-2641-431A-B894-4A66FC5A0484}"/>
              </a:ext>
              <a:ext uri="{C183D7F6-B498-43B3-948B-1728B52AA6E4}">
                <adec:decorative xmlns:adec="http://schemas.microsoft.com/office/drawing/2017/decorative" val="1"/>
              </a:ext>
            </a:extLst>
          </p:cNvPr>
          <p:cNvSpPr/>
          <p:nvPr userDrawn="1"/>
        </p:nvSpPr>
        <p:spPr>
          <a:xfrm rot="16200000">
            <a:off x="6246663" y="-1789711"/>
            <a:ext cx="3354778" cy="6934200"/>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dirty="0"/>
          </a:p>
        </p:txBody>
      </p:sp>
      <p:sp>
        <p:nvSpPr>
          <p:cNvPr id="8" name="标题 1">
            <a:extLst>
              <a:ext uri="{FF2B5EF4-FFF2-40B4-BE49-F238E27FC236}">
                <a16:creationId xmlns:a16="http://schemas.microsoft.com/office/drawing/2014/main" id="{F21A2820-A76E-454D-9A0E-F8F7B2136764}"/>
              </a:ext>
            </a:extLst>
          </p:cNvPr>
          <p:cNvSpPr>
            <a:spLocks noGrp="1"/>
          </p:cNvSpPr>
          <p:nvPr>
            <p:ph type="ctrTitle"/>
          </p:nvPr>
        </p:nvSpPr>
        <p:spPr>
          <a:xfrm>
            <a:off x="1249327" y="919717"/>
            <a:ext cx="5761074" cy="3423684"/>
          </a:xfrm>
        </p:spPr>
        <p:txBody>
          <a:bodyPr rtlCol="0" anchor="b"/>
          <a:lstStyle>
            <a:lvl1pPr>
              <a:defRPr>
                <a:solidFill>
                  <a:schemeClr val="bg2"/>
                </a:solidFill>
              </a:defRPr>
            </a:lvl1pPr>
          </a:lstStyle>
          <a:p>
            <a:pPr rtl="0"/>
            <a:r>
              <a:rPr lang="zh-CN" altLang="en-US">
                <a:solidFill>
                  <a:srgbClr val="FFFFFF"/>
                </a:solidFill>
              </a:rPr>
              <a:t>单击此处编辑母版标题样式</a:t>
            </a:r>
            <a:endParaRPr lang="zh-CN" dirty="0">
              <a:solidFill>
                <a:srgbClr val="FFFFFF"/>
              </a:solidFill>
            </a:endParaRPr>
          </a:p>
        </p:txBody>
      </p:sp>
      <p:sp>
        <p:nvSpPr>
          <p:cNvPr id="9" name="副标题 2">
            <a:extLst>
              <a:ext uri="{FF2B5EF4-FFF2-40B4-BE49-F238E27FC236}">
                <a16:creationId xmlns:a16="http://schemas.microsoft.com/office/drawing/2014/main" id="{0ED9A69A-6A32-4722-924D-7FEFEA9195BD}"/>
              </a:ext>
            </a:extLst>
          </p:cNvPr>
          <p:cNvSpPr>
            <a:spLocks noGrp="1"/>
          </p:cNvSpPr>
          <p:nvPr>
            <p:ph type="subTitle" idx="1"/>
          </p:nvPr>
        </p:nvSpPr>
        <p:spPr>
          <a:xfrm>
            <a:off x="1249327" y="4795284"/>
            <a:ext cx="4846674" cy="1084522"/>
          </a:xfrm>
        </p:spPr>
        <p:txBody>
          <a:bodyPr rtlCol="0"/>
          <a:lstStyle>
            <a:lvl1pPr>
              <a:buNone/>
              <a:defRPr>
                <a:solidFill>
                  <a:schemeClr val="bg2"/>
                </a:solidFill>
              </a:defRPr>
            </a:lvl1pPr>
          </a:lstStyle>
          <a:p>
            <a:pPr rtl="0"/>
            <a:r>
              <a:rPr lang="zh-CN" altLang="en-US">
                <a:solidFill>
                  <a:srgbClr val="FFFFFF"/>
                </a:solidFill>
              </a:rPr>
              <a:t>单击此处编辑母版副标题样式</a:t>
            </a:r>
            <a:endParaRPr lang="zh-CN" dirty="0">
              <a:solidFill>
                <a:srgbClr val="FFFFFF"/>
              </a:solidFill>
            </a:endParaRPr>
          </a:p>
        </p:txBody>
      </p:sp>
      <p:sp>
        <p:nvSpPr>
          <p:cNvPr id="12" name="任意多边形：形状 11">
            <a:extLst>
              <a:ext uri="{FF2B5EF4-FFF2-40B4-BE49-F238E27FC236}">
                <a16:creationId xmlns:a16="http://schemas.microsoft.com/office/drawing/2014/main" id="{F1587820-C6FA-402E-9F8D-2DAE5BF9588D}"/>
              </a:ext>
              <a:ext uri="{C183D7F6-B498-43B3-948B-1728B52AA6E4}">
                <adec:decorative xmlns:adec="http://schemas.microsoft.com/office/drawing/2017/decorative" val="1"/>
              </a:ext>
            </a:extLst>
          </p:cNvPr>
          <p:cNvSpPr/>
          <p:nvPr userDrawn="1"/>
        </p:nvSpPr>
        <p:spPr>
          <a:xfrm rot="5400000">
            <a:off x="4513861" y="3447061"/>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dirty="0"/>
          </a:p>
        </p:txBody>
      </p:sp>
      <p:sp>
        <p:nvSpPr>
          <p:cNvPr id="3" name="页脚占位符 2">
            <a:extLst>
              <a:ext uri="{FF2B5EF4-FFF2-40B4-BE49-F238E27FC236}">
                <a16:creationId xmlns:a16="http://schemas.microsoft.com/office/drawing/2014/main" id="{C9753C5C-8415-4BF0-810D-A4C22F695ECF}"/>
              </a:ext>
            </a:extLst>
          </p:cNvPr>
          <p:cNvSpPr>
            <a:spLocks noGrp="1"/>
          </p:cNvSpPr>
          <p:nvPr>
            <p:ph type="ftr" sz="quarter" idx="11"/>
          </p:nvPr>
        </p:nvSpPr>
        <p:spPr>
          <a:xfrm>
            <a:off x="1252728" y="6434560"/>
            <a:ext cx="3428012" cy="365125"/>
          </a:xfrm>
        </p:spPr>
        <p:txBody>
          <a:bodyPr rtlCol="0"/>
          <a:lstStyle>
            <a:lvl1pPr>
              <a:defRPr>
                <a:solidFill>
                  <a:schemeClr val="bg2"/>
                </a:solidFill>
              </a:defRPr>
            </a:lvl1pPr>
          </a:lstStyle>
          <a:p>
            <a:pPr rtl="0"/>
            <a:r>
              <a:rPr lang="zh-CN"/>
              <a:t>示例页脚文本</a:t>
            </a:r>
          </a:p>
        </p:txBody>
      </p:sp>
      <p:sp>
        <p:nvSpPr>
          <p:cNvPr id="19" name="图片占位符 18">
            <a:extLst>
              <a:ext uri="{FF2B5EF4-FFF2-40B4-BE49-F238E27FC236}">
                <a16:creationId xmlns:a16="http://schemas.microsoft.com/office/drawing/2014/main" id="{31E70801-1BA4-4276-9934-E418115C0325}"/>
              </a:ext>
            </a:extLst>
          </p:cNvPr>
          <p:cNvSpPr>
            <a:spLocks noGrp="1"/>
          </p:cNvSpPr>
          <p:nvPr>
            <p:ph type="pic" sz="quarter" idx="13"/>
          </p:nvPr>
        </p:nvSpPr>
        <p:spPr>
          <a:xfrm>
            <a:off x="7924800" y="1"/>
            <a:ext cx="4267200" cy="6858000"/>
          </a:xfrm>
          <a:custGeom>
            <a:avLst/>
            <a:gdLst>
              <a:gd name="connsiteX0" fmla="*/ 3466352 w 4267200"/>
              <a:gd name="connsiteY0" fmla="*/ 0 h 6858000"/>
              <a:gd name="connsiteX1" fmla="*/ 4267200 w 4267200"/>
              <a:gd name="connsiteY1" fmla="*/ 0 h 6858000"/>
              <a:gd name="connsiteX2" fmla="*/ 4267200 w 4267200"/>
              <a:gd name="connsiteY2" fmla="*/ 6858000 h 6858000"/>
              <a:gd name="connsiteX3" fmla="*/ 0 w 4267200"/>
              <a:gd name="connsiteY3" fmla="*/ 6858000 h 6858000"/>
              <a:gd name="connsiteX4" fmla="*/ 0 w 4267200"/>
              <a:gd name="connsiteY4" fmla="*/ 3338980 h 6858000"/>
              <a:gd name="connsiteX5" fmla="*/ 8352 w 4267200"/>
              <a:gd name="connsiteY5" fmla="*/ 3162578 h 6858000"/>
              <a:gd name="connsiteX6" fmla="*/ 3132972 w 4267200"/>
              <a:gd name="connsiteY6" fmla="*/ 18059 h 6858000"/>
              <a:gd name="connsiteX7" fmla="*/ 3466352 w 4267200"/>
              <a:gd name="connsiteY7" fmla="*/ 12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7200" h="6858000">
                <a:moveTo>
                  <a:pt x="3466352" y="0"/>
                </a:moveTo>
                <a:lnTo>
                  <a:pt x="4267200" y="0"/>
                </a:lnTo>
                <a:lnTo>
                  <a:pt x="4267200" y="6858000"/>
                </a:lnTo>
                <a:lnTo>
                  <a:pt x="0" y="6858000"/>
                </a:lnTo>
                <a:lnTo>
                  <a:pt x="0" y="3338980"/>
                </a:lnTo>
                <a:lnTo>
                  <a:pt x="8352" y="3162578"/>
                </a:lnTo>
                <a:cubicBezTo>
                  <a:pt x="166042" y="1505839"/>
                  <a:pt x="1479242" y="186005"/>
                  <a:pt x="3132972" y="18059"/>
                </a:cubicBezTo>
                <a:lnTo>
                  <a:pt x="3466352" y="1225"/>
                </a:lnTo>
                <a:close/>
              </a:path>
            </a:pathLst>
          </a:custGeom>
          <a:solidFill>
            <a:schemeClr val="accent6"/>
          </a:solidFill>
        </p:spPr>
        <p:txBody>
          <a:bodyPr wrap="square" rtlCol="0" anchor="ctr">
            <a:noAutofit/>
          </a:bodyPr>
          <a:lstStyle/>
          <a:p>
            <a:pPr rtl="0"/>
            <a:r>
              <a:rPr lang="zh-CN" altLang="en-US"/>
              <a:t>单击图标添加图片</a:t>
            </a:r>
            <a:endParaRPr lang="zh-CN" dirty="0"/>
          </a:p>
        </p:txBody>
      </p:sp>
      <p:sp>
        <p:nvSpPr>
          <p:cNvPr id="2" name="日期占位符 1">
            <a:extLst>
              <a:ext uri="{FF2B5EF4-FFF2-40B4-BE49-F238E27FC236}">
                <a16:creationId xmlns:a16="http://schemas.microsoft.com/office/drawing/2014/main" id="{2A2485D4-41D3-4182-8DFE-2E0713EC0B8A}"/>
              </a:ext>
            </a:extLst>
          </p:cNvPr>
          <p:cNvSpPr>
            <a:spLocks noGrp="1"/>
          </p:cNvSpPr>
          <p:nvPr>
            <p:ph type="dt" sz="half" idx="10"/>
          </p:nvPr>
        </p:nvSpPr>
        <p:spPr/>
        <p:txBody>
          <a:bodyPr rtlCol="0"/>
          <a:lstStyle>
            <a:lvl1pPr>
              <a:defRPr>
                <a:solidFill>
                  <a:schemeClr val="bg2"/>
                </a:solidFill>
              </a:defRPr>
            </a:lvl1pPr>
          </a:lstStyle>
          <a:p>
            <a:pPr rtl="0"/>
            <a:r>
              <a:rPr lang="zh-CN"/>
              <a:t>20XX/2/8</a:t>
            </a:r>
          </a:p>
        </p:txBody>
      </p:sp>
      <p:sp>
        <p:nvSpPr>
          <p:cNvPr id="4" name="灯片编号占位符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rtlCol="0"/>
          <a:lstStyle>
            <a:lvl1pPr>
              <a:defRPr>
                <a:solidFill>
                  <a:schemeClr val="bg2"/>
                </a:solidFill>
              </a:defRPr>
            </a:lvl1pPr>
          </a:lstStyle>
          <a:p>
            <a:pPr rtl="0"/>
            <a:fld id="{08AB70BE-1769-45B8-85A6-0C837432C7E6}" type="slidenum">
              <a:rPr lang="zh-CN" smtClean="0"/>
              <a:pPr/>
              <a:t>‹#›</a:t>
            </a:fld>
            <a:endParaRPr lang="zh-CN" dirty="0"/>
          </a:p>
        </p:txBody>
      </p:sp>
    </p:spTree>
    <p:extLst>
      <p:ext uri="{BB962C8B-B14F-4D97-AF65-F5344CB8AC3E}">
        <p14:creationId xmlns:p14="http://schemas.microsoft.com/office/powerpoint/2010/main" val="10927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团队">
    <p:bg>
      <p:bgPr>
        <a:solidFill>
          <a:schemeClr val="accent2">
            <a:lumMod val="75000"/>
          </a:schemeClr>
        </a:solidFill>
        <a:effectLst/>
      </p:bgPr>
    </p:bg>
    <p:spTree>
      <p:nvGrpSpPr>
        <p:cNvPr id="1" name=""/>
        <p:cNvGrpSpPr/>
        <p:nvPr/>
      </p:nvGrpSpPr>
      <p:grpSpPr>
        <a:xfrm>
          <a:off x="0" y="0"/>
          <a:ext cx="0" cy="0"/>
          <a:chOff x="0" y="0"/>
          <a:chExt cx="0" cy="0"/>
        </a:xfrm>
      </p:grpSpPr>
      <p:sp useBgFill="1">
        <p:nvSpPr>
          <p:cNvPr id="7" name="长方形 6">
            <a:extLst>
              <a:ext uri="{FF2B5EF4-FFF2-40B4-BE49-F238E27FC236}">
                <a16:creationId xmlns:a16="http://schemas.microsoft.com/office/drawing/2014/main" id="{BCA75F14-4851-4FA1-AF45-240D9124B95E}"/>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14" name="任意多边形：形状 13">
            <a:extLst>
              <a:ext uri="{FF2B5EF4-FFF2-40B4-BE49-F238E27FC236}">
                <a16:creationId xmlns:a16="http://schemas.microsoft.com/office/drawing/2014/main" id="{9AE08278-E6C4-4B25-8343-43C881C00718}"/>
              </a:ext>
              <a:ext uri="{C183D7F6-B498-43B3-948B-1728B52AA6E4}">
                <adec:decorative xmlns:adec="http://schemas.microsoft.com/office/drawing/2017/decorative" val="1"/>
              </a:ext>
            </a:extLst>
          </p:cNvPr>
          <p:cNvSpPr/>
          <p:nvPr userDrawn="1"/>
        </p:nvSpPr>
        <p:spPr>
          <a:xfrm>
            <a:off x="9844850" y="1"/>
            <a:ext cx="2347151" cy="4454343"/>
          </a:xfrm>
          <a:custGeom>
            <a:avLst/>
            <a:gdLst>
              <a:gd name="connsiteX0" fmla="*/ 2329738 w 2347151"/>
              <a:gd name="connsiteY0" fmla="*/ 0 h 4454343"/>
              <a:gd name="connsiteX1" fmla="*/ 2347151 w 2347151"/>
              <a:gd name="connsiteY1" fmla="*/ 0 h 4454343"/>
              <a:gd name="connsiteX2" fmla="*/ 2347151 w 2347151"/>
              <a:gd name="connsiteY2" fmla="*/ 4454343 h 4454343"/>
              <a:gd name="connsiteX3" fmla="*/ 2340504 w 2347151"/>
              <a:gd name="connsiteY3" fmla="*/ 4322705 h 4454343"/>
              <a:gd name="connsiteX4" fmla="*/ 134816 w 2347151"/>
              <a:gd name="connsiteY4" fmla="*/ 2130974 h 4454343"/>
              <a:gd name="connsiteX5" fmla="*/ 0 w 2347151"/>
              <a:gd name="connsiteY5" fmla="*/ 2124591 h 4454343"/>
              <a:gd name="connsiteX6" fmla="*/ 134816 w 2347151"/>
              <a:gd name="connsiteY6" fmla="*/ 2118208 h 4454343"/>
              <a:gd name="connsiteX7" fmla="*/ 2309087 w 2347151"/>
              <a:gd name="connsiteY7" fmla="*/ 141037 h 445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7151" h="4454343">
                <a:moveTo>
                  <a:pt x="2329738" y="0"/>
                </a:moveTo>
                <a:lnTo>
                  <a:pt x="2347151" y="0"/>
                </a:lnTo>
                <a:lnTo>
                  <a:pt x="2347151" y="4454343"/>
                </a:lnTo>
                <a:lnTo>
                  <a:pt x="2340504" y="4322705"/>
                </a:lnTo>
                <a:cubicBezTo>
                  <a:pt x="2222700" y="3162715"/>
                  <a:pt x="1296917" y="2241584"/>
                  <a:pt x="134816" y="2130974"/>
                </a:cubicBezTo>
                <a:lnTo>
                  <a:pt x="0" y="2124591"/>
                </a:lnTo>
                <a:lnTo>
                  <a:pt x="134816" y="2118208"/>
                </a:lnTo>
                <a:cubicBezTo>
                  <a:pt x="1224286" y="2014511"/>
                  <a:pt x="2106054" y="1198443"/>
                  <a:pt x="2309087" y="141037"/>
                </a:cubicBez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dirty="0"/>
          </a:p>
        </p:txBody>
      </p:sp>
      <p:sp>
        <p:nvSpPr>
          <p:cNvPr id="15" name="任意多边形：形状 14">
            <a:extLst>
              <a:ext uri="{FF2B5EF4-FFF2-40B4-BE49-F238E27FC236}">
                <a16:creationId xmlns:a16="http://schemas.microsoft.com/office/drawing/2014/main" id="{20CC2109-6984-401D-BF1D-B4F0C35B03C1}"/>
              </a:ext>
              <a:ext uri="{C183D7F6-B498-43B3-948B-1728B52AA6E4}">
                <adec:decorative xmlns:adec="http://schemas.microsoft.com/office/drawing/2017/decorative" val="1"/>
              </a:ext>
            </a:extLst>
          </p:cNvPr>
          <p:cNvSpPr/>
          <p:nvPr userDrawn="1"/>
        </p:nvSpPr>
        <p:spPr>
          <a:xfrm>
            <a:off x="9844850" y="-770"/>
            <a:ext cx="2347151" cy="4454343"/>
          </a:xfrm>
          <a:custGeom>
            <a:avLst/>
            <a:gdLst>
              <a:gd name="connsiteX0" fmla="*/ 2329738 w 2347151"/>
              <a:gd name="connsiteY0" fmla="*/ 0 h 4454343"/>
              <a:gd name="connsiteX1" fmla="*/ 2347151 w 2347151"/>
              <a:gd name="connsiteY1" fmla="*/ 0 h 4454343"/>
              <a:gd name="connsiteX2" fmla="*/ 2347151 w 2347151"/>
              <a:gd name="connsiteY2" fmla="*/ 4454343 h 4454343"/>
              <a:gd name="connsiteX3" fmla="*/ 2340504 w 2347151"/>
              <a:gd name="connsiteY3" fmla="*/ 4322705 h 4454343"/>
              <a:gd name="connsiteX4" fmla="*/ 134816 w 2347151"/>
              <a:gd name="connsiteY4" fmla="*/ 2130974 h 4454343"/>
              <a:gd name="connsiteX5" fmla="*/ 0 w 2347151"/>
              <a:gd name="connsiteY5" fmla="*/ 2124591 h 4454343"/>
              <a:gd name="connsiteX6" fmla="*/ 134816 w 2347151"/>
              <a:gd name="connsiteY6" fmla="*/ 2118208 h 4454343"/>
              <a:gd name="connsiteX7" fmla="*/ 2309087 w 2347151"/>
              <a:gd name="connsiteY7" fmla="*/ 141037 h 445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7151" h="4454343">
                <a:moveTo>
                  <a:pt x="2329738" y="0"/>
                </a:moveTo>
                <a:lnTo>
                  <a:pt x="2347151" y="0"/>
                </a:lnTo>
                <a:lnTo>
                  <a:pt x="2347151" y="4454343"/>
                </a:lnTo>
                <a:lnTo>
                  <a:pt x="2340504" y="4322705"/>
                </a:lnTo>
                <a:cubicBezTo>
                  <a:pt x="2222700" y="3162715"/>
                  <a:pt x="1296917" y="2241584"/>
                  <a:pt x="134816" y="2130974"/>
                </a:cubicBezTo>
                <a:lnTo>
                  <a:pt x="0" y="2124591"/>
                </a:lnTo>
                <a:lnTo>
                  <a:pt x="134816" y="2118208"/>
                </a:lnTo>
                <a:cubicBezTo>
                  <a:pt x="1224286" y="2014511"/>
                  <a:pt x="2106054" y="1198443"/>
                  <a:pt x="2309087" y="141037"/>
                </a:cubicBezTo>
                <a:close/>
              </a:path>
            </a:pathLst>
          </a:custGeom>
          <a:solidFill>
            <a:schemeClr val="accent2">
              <a:lumMod val="60000"/>
              <a:lumOff val="4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dirty="0"/>
          </a:p>
        </p:txBody>
      </p:sp>
      <p:sp>
        <p:nvSpPr>
          <p:cNvPr id="16" name="标题 1">
            <a:extLst>
              <a:ext uri="{FF2B5EF4-FFF2-40B4-BE49-F238E27FC236}">
                <a16:creationId xmlns:a16="http://schemas.microsoft.com/office/drawing/2014/main" id="{4510ECF1-6DD2-4E35-8398-66D76389712F}"/>
              </a:ext>
            </a:extLst>
          </p:cNvPr>
          <p:cNvSpPr>
            <a:spLocks noGrp="1"/>
          </p:cNvSpPr>
          <p:nvPr>
            <p:ph type="title"/>
          </p:nvPr>
        </p:nvSpPr>
        <p:spPr>
          <a:xfrm>
            <a:off x="1" y="10159"/>
            <a:ext cx="12191999" cy="2128731"/>
          </a:xfrm>
          <a:custGeom>
            <a:avLst/>
            <a:gdLst>
              <a:gd name="connsiteX0" fmla="*/ 0 w 12191999"/>
              <a:gd name="connsiteY0" fmla="*/ 0 h 2123863"/>
              <a:gd name="connsiteX1" fmla="*/ 12191999 w 12191999"/>
              <a:gd name="connsiteY1" fmla="*/ 0 h 2123863"/>
              <a:gd name="connsiteX2" fmla="*/ 12191999 w 12191999"/>
              <a:gd name="connsiteY2" fmla="*/ 0 h 2123863"/>
              <a:gd name="connsiteX3" fmla="*/ 12191999 w 12191999"/>
              <a:gd name="connsiteY3" fmla="*/ 1061932 h 2123863"/>
              <a:gd name="connsiteX4" fmla="*/ 11130067 w 12191999"/>
              <a:gd name="connsiteY4" fmla="*/ 2123864 h 2123863"/>
              <a:gd name="connsiteX5" fmla="*/ 1061932 w 12191999"/>
              <a:gd name="connsiteY5" fmla="*/ 2123863 h 2123863"/>
              <a:gd name="connsiteX6" fmla="*/ 0 w 12191999"/>
              <a:gd name="connsiteY6" fmla="*/ 1061931 h 2123863"/>
              <a:gd name="connsiteX7" fmla="*/ 0 w 12191999"/>
              <a:gd name="connsiteY7" fmla="*/ 0 h 2123863"/>
              <a:gd name="connsiteX8" fmla="*/ 0 w 12191999"/>
              <a:gd name="connsiteY8" fmla="*/ 0 h 2123863"/>
              <a:gd name="connsiteX0" fmla="*/ 0 w 12191999"/>
              <a:gd name="connsiteY0" fmla="*/ 0 h 2123864"/>
              <a:gd name="connsiteX1" fmla="*/ 12191999 w 12191999"/>
              <a:gd name="connsiteY1" fmla="*/ 0 h 2123864"/>
              <a:gd name="connsiteX2" fmla="*/ 12191999 w 12191999"/>
              <a:gd name="connsiteY2" fmla="*/ 0 h 2123864"/>
              <a:gd name="connsiteX3" fmla="*/ 1113006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3"/>
              <a:gd name="connsiteX1" fmla="*/ 12191999 w 12191999"/>
              <a:gd name="connsiteY1" fmla="*/ 0 h 2123863"/>
              <a:gd name="connsiteX2" fmla="*/ 12191999 w 12191999"/>
              <a:gd name="connsiteY2" fmla="*/ 0 h 2123863"/>
              <a:gd name="connsiteX3" fmla="*/ 10261387 w 12191999"/>
              <a:gd name="connsiteY3" fmla="*/ 2108624 h 2123863"/>
              <a:gd name="connsiteX4" fmla="*/ 1061932 w 12191999"/>
              <a:gd name="connsiteY4" fmla="*/ 2123863 h 2123863"/>
              <a:gd name="connsiteX5" fmla="*/ 0 w 12191999"/>
              <a:gd name="connsiteY5" fmla="*/ 1061931 h 2123863"/>
              <a:gd name="connsiteX6" fmla="*/ 0 w 12191999"/>
              <a:gd name="connsiteY6" fmla="*/ 0 h 2123863"/>
              <a:gd name="connsiteX7" fmla="*/ 0 w 12191999"/>
              <a:gd name="connsiteY7" fmla="*/ 0 h 2123863"/>
              <a:gd name="connsiteX0" fmla="*/ 0 w 12191999"/>
              <a:gd name="connsiteY0" fmla="*/ 0 h 2123863"/>
              <a:gd name="connsiteX1" fmla="*/ 12191999 w 12191999"/>
              <a:gd name="connsiteY1" fmla="*/ 0 h 2123863"/>
              <a:gd name="connsiteX2" fmla="*/ 12191999 w 12191999"/>
              <a:gd name="connsiteY2" fmla="*/ 0 h 2123863"/>
              <a:gd name="connsiteX3" fmla="*/ 9758467 w 12191999"/>
              <a:gd name="connsiteY3" fmla="*/ 2108624 h 2123863"/>
              <a:gd name="connsiteX4" fmla="*/ 1061932 w 12191999"/>
              <a:gd name="connsiteY4" fmla="*/ 2123863 h 2123863"/>
              <a:gd name="connsiteX5" fmla="*/ 0 w 12191999"/>
              <a:gd name="connsiteY5" fmla="*/ 1061931 h 2123863"/>
              <a:gd name="connsiteX6" fmla="*/ 0 w 12191999"/>
              <a:gd name="connsiteY6" fmla="*/ 0 h 2123863"/>
              <a:gd name="connsiteX7" fmla="*/ 0 w 12191999"/>
              <a:gd name="connsiteY7" fmla="*/ 0 h 2123863"/>
              <a:gd name="connsiteX0" fmla="*/ 0 w 12191999"/>
              <a:gd name="connsiteY0" fmla="*/ 0 h 2123864"/>
              <a:gd name="connsiteX1" fmla="*/ 12191999 w 12191999"/>
              <a:gd name="connsiteY1" fmla="*/ 0 h 2123864"/>
              <a:gd name="connsiteX2" fmla="*/ 12191999 w 12191999"/>
              <a:gd name="connsiteY2" fmla="*/ 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4"/>
              <a:gd name="connsiteX1" fmla="*/ 12191999 w 12191999"/>
              <a:gd name="connsiteY1" fmla="*/ 0 h 2123864"/>
              <a:gd name="connsiteX2" fmla="*/ 12191999 w 12191999"/>
              <a:gd name="connsiteY2" fmla="*/ 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4"/>
              <a:gd name="connsiteX1" fmla="*/ 12191999 w 12191999"/>
              <a:gd name="connsiteY1" fmla="*/ 0 h 2123864"/>
              <a:gd name="connsiteX2" fmla="*/ 11612879 w 12191999"/>
              <a:gd name="connsiteY2" fmla="*/ 38100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4"/>
              <a:gd name="connsiteX1" fmla="*/ 12191999 w 12191999"/>
              <a:gd name="connsiteY1" fmla="*/ 0 h 2123864"/>
              <a:gd name="connsiteX2" fmla="*/ 11612879 w 12191999"/>
              <a:gd name="connsiteY2" fmla="*/ 38100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732723"/>
              <a:gd name="connsiteY0" fmla="*/ 0 h 2123864"/>
              <a:gd name="connsiteX1" fmla="*/ 12191999 w 12732723"/>
              <a:gd name="connsiteY1" fmla="*/ 0 h 2123864"/>
              <a:gd name="connsiteX2" fmla="*/ 9636547 w 12732723"/>
              <a:gd name="connsiteY2" fmla="*/ 2123864 h 2123864"/>
              <a:gd name="connsiteX3" fmla="*/ 1061932 w 12732723"/>
              <a:gd name="connsiteY3" fmla="*/ 2123863 h 2123864"/>
              <a:gd name="connsiteX4" fmla="*/ 0 w 12732723"/>
              <a:gd name="connsiteY4" fmla="*/ 1061931 h 2123864"/>
              <a:gd name="connsiteX5" fmla="*/ 0 w 12732723"/>
              <a:gd name="connsiteY5" fmla="*/ 0 h 2123864"/>
              <a:gd name="connsiteX6" fmla="*/ 0 w 12732723"/>
              <a:gd name="connsiteY6" fmla="*/ 0 h 2123864"/>
              <a:gd name="connsiteX0" fmla="*/ 0 w 12191999"/>
              <a:gd name="connsiteY0" fmla="*/ 0 h 2123864"/>
              <a:gd name="connsiteX1" fmla="*/ 12191999 w 12191999"/>
              <a:gd name="connsiteY1" fmla="*/ 0 h 2123864"/>
              <a:gd name="connsiteX2" fmla="*/ 9636547 w 12191999"/>
              <a:gd name="connsiteY2" fmla="*/ 2123864 h 2123864"/>
              <a:gd name="connsiteX3" fmla="*/ 1061932 w 12191999"/>
              <a:gd name="connsiteY3" fmla="*/ 2123863 h 2123864"/>
              <a:gd name="connsiteX4" fmla="*/ 0 w 12191999"/>
              <a:gd name="connsiteY4" fmla="*/ 1061931 h 2123864"/>
              <a:gd name="connsiteX5" fmla="*/ 0 w 12191999"/>
              <a:gd name="connsiteY5" fmla="*/ 0 h 2123864"/>
              <a:gd name="connsiteX6" fmla="*/ 0 w 12191999"/>
              <a:gd name="connsiteY6" fmla="*/ 0 h 2123864"/>
              <a:gd name="connsiteX0" fmla="*/ 0 w 12191999"/>
              <a:gd name="connsiteY0" fmla="*/ 0 h 2123864"/>
              <a:gd name="connsiteX1" fmla="*/ 12191999 w 12191999"/>
              <a:gd name="connsiteY1" fmla="*/ 0 h 2123864"/>
              <a:gd name="connsiteX2" fmla="*/ 9636547 w 12191999"/>
              <a:gd name="connsiteY2" fmla="*/ 2123864 h 2123864"/>
              <a:gd name="connsiteX3" fmla="*/ 1061932 w 12191999"/>
              <a:gd name="connsiteY3" fmla="*/ 2123863 h 2123864"/>
              <a:gd name="connsiteX4" fmla="*/ 0 w 12191999"/>
              <a:gd name="connsiteY4" fmla="*/ 1061931 h 2123864"/>
              <a:gd name="connsiteX5" fmla="*/ 0 w 12191999"/>
              <a:gd name="connsiteY5" fmla="*/ 0 h 2123864"/>
              <a:gd name="connsiteX6" fmla="*/ 0 w 12191999"/>
              <a:gd name="connsiteY6" fmla="*/ 0 h 2123864"/>
              <a:gd name="connsiteX0" fmla="*/ 0 w 12191999"/>
              <a:gd name="connsiteY0" fmla="*/ 0 h 2123864"/>
              <a:gd name="connsiteX1" fmla="*/ 12191999 w 12191999"/>
              <a:gd name="connsiteY1" fmla="*/ 0 h 2123864"/>
              <a:gd name="connsiteX2" fmla="*/ 9636547 w 12191999"/>
              <a:gd name="connsiteY2" fmla="*/ 2123864 h 2123864"/>
              <a:gd name="connsiteX3" fmla="*/ 1061932 w 12191999"/>
              <a:gd name="connsiteY3" fmla="*/ 2123863 h 2123864"/>
              <a:gd name="connsiteX4" fmla="*/ 0 w 12191999"/>
              <a:gd name="connsiteY4" fmla="*/ 1061931 h 2123864"/>
              <a:gd name="connsiteX5" fmla="*/ 0 w 12191999"/>
              <a:gd name="connsiteY5" fmla="*/ 0 h 2123864"/>
              <a:gd name="connsiteX6" fmla="*/ 0 w 12191999"/>
              <a:gd name="connsiteY6" fmla="*/ 0 h 2123864"/>
              <a:gd name="connsiteX0" fmla="*/ 0 w 12191999"/>
              <a:gd name="connsiteY0" fmla="*/ 0 h 2126534"/>
              <a:gd name="connsiteX1" fmla="*/ 12191999 w 12191999"/>
              <a:gd name="connsiteY1" fmla="*/ 0 h 2126534"/>
              <a:gd name="connsiteX2" fmla="*/ 9636547 w 12191999"/>
              <a:gd name="connsiteY2" fmla="*/ 2123864 h 2126534"/>
              <a:gd name="connsiteX3" fmla="*/ 1061932 w 12191999"/>
              <a:gd name="connsiteY3" fmla="*/ 2123863 h 2126534"/>
              <a:gd name="connsiteX4" fmla="*/ 0 w 12191999"/>
              <a:gd name="connsiteY4" fmla="*/ 1061931 h 2126534"/>
              <a:gd name="connsiteX5" fmla="*/ 0 w 12191999"/>
              <a:gd name="connsiteY5" fmla="*/ 0 h 2126534"/>
              <a:gd name="connsiteX6" fmla="*/ 0 w 12191999"/>
              <a:gd name="connsiteY6" fmla="*/ 0 h 2126534"/>
              <a:gd name="connsiteX0" fmla="*/ 0 w 12191999"/>
              <a:gd name="connsiteY0" fmla="*/ 0 h 2388136"/>
              <a:gd name="connsiteX1" fmla="*/ 12191999 w 12191999"/>
              <a:gd name="connsiteY1" fmla="*/ 0 h 2388136"/>
              <a:gd name="connsiteX2" fmla="*/ 9636547 w 12191999"/>
              <a:gd name="connsiteY2" fmla="*/ 2123864 h 2388136"/>
              <a:gd name="connsiteX3" fmla="*/ 1061932 w 12191999"/>
              <a:gd name="connsiteY3" fmla="*/ 2123863 h 2388136"/>
              <a:gd name="connsiteX4" fmla="*/ 0 w 12191999"/>
              <a:gd name="connsiteY4" fmla="*/ 2128731 h 2388136"/>
              <a:gd name="connsiteX5" fmla="*/ 0 w 12191999"/>
              <a:gd name="connsiteY5" fmla="*/ 0 h 2388136"/>
              <a:gd name="connsiteX6" fmla="*/ 0 w 12191999"/>
              <a:gd name="connsiteY6" fmla="*/ 0 h 2388136"/>
              <a:gd name="connsiteX0" fmla="*/ 0 w 12191999"/>
              <a:gd name="connsiteY0" fmla="*/ 0 h 2128731"/>
              <a:gd name="connsiteX1" fmla="*/ 12191999 w 12191999"/>
              <a:gd name="connsiteY1" fmla="*/ 0 h 2128731"/>
              <a:gd name="connsiteX2" fmla="*/ 9636547 w 12191999"/>
              <a:gd name="connsiteY2" fmla="*/ 2123864 h 2128731"/>
              <a:gd name="connsiteX3" fmla="*/ 0 w 12191999"/>
              <a:gd name="connsiteY3" fmla="*/ 2128731 h 2128731"/>
              <a:gd name="connsiteX4" fmla="*/ 0 w 12191999"/>
              <a:gd name="connsiteY4" fmla="*/ 0 h 2128731"/>
              <a:gd name="connsiteX5" fmla="*/ 0 w 12191999"/>
              <a:gd name="connsiteY5" fmla="*/ 0 h 2128731"/>
              <a:gd name="connsiteX0" fmla="*/ 0 w 12191999"/>
              <a:gd name="connsiteY0" fmla="*/ 0 h 2128731"/>
              <a:gd name="connsiteX1" fmla="*/ 12191999 w 12191999"/>
              <a:gd name="connsiteY1" fmla="*/ 0 h 2128731"/>
              <a:gd name="connsiteX2" fmla="*/ 9636547 w 12191999"/>
              <a:gd name="connsiteY2" fmla="*/ 2123864 h 2128731"/>
              <a:gd name="connsiteX3" fmla="*/ 0 w 12191999"/>
              <a:gd name="connsiteY3" fmla="*/ 2128731 h 2128731"/>
              <a:gd name="connsiteX4" fmla="*/ 0 w 12191999"/>
              <a:gd name="connsiteY4" fmla="*/ 0 h 2128731"/>
              <a:gd name="connsiteX5" fmla="*/ 0 w 12191999"/>
              <a:gd name="connsiteY5" fmla="*/ 0 h 2128731"/>
              <a:gd name="connsiteX0" fmla="*/ 0 w 12191999"/>
              <a:gd name="connsiteY0" fmla="*/ 0 h 2128731"/>
              <a:gd name="connsiteX1" fmla="*/ 12191999 w 12191999"/>
              <a:gd name="connsiteY1" fmla="*/ 0 h 2128731"/>
              <a:gd name="connsiteX2" fmla="*/ 9636547 w 12191999"/>
              <a:gd name="connsiteY2" fmla="*/ 2123864 h 2128731"/>
              <a:gd name="connsiteX3" fmla="*/ 0 w 12191999"/>
              <a:gd name="connsiteY3" fmla="*/ 2128731 h 2128731"/>
              <a:gd name="connsiteX4" fmla="*/ 0 w 12191999"/>
              <a:gd name="connsiteY4" fmla="*/ 0 h 2128731"/>
              <a:gd name="connsiteX5" fmla="*/ 0 w 12191999"/>
              <a:gd name="connsiteY5" fmla="*/ 0 h 2128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2128731">
                <a:moveTo>
                  <a:pt x="0" y="0"/>
                </a:moveTo>
                <a:lnTo>
                  <a:pt x="12191999" y="0"/>
                </a:lnTo>
                <a:cubicBezTo>
                  <a:pt x="12045490" y="887377"/>
                  <a:pt x="11262958" y="2196607"/>
                  <a:pt x="9636547" y="2123864"/>
                </a:cubicBezTo>
                <a:lnTo>
                  <a:pt x="0" y="2128731"/>
                </a:lnTo>
                <a:lnTo>
                  <a:pt x="0" y="0"/>
                </a:lnTo>
                <a:lnTo>
                  <a:pt x="0" y="0"/>
                </a:lnTo>
                <a:close/>
              </a:path>
            </a:pathLst>
          </a:custGeom>
          <a:solidFill>
            <a:schemeClr val="accent2">
              <a:alpha val="80000"/>
            </a:schemeClr>
          </a:solidFill>
        </p:spPr>
        <p:txBody>
          <a:bodyPr rtlCol="0"/>
          <a:lstStyle>
            <a:lvl1pPr marL="914400">
              <a:lnSpc>
                <a:spcPct val="100000"/>
              </a:lnSpc>
              <a:defRPr>
                <a:solidFill>
                  <a:schemeClr val="bg2"/>
                </a:solidFill>
              </a:defRPr>
            </a:lvl1pPr>
          </a:lstStyle>
          <a:p>
            <a:pPr rtl="0"/>
            <a:r>
              <a:rPr lang="zh-CN" altLang="en-US">
                <a:solidFill>
                  <a:srgbClr val="FFFFFF"/>
                </a:solidFill>
              </a:rPr>
              <a:t>单击此处编辑母版标题样式</a:t>
            </a:r>
            <a:endParaRPr lang="zh-CN" dirty="0">
              <a:solidFill>
                <a:srgbClr val="FFFFFF"/>
              </a:solidFill>
            </a:endParaRPr>
          </a:p>
        </p:txBody>
      </p:sp>
      <p:sp>
        <p:nvSpPr>
          <p:cNvPr id="25" name="图片占位符 36">
            <a:extLst>
              <a:ext uri="{FF2B5EF4-FFF2-40B4-BE49-F238E27FC236}">
                <a16:creationId xmlns:a16="http://schemas.microsoft.com/office/drawing/2014/main" id="{22F784D1-8CE5-4710-ADC3-2F70D5766F77}"/>
              </a:ext>
            </a:extLst>
          </p:cNvPr>
          <p:cNvSpPr>
            <a:spLocks noGrp="1"/>
          </p:cNvSpPr>
          <p:nvPr>
            <p:ph type="pic" sz="quarter" idx="21"/>
          </p:nvPr>
        </p:nvSpPr>
        <p:spPr>
          <a:xfrm>
            <a:off x="863600" y="2185416"/>
            <a:ext cx="2286000" cy="1746504"/>
          </a:xfrm>
          <a:solidFill>
            <a:schemeClr val="accent6"/>
          </a:solidFill>
        </p:spPr>
        <p:txBody>
          <a:bodyPr rtlCol="0"/>
          <a:lstStyle/>
          <a:p>
            <a:pPr rtl="0"/>
            <a:r>
              <a:rPr lang="zh-CN" altLang="en-US"/>
              <a:t>单击图标添加图片</a:t>
            </a:r>
            <a:endParaRPr lang="zh-CN" dirty="0"/>
          </a:p>
        </p:txBody>
      </p:sp>
      <p:sp>
        <p:nvSpPr>
          <p:cNvPr id="24" name="文本占位符 30">
            <a:extLst>
              <a:ext uri="{FF2B5EF4-FFF2-40B4-BE49-F238E27FC236}">
                <a16:creationId xmlns:a16="http://schemas.microsoft.com/office/drawing/2014/main" id="{1F2D6BF5-159D-4F01-BDEB-0FBD75D3F498}"/>
              </a:ext>
            </a:extLst>
          </p:cNvPr>
          <p:cNvSpPr>
            <a:spLocks noGrp="1"/>
          </p:cNvSpPr>
          <p:nvPr>
            <p:ph type="body" sz="quarter" idx="20" hasCustomPrompt="1"/>
          </p:nvPr>
        </p:nvSpPr>
        <p:spPr>
          <a:xfrm>
            <a:off x="871298" y="3970230"/>
            <a:ext cx="2286000" cy="877824"/>
          </a:xfrm>
        </p:spPr>
        <p:txBody>
          <a:bodyPr rtlCol="0" anchor="b" anchorCtr="0"/>
          <a:lstStyle>
            <a:lvl1pPr>
              <a:buNone/>
              <a:defRPr sz="2000" b="1">
                <a:solidFill>
                  <a:schemeClr val="bg2"/>
                </a:solidFill>
              </a:defRPr>
            </a:lvl1pPr>
          </a:lstStyle>
          <a:p>
            <a:pPr lvl="0" rtl="0"/>
            <a:r>
              <a:rPr lang="zh-CN"/>
              <a:t>姓名</a:t>
            </a:r>
          </a:p>
        </p:txBody>
      </p:sp>
      <p:sp>
        <p:nvSpPr>
          <p:cNvPr id="17" name="文本占位符 2">
            <a:extLst>
              <a:ext uri="{FF2B5EF4-FFF2-40B4-BE49-F238E27FC236}">
                <a16:creationId xmlns:a16="http://schemas.microsoft.com/office/drawing/2014/main" id="{518C033F-CC28-477A-8A72-AD0398D3680F}"/>
              </a:ext>
            </a:extLst>
          </p:cNvPr>
          <p:cNvSpPr>
            <a:spLocks noGrp="1"/>
          </p:cNvSpPr>
          <p:nvPr>
            <p:ph type="body" idx="13" hasCustomPrompt="1"/>
          </p:nvPr>
        </p:nvSpPr>
        <p:spPr>
          <a:xfrm>
            <a:off x="864181" y="4948171"/>
            <a:ext cx="2286000" cy="741904"/>
          </a:xfrm>
        </p:spPr>
        <p:txBody>
          <a:bodyPr rtlCol="0">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t>标题</a:t>
            </a:r>
          </a:p>
        </p:txBody>
      </p:sp>
      <p:sp>
        <p:nvSpPr>
          <p:cNvPr id="26" name="图片占位符 36">
            <a:extLst>
              <a:ext uri="{FF2B5EF4-FFF2-40B4-BE49-F238E27FC236}">
                <a16:creationId xmlns:a16="http://schemas.microsoft.com/office/drawing/2014/main" id="{599604B7-B0E5-4112-9123-341EB9C62675}"/>
              </a:ext>
            </a:extLst>
          </p:cNvPr>
          <p:cNvSpPr>
            <a:spLocks noGrp="1"/>
          </p:cNvSpPr>
          <p:nvPr>
            <p:ph type="pic" sz="quarter" idx="22"/>
          </p:nvPr>
        </p:nvSpPr>
        <p:spPr>
          <a:xfrm>
            <a:off x="3593592" y="2185416"/>
            <a:ext cx="2286000" cy="1746504"/>
          </a:xfrm>
          <a:solidFill>
            <a:schemeClr val="accent6"/>
          </a:solidFill>
        </p:spPr>
        <p:txBody>
          <a:bodyPr rtlCol="0"/>
          <a:lstStyle/>
          <a:p>
            <a:pPr rtl="0"/>
            <a:r>
              <a:rPr lang="zh-CN" altLang="en-US"/>
              <a:t>单击图标添加图片</a:t>
            </a:r>
            <a:endParaRPr lang="zh-CN" dirty="0"/>
          </a:p>
        </p:txBody>
      </p:sp>
      <p:sp>
        <p:nvSpPr>
          <p:cNvPr id="21" name="文本占位符 30">
            <a:extLst>
              <a:ext uri="{FF2B5EF4-FFF2-40B4-BE49-F238E27FC236}">
                <a16:creationId xmlns:a16="http://schemas.microsoft.com/office/drawing/2014/main" id="{B4836FAA-F9D8-465B-8985-A5A10F5F2E29}"/>
              </a:ext>
            </a:extLst>
          </p:cNvPr>
          <p:cNvSpPr>
            <a:spLocks noGrp="1"/>
          </p:cNvSpPr>
          <p:nvPr>
            <p:ph type="body" sz="quarter" idx="17" hasCustomPrompt="1"/>
          </p:nvPr>
        </p:nvSpPr>
        <p:spPr>
          <a:xfrm>
            <a:off x="3593592" y="3971853"/>
            <a:ext cx="2286000" cy="877824"/>
          </a:xfrm>
        </p:spPr>
        <p:txBody>
          <a:bodyPr rtlCol="0" anchor="b" anchorCtr="0"/>
          <a:lstStyle>
            <a:lvl1pPr>
              <a:buNone/>
              <a:defRPr sz="2000" b="1">
                <a:solidFill>
                  <a:schemeClr val="bg2"/>
                </a:solidFill>
              </a:defRPr>
            </a:lvl1pPr>
          </a:lstStyle>
          <a:p>
            <a:pPr lvl="0" rtl="0"/>
            <a:r>
              <a:rPr lang="zh-CN"/>
              <a:t>姓名</a:t>
            </a:r>
          </a:p>
        </p:txBody>
      </p:sp>
      <p:sp>
        <p:nvSpPr>
          <p:cNvPr id="18" name="文本占位符 2">
            <a:extLst>
              <a:ext uri="{FF2B5EF4-FFF2-40B4-BE49-F238E27FC236}">
                <a16:creationId xmlns:a16="http://schemas.microsoft.com/office/drawing/2014/main" id="{83A2A0BF-0F76-4FDC-97BF-55EBAD5FFFE7}"/>
              </a:ext>
            </a:extLst>
          </p:cNvPr>
          <p:cNvSpPr>
            <a:spLocks noGrp="1"/>
          </p:cNvSpPr>
          <p:nvPr>
            <p:ph type="body" idx="14" hasCustomPrompt="1"/>
          </p:nvPr>
        </p:nvSpPr>
        <p:spPr>
          <a:xfrm>
            <a:off x="3593592" y="4948171"/>
            <a:ext cx="2286000" cy="741904"/>
          </a:xfrm>
        </p:spPr>
        <p:txBody>
          <a:bodyPr rtlCol="0">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t>标题</a:t>
            </a:r>
          </a:p>
        </p:txBody>
      </p:sp>
      <p:sp>
        <p:nvSpPr>
          <p:cNvPr id="27" name="图片占位符 36">
            <a:extLst>
              <a:ext uri="{FF2B5EF4-FFF2-40B4-BE49-F238E27FC236}">
                <a16:creationId xmlns:a16="http://schemas.microsoft.com/office/drawing/2014/main" id="{811A58E2-70B8-4F18-AF4A-136F58682C43}"/>
              </a:ext>
            </a:extLst>
          </p:cNvPr>
          <p:cNvSpPr>
            <a:spLocks noGrp="1"/>
          </p:cNvSpPr>
          <p:nvPr>
            <p:ph type="pic" sz="quarter" idx="23"/>
          </p:nvPr>
        </p:nvSpPr>
        <p:spPr>
          <a:xfrm>
            <a:off x="6309360" y="2185416"/>
            <a:ext cx="2286000" cy="1746504"/>
          </a:xfrm>
          <a:solidFill>
            <a:schemeClr val="accent6"/>
          </a:solidFill>
        </p:spPr>
        <p:txBody>
          <a:bodyPr rtlCol="0"/>
          <a:lstStyle/>
          <a:p>
            <a:pPr rtl="0"/>
            <a:r>
              <a:rPr lang="zh-CN" altLang="en-US"/>
              <a:t>单击图标添加图片</a:t>
            </a:r>
            <a:endParaRPr lang="zh-CN" dirty="0"/>
          </a:p>
        </p:txBody>
      </p:sp>
      <p:sp>
        <p:nvSpPr>
          <p:cNvPr id="22" name="文本占位符 30">
            <a:extLst>
              <a:ext uri="{FF2B5EF4-FFF2-40B4-BE49-F238E27FC236}">
                <a16:creationId xmlns:a16="http://schemas.microsoft.com/office/drawing/2014/main" id="{51A90A66-376F-4665-B6E9-475C686D7971}"/>
              </a:ext>
            </a:extLst>
          </p:cNvPr>
          <p:cNvSpPr>
            <a:spLocks noGrp="1"/>
          </p:cNvSpPr>
          <p:nvPr>
            <p:ph type="body" sz="quarter" idx="18" hasCustomPrompt="1"/>
          </p:nvPr>
        </p:nvSpPr>
        <p:spPr>
          <a:xfrm>
            <a:off x="6309360" y="3971853"/>
            <a:ext cx="2286000" cy="877824"/>
          </a:xfrm>
        </p:spPr>
        <p:txBody>
          <a:bodyPr rtlCol="0" anchor="b" anchorCtr="0"/>
          <a:lstStyle>
            <a:lvl1pPr>
              <a:buNone/>
              <a:defRPr sz="2000" b="1">
                <a:solidFill>
                  <a:schemeClr val="bg2"/>
                </a:solidFill>
              </a:defRPr>
            </a:lvl1pPr>
          </a:lstStyle>
          <a:p>
            <a:pPr lvl="0" rtl="0"/>
            <a:r>
              <a:rPr lang="zh-CN"/>
              <a:t>姓名</a:t>
            </a:r>
          </a:p>
        </p:txBody>
      </p:sp>
      <p:sp>
        <p:nvSpPr>
          <p:cNvPr id="19" name="文本占位符 2">
            <a:extLst>
              <a:ext uri="{FF2B5EF4-FFF2-40B4-BE49-F238E27FC236}">
                <a16:creationId xmlns:a16="http://schemas.microsoft.com/office/drawing/2014/main" id="{7FD8E69F-7035-465B-98F7-47AAF27D3AD7}"/>
              </a:ext>
            </a:extLst>
          </p:cNvPr>
          <p:cNvSpPr>
            <a:spLocks noGrp="1"/>
          </p:cNvSpPr>
          <p:nvPr>
            <p:ph type="body" idx="15" hasCustomPrompt="1"/>
          </p:nvPr>
        </p:nvSpPr>
        <p:spPr>
          <a:xfrm>
            <a:off x="6309360" y="4949098"/>
            <a:ext cx="2286000" cy="741904"/>
          </a:xfrm>
        </p:spPr>
        <p:txBody>
          <a:bodyPr rtlCol="0">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t>标题</a:t>
            </a:r>
          </a:p>
        </p:txBody>
      </p:sp>
      <p:sp>
        <p:nvSpPr>
          <p:cNvPr id="28" name="图片占位符 36">
            <a:extLst>
              <a:ext uri="{FF2B5EF4-FFF2-40B4-BE49-F238E27FC236}">
                <a16:creationId xmlns:a16="http://schemas.microsoft.com/office/drawing/2014/main" id="{D390D85C-0A55-413E-9301-4F451686AB8B}"/>
              </a:ext>
            </a:extLst>
          </p:cNvPr>
          <p:cNvSpPr>
            <a:spLocks noGrp="1"/>
          </p:cNvSpPr>
          <p:nvPr>
            <p:ph type="pic" sz="quarter" idx="24"/>
          </p:nvPr>
        </p:nvSpPr>
        <p:spPr>
          <a:xfrm>
            <a:off x="9015984" y="2185416"/>
            <a:ext cx="2286000" cy="1746504"/>
          </a:xfrm>
          <a:solidFill>
            <a:schemeClr val="accent6"/>
          </a:solidFill>
        </p:spPr>
        <p:txBody>
          <a:bodyPr rtlCol="0"/>
          <a:lstStyle/>
          <a:p>
            <a:pPr rtl="0"/>
            <a:r>
              <a:rPr lang="zh-CN" altLang="en-US"/>
              <a:t>单击图标添加图片</a:t>
            </a:r>
            <a:endParaRPr lang="zh-CN" dirty="0"/>
          </a:p>
        </p:txBody>
      </p:sp>
      <p:sp>
        <p:nvSpPr>
          <p:cNvPr id="23" name="文本占位符 30">
            <a:extLst>
              <a:ext uri="{FF2B5EF4-FFF2-40B4-BE49-F238E27FC236}">
                <a16:creationId xmlns:a16="http://schemas.microsoft.com/office/drawing/2014/main" id="{4C70777F-7849-4350-9858-AB46DD43F28E}"/>
              </a:ext>
            </a:extLst>
          </p:cNvPr>
          <p:cNvSpPr>
            <a:spLocks noGrp="1"/>
          </p:cNvSpPr>
          <p:nvPr>
            <p:ph type="body" sz="quarter" idx="19" hasCustomPrompt="1"/>
          </p:nvPr>
        </p:nvSpPr>
        <p:spPr>
          <a:xfrm>
            <a:off x="9015984" y="3976192"/>
            <a:ext cx="2286000" cy="877824"/>
          </a:xfrm>
        </p:spPr>
        <p:txBody>
          <a:bodyPr rtlCol="0" anchor="b" anchorCtr="0"/>
          <a:lstStyle>
            <a:lvl1pPr>
              <a:buNone/>
              <a:defRPr sz="2000" b="1">
                <a:solidFill>
                  <a:schemeClr val="bg2"/>
                </a:solidFill>
              </a:defRPr>
            </a:lvl1pPr>
          </a:lstStyle>
          <a:p>
            <a:pPr lvl="0" rtl="0"/>
            <a:r>
              <a:rPr lang="zh-CN"/>
              <a:t>姓名</a:t>
            </a:r>
          </a:p>
        </p:txBody>
      </p:sp>
      <p:sp>
        <p:nvSpPr>
          <p:cNvPr id="20" name="文本占位符 2">
            <a:extLst>
              <a:ext uri="{FF2B5EF4-FFF2-40B4-BE49-F238E27FC236}">
                <a16:creationId xmlns:a16="http://schemas.microsoft.com/office/drawing/2014/main" id="{08918885-EB29-485A-A99A-D589B7ABAD71}"/>
              </a:ext>
            </a:extLst>
          </p:cNvPr>
          <p:cNvSpPr>
            <a:spLocks noGrp="1"/>
          </p:cNvSpPr>
          <p:nvPr>
            <p:ph type="body" idx="16" hasCustomPrompt="1"/>
          </p:nvPr>
        </p:nvSpPr>
        <p:spPr>
          <a:xfrm>
            <a:off x="9015984" y="4945456"/>
            <a:ext cx="2286000" cy="741904"/>
          </a:xfrm>
        </p:spPr>
        <p:txBody>
          <a:bodyPr rtlCol="0">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t>标题</a:t>
            </a:r>
          </a:p>
        </p:txBody>
      </p:sp>
      <p:sp>
        <p:nvSpPr>
          <p:cNvPr id="3" name="页脚占位符 2">
            <a:extLst>
              <a:ext uri="{FF2B5EF4-FFF2-40B4-BE49-F238E27FC236}">
                <a16:creationId xmlns:a16="http://schemas.microsoft.com/office/drawing/2014/main" id="{C9753C5C-8415-4BF0-810D-A4C22F695ECF}"/>
              </a:ext>
            </a:extLst>
          </p:cNvPr>
          <p:cNvSpPr>
            <a:spLocks noGrp="1"/>
          </p:cNvSpPr>
          <p:nvPr>
            <p:ph type="ftr" sz="quarter" idx="11"/>
          </p:nvPr>
        </p:nvSpPr>
        <p:spPr/>
        <p:txBody>
          <a:bodyPr rtlCol="0"/>
          <a:lstStyle>
            <a:lvl1pPr>
              <a:defRPr>
                <a:solidFill>
                  <a:schemeClr val="bg2"/>
                </a:solidFill>
              </a:defRPr>
            </a:lvl1pPr>
          </a:lstStyle>
          <a:p>
            <a:pPr rtl="0"/>
            <a:r>
              <a:rPr lang="zh-CN"/>
              <a:t>示例页脚文本</a:t>
            </a:r>
          </a:p>
        </p:txBody>
      </p:sp>
      <p:sp>
        <p:nvSpPr>
          <p:cNvPr id="2" name="日期占位符 1">
            <a:extLst>
              <a:ext uri="{FF2B5EF4-FFF2-40B4-BE49-F238E27FC236}">
                <a16:creationId xmlns:a16="http://schemas.microsoft.com/office/drawing/2014/main" id="{2A2485D4-41D3-4182-8DFE-2E0713EC0B8A}"/>
              </a:ext>
            </a:extLst>
          </p:cNvPr>
          <p:cNvSpPr>
            <a:spLocks noGrp="1"/>
          </p:cNvSpPr>
          <p:nvPr>
            <p:ph type="dt" sz="half" idx="10"/>
          </p:nvPr>
        </p:nvSpPr>
        <p:spPr/>
        <p:txBody>
          <a:bodyPr rtlCol="0"/>
          <a:lstStyle>
            <a:lvl1pPr>
              <a:defRPr>
                <a:solidFill>
                  <a:schemeClr val="bg2"/>
                </a:solidFill>
              </a:defRPr>
            </a:lvl1pPr>
          </a:lstStyle>
          <a:p>
            <a:pPr rtl="0"/>
            <a:r>
              <a:rPr lang="zh-CN"/>
              <a:t>20XX/2/8</a:t>
            </a:r>
          </a:p>
        </p:txBody>
      </p:sp>
      <p:sp>
        <p:nvSpPr>
          <p:cNvPr id="4" name="灯片编号占位符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rtlCol="0"/>
          <a:lstStyle>
            <a:lvl1pPr>
              <a:defRPr>
                <a:solidFill>
                  <a:schemeClr val="bg2"/>
                </a:solidFill>
              </a:defRPr>
            </a:lvl1pPr>
          </a:lstStyle>
          <a:p>
            <a:pPr rtl="0"/>
            <a:fld id="{08AB70BE-1769-45B8-85A6-0C837432C7E6}" type="slidenum">
              <a:rPr lang="zh-CN" smtClean="0"/>
              <a:pPr/>
              <a:t>‹#›</a:t>
            </a:fld>
            <a:endParaRPr lang="zh-CN" dirty="0"/>
          </a:p>
        </p:txBody>
      </p:sp>
    </p:spTree>
    <p:extLst>
      <p:ext uri="{BB962C8B-B14F-4D97-AF65-F5344CB8AC3E}">
        <p14:creationId xmlns:p14="http://schemas.microsoft.com/office/powerpoint/2010/main" val="157911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内容 2 列（比较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C51886-4F39-4E3E-948D-DBC73F267AED}"/>
              </a:ext>
            </a:extLst>
          </p:cNvPr>
          <p:cNvSpPr>
            <a:spLocks noGrp="1"/>
          </p:cNvSpPr>
          <p:nvPr>
            <p:ph type="title"/>
          </p:nvPr>
        </p:nvSpPr>
        <p:spPr>
          <a:xfrm>
            <a:off x="839788" y="448056"/>
            <a:ext cx="10515600" cy="1325563"/>
          </a:xfrm>
        </p:spPr>
        <p:txBody>
          <a:bodyPr rtlCol="0"/>
          <a:lstStyle/>
          <a:p>
            <a:pPr rtl="0"/>
            <a:r>
              <a:rPr lang="zh-CN" altLang="en-US"/>
              <a:t>单击此处编辑母版标题样式</a:t>
            </a:r>
            <a:endParaRPr lang="zh-CN"/>
          </a:p>
        </p:txBody>
      </p:sp>
      <p:sp>
        <p:nvSpPr>
          <p:cNvPr id="3" name="文本占位符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rtlCol="0"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rtlCol="0">
            <a:noAutofit/>
          </a:bodyPr>
          <a:lstStyle>
            <a:lvl1pPr marL="283464" indent="-283464">
              <a:defRPr sz="2000"/>
            </a:lvl1pPr>
            <a:lvl2pPr marL="283464" indent="-283464">
              <a:defRPr sz="1800"/>
            </a:lvl2pPr>
            <a:lvl3pPr marL="283464" indent="-283464">
              <a:defRPr sz="1600"/>
            </a:lvl3pPr>
            <a:lvl4pPr marL="283464" indent="-283464">
              <a:defRPr sz="1400"/>
            </a:lvl4pPr>
            <a:lvl5pPr marL="283464" indent="-283464">
              <a:defRPr sz="14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5" name="文本占位符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rtlCol="0"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6" name="内容占位符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rtlCol="0">
            <a:noAutofit/>
          </a:bodyPr>
          <a:lstStyle>
            <a:lvl1pPr marL="283464" indent="-283464">
              <a:defRPr sz="2000"/>
            </a:lvl1pPr>
            <a:lvl2pPr marL="283464" indent="-283464">
              <a:defRPr sz="1800"/>
            </a:lvl2pPr>
            <a:lvl3pPr marL="283464" indent="-283464">
              <a:defRPr sz="1600"/>
            </a:lvl3pPr>
            <a:lvl4pPr marL="283464" indent="-283464">
              <a:defRPr sz="1400"/>
            </a:lvl4pPr>
            <a:lvl5pPr marL="283464" indent="-283464">
              <a:defRPr sz="14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8" name="页脚占位符 7">
            <a:extLst>
              <a:ext uri="{FF2B5EF4-FFF2-40B4-BE49-F238E27FC236}">
                <a16:creationId xmlns:a16="http://schemas.microsoft.com/office/drawing/2014/main" id="{F14EC709-AAD9-475C-AC6A-943A8E872A97}"/>
              </a:ext>
            </a:extLst>
          </p:cNvPr>
          <p:cNvSpPr>
            <a:spLocks noGrp="1"/>
          </p:cNvSpPr>
          <p:nvPr>
            <p:ph type="ftr" sz="quarter" idx="11"/>
          </p:nvPr>
        </p:nvSpPr>
        <p:spPr/>
        <p:txBody>
          <a:bodyPr rtlCol="0"/>
          <a:lstStyle/>
          <a:p>
            <a:pPr rtl="0"/>
            <a:r>
              <a:rPr lang="zh-CN"/>
              <a:t>示例页脚文本</a:t>
            </a:r>
          </a:p>
        </p:txBody>
      </p:sp>
      <p:sp>
        <p:nvSpPr>
          <p:cNvPr id="7" name="日期占位符 6">
            <a:extLst>
              <a:ext uri="{FF2B5EF4-FFF2-40B4-BE49-F238E27FC236}">
                <a16:creationId xmlns:a16="http://schemas.microsoft.com/office/drawing/2014/main" id="{38E3C169-8D29-4CC4-9581-748178F3C00A}"/>
              </a:ext>
            </a:extLst>
          </p:cNvPr>
          <p:cNvSpPr>
            <a:spLocks noGrp="1"/>
          </p:cNvSpPr>
          <p:nvPr>
            <p:ph type="dt" sz="half" idx="10"/>
          </p:nvPr>
        </p:nvSpPr>
        <p:spPr/>
        <p:txBody>
          <a:bodyPr rtlCol="0"/>
          <a:lstStyle>
            <a:lvl1pPr>
              <a:defRPr>
                <a:solidFill>
                  <a:schemeClr val="bg2"/>
                </a:solidFill>
              </a:defRPr>
            </a:lvl1pPr>
          </a:lstStyle>
          <a:p>
            <a:pPr rtl="0"/>
            <a:r>
              <a:rPr lang="zh-CN"/>
              <a:t>20XX/2/8</a:t>
            </a:r>
          </a:p>
        </p:txBody>
      </p:sp>
      <p:sp>
        <p:nvSpPr>
          <p:cNvPr id="9" name="幻灯片编号占位符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rtlCol="0"/>
          <a:lstStyle>
            <a:lvl1pPr>
              <a:defRPr>
                <a:solidFill>
                  <a:schemeClr val="bg2"/>
                </a:solidFill>
              </a:defRPr>
            </a:lvl1pPr>
          </a:lstStyle>
          <a:p>
            <a:pPr rtl="0"/>
            <a:fld id="{08AB70BE-1769-45B8-85A6-0C837432C7E6}" type="slidenum">
              <a:rPr lang="zh-CN" smtClean="0"/>
              <a:pPr/>
              <a:t>‹#›</a:t>
            </a:fld>
            <a:endParaRPr lang="zh-CN" dirty="0"/>
          </a:p>
        </p:txBody>
      </p:sp>
    </p:spTree>
    <p:extLst>
      <p:ext uri="{BB962C8B-B14F-4D97-AF65-F5344CB8AC3E}">
        <p14:creationId xmlns:p14="http://schemas.microsoft.com/office/powerpoint/2010/main" val="1695568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任意多边形：形状 28">
            <a:extLst>
              <a:ext uri="{FF2B5EF4-FFF2-40B4-BE49-F238E27FC236}">
                <a16:creationId xmlns:a16="http://schemas.microsoft.com/office/drawing/2014/main" id="{7A08E557-10DB-421A-876E-1AE58F8E07C4}"/>
              </a:ext>
            </a:extLst>
          </p:cNvPr>
          <p:cNvSpPr/>
          <p:nvPr/>
        </p:nvSpPr>
        <p:spPr>
          <a:xfrm>
            <a:off x="8839807"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dirty="0"/>
          </a:p>
        </p:txBody>
      </p:sp>
      <p:sp>
        <p:nvSpPr>
          <p:cNvPr id="5" name="页脚占位符 4">
            <a:extLst>
              <a:ext uri="{FF2B5EF4-FFF2-40B4-BE49-F238E27FC236}">
                <a16:creationId xmlns:a16="http://schemas.microsoft.com/office/drawing/2014/main" id="{EC2EBCA0-8609-4F35-8CA7-7AD35FDACD73}"/>
              </a:ext>
            </a:extLst>
          </p:cNvPr>
          <p:cNvSpPr>
            <a:spLocks noGrp="1"/>
          </p:cNvSpPr>
          <p:nvPr>
            <p:ph type="ftr" sz="quarter" idx="3"/>
          </p:nvPr>
        </p:nvSpPr>
        <p:spPr>
          <a:xfrm>
            <a:off x="914400" y="6434560"/>
            <a:ext cx="3428012" cy="365125"/>
          </a:xfrm>
          <a:prstGeom prst="rect">
            <a:avLst/>
          </a:prstGeom>
        </p:spPr>
        <p:txBody>
          <a:bodyPr vert="horz" lIns="91440" tIns="45720" rIns="91440" bIns="45720" rtlCol="0" anchor="ctr"/>
          <a:lstStyle>
            <a:lvl1pPr algn="l">
              <a:defRPr sz="1000" spc="50" baseline="0">
                <a:solidFill>
                  <a:schemeClr val="accent2"/>
                </a:solidFill>
                <a:latin typeface="+mn-lt"/>
              </a:defRPr>
            </a:lvl1pPr>
          </a:lstStyle>
          <a:p>
            <a:pPr rtl="0"/>
            <a:r>
              <a:rPr lang="zh-CN" sz="1000"/>
              <a:t>示例页脚文本</a:t>
            </a:r>
          </a:p>
        </p:txBody>
      </p:sp>
      <p:sp>
        <p:nvSpPr>
          <p:cNvPr id="2" name="标题占位符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pPr rtl="0"/>
            <a:r>
              <a:rPr lang="zh-CN"/>
              <a:t>单击此处编辑母版标题样式</a:t>
            </a:r>
            <a:endParaRPr lang="zh-CN" dirty="0"/>
          </a:p>
        </p:txBody>
      </p:sp>
      <p:sp>
        <p:nvSpPr>
          <p:cNvPr id="3" name="文本占位符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lang="zh-CN" dirty="0"/>
          </a:p>
        </p:txBody>
      </p:sp>
      <p:sp>
        <p:nvSpPr>
          <p:cNvPr id="4" name="日期占位符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pPr rtl="0"/>
            <a:r>
              <a:rPr lang="zh-CN"/>
              <a:t>20XX/2/8</a:t>
            </a:r>
          </a:p>
        </p:txBody>
      </p:sp>
      <p:sp>
        <p:nvSpPr>
          <p:cNvPr id="6" name="幻灯片编号占位符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pPr rtl="0"/>
            <a:fld id="{08AB70BE-1769-45B8-85A6-0C837432C7E6}" type="slidenum">
              <a:rPr lang="zh-CN" smtClean="0"/>
              <a:pPr/>
              <a:t>‹#›</a:t>
            </a:fld>
            <a:endParaRPr lang="zh-CN" dirty="0"/>
          </a:p>
        </p:txBody>
      </p:sp>
    </p:spTree>
    <p:extLst>
      <p:ext uri="{BB962C8B-B14F-4D97-AF65-F5344CB8AC3E}">
        <p14:creationId xmlns:p14="http://schemas.microsoft.com/office/powerpoint/2010/main" val="3377632538"/>
      </p:ext>
    </p:extLst>
  </p:cSld>
  <p:clrMap bg1="lt1" tx1="dk1" bg2="lt2" tx2="dk2" accent1="accent1" accent2="accent2" accent3="accent3" accent4="accent4" accent5="accent5" accent6="accent6" hlink="hlink" folHlink="folHlink"/>
  <p:sldLayoutIdLst>
    <p:sldLayoutId id="2147483686" r:id="rId1"/>
    <p:sldLayoutId id="2147483673" r:id="rId2"/>
    <p:sldLayoutId id="2147483674" r:id="rId3"/>
    <p:sldLayoutId id="2147483675" r:id="rId4"/>
    <p:sldLayoutId id="2147483662" r:id="rId5"/>
    <p:sldLayoutId id="2147483688" r:id="rId6"/>
    <p:sldLayoutId id="2147483679" r:id="rId7"/>
    <p:sldLayoutId id="2147483685" r:id="rId8"/>
    <p:sldLayoutId id="2147483665" r:id="rId9"/>
    <p:sldLayoutId id="2147483681" r:id="rId10"/>
    <p:sldLayoutId id="2147483678" r:id="rId11"/>
    <p:sldLayoutId id="2147483683" r:id="rId12"/>
    <p:sldLayoutId id="2147483684" r:id="rId13"/>
    <p:sldLayoutId id="2147483661" r:id="rId14"/>
    <p:sldLayoutId id="2147483663" r:id="rId15"/>
    <p:sldLayoutId id="2147483664" r:id="rId16"/>
    <p:sldLayoutId id="2147483666" r:id="rId17"/>
    <p:sldLayoutId id="2147483668" r:id="rId18"/>
    <p:sldLayoutId id="2147483669" r:id="rId19"/>
  </p:sldLayoutIdLst>
  <p:hf hdr="0"/>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hyperlink" Target="https://www.figma.com/proto/PUDeMHzY2vCZiJlRM8iX3a/Untitled?page-id=0%3A1&amp;node-id=2%3A3&amp;viewport=241%2C48%2C0.2&amp;scaling=min-zoom&amp;starting-point-node-id=2%3A3" TargetMode="External"/><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 Id="rId4" Type="http://schemas.openxmlformats.org/officeDocument/2006/relationships/image" Target="../media/image13.GIF"/></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占位符 12" descr="包含自然、夜空和北极光的图片">
            <a:extLst>
              <a:ext uri="{FF2B5EF4-FFF2-40B4-BE49-F238E27FC236}">
                <a16:creationId xmlns:a16="http://schemas.microsoft.com/office/drawing/2014/main" id="{973A7C7E-C448-42BB-B732-541A6CC83C88}"/>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11273115" cy="6858000"/>
          </a:xfrm>
        </p:spPr>
      </p:pic>
      <p:sp>
        <p:nvSpPr>
          <p:cNvPr id="30" name="标题 29">
            <a:extLst>
              <a:ext uri="{FF2B5EF4-FFF2-40B4-BE49-F238E27FC236}">
                <a16:creationId xmlns:a16="http://schemas.microsoft.com/office/drawing/2014/main" id="{9DAE0213-8971-4F41-9E3D-5FCCD40DC2BF}"/>
              </a:ext>
            </a:extLst>
          </p:cNvPr>
          <p:cNvSpPr>
            <a:spLocks noGrp="1"/>
          </p:cNvSpPr>
          <p:nvPr>
            <p:ph type="ctrTitle"/>
          </p:nvPr>
        </p:nvSpPr>
        <p:spPr>
          <a:xfrm>
            <a:off x="609521" y="4330696"/>
            <a:ext cx="11582479" cy="2527304"/>
          </a:xfrm>
        </p:spPr>
        <p:txBody>
          <a:bodyPr rtlCol="0"/>
          <a:lstStyle/>
          <a:p>
            <a:pPr rtl="0"/>
            <a:r>
              <a:rPr lang="en-US" altLang="zh-CN" dirty="0">
                <a:latin typeface="微软雅黑" panose="020B0503020204020204" pitchFamily="34" charset="-122"/>
                <a:ea typeface="微软雅黑" panose="020B0503020204020204" pitchFamily="34" charset="-122"/>
              </a:rPr>
              <a:t>COMP3059 Presentation Ⅱ</a:t>
            </a:r>
            <a:endParaRPr lang="zh-CN" dirty="0"/>
          </a:p>
        </p:txBody>
      </p:sp>
      <p:sp>
        <p:nvSpPr>
          <p:cNvPr id="10" name="副标题 9">
            <a:extLst>
              <a:ext uri="{FF2B5EF4-FFF2-40B4-BE49-F238E27FC236}">
                <a16:creationId xmlns:a16="http://schemas.microsoft.com/office/drawing/2014/main" id="{623FB30D-4353-4FDD-9FA6-2C7A5AF30338}"/>
              </a:ext>
            </a:extLst>
          </p:cNvPr>
          <p:cNvSpPr>
            <a:spLocks noGrp="1"/>
          </p:cNvSpPr>
          <p:nvPr>
            <p:ph type="body" sz="quarter" idx="14"/>
          </p:nvPr>
        </p:nvSpPr>
        <p:spPr>
          <a:xfrm>
            <a:off x="2000614" y="5920740"/>
            <a:ext cx="5476512" cy="723900"/>
          </a:xfrm>
        </p:spPr>
        <p:txBody>
          <a:bodyPr rtlCol="0"/>
          <a:lstStyle/>
          <a:p>
            <a:pPr rtl="0"/>
            <a:r>
              <a:rPr lang="en-US" altLang="zh-CN" dirty="0"/>
              <a:t>Team: T03	 Dec.7</a:t>
            </a:r>
            <a:r>
              <a:rPr lang="en-US" altLang="zh-CN" baseline="30000" dirty="0"/>
              <a:t>th</a:t>
            </a:r>
            <a:r>
              <a:rPr lang="en-US" altLang="zh-CN" dirty="0"/>
              <a:t> 2021</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32804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6E503939-0CF5-4871-A060-B0617892D412}"/>
              </a:ext>
            </a:extLst>
          </p:cNvPr>
          <p:cNvSpPr>
            <a:spLocks noGrp="1"/>
          </p:cNvSpPr>
          <p:nvPr>
            <p:ph type="sldNum" sz="quarter" idx="12"/>
          </p:nvPr>
        </p:nvSpPr>
        <p:spPr/>
        <p:txBody>
          <a:bodyPr/>
          <a:lstStyle/>
          <a:p>
            <a:pPr rtl="0"/>
            <a:fld id="{08AB70BE-1769-45B8-85A6-0C837432C7E6}" type="slidenum">
              <a:rPr lang="en-US" altLang="zh-CN" smtClean="0"/>
              <a:pPr rtl="0"/>
              <a:t>10</a:t>
            </a:fld>
            <a:endParaRPr lang="zh-CN" dirty="0"/>
          </a:p>
        </p:txBody>
      </p:sp>
      <p:sp>
        <p:nvSpPr>
          <p:cNvPr id="7" name="Title 1">
            <a:extLst>
              <a:ext uri="{FF2B5EF4-FFF2-40B4-BE49-F238E27FC236}">
                <a16:creationId xmlns:a16="http://schemas.microsoft.com/office/drawing/2014/main" id="{EF105700-0B47-4E44-BEEC-E4633AC39EFD}"/>
              </a:ext>
            </a:extLst>
          </p:cNvPr>
          <p:cNvSpPr txBox="1">
            <a:spLocks/>
          </p:cNvSpPr>
          <p:nvPr/>
        </p:nvSpPr>
        <p:spPr>
          <a:xfrm>
            <a:off x="2235437" y="349011"/>
            <a:ext cx="6546269" cy="784860"/>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000" kern="1200">
                <a:solidFill>
                  <a:schemeClr val="accent2"/>
                </a:solidFill>
                <a:latin typeface="+mj-lt"/>
                <a:ea typeface="+mj-ea"/>
                <a:cs typeface="+mj-cs"/>
              </a:defRPr>
            </a:lvl1pPr>
          </a:lstStyle>
          <a:p>
            <a:r>
              <a:rPr lang="en-CA" b="1" dirty="0">
                <a:solidFill>
                  <a:schemeClr val="tx1"/>
                </a:solidFill>
              </a:rPr>
              <a:t>Technology Requirements</a:t>
            </a:r>
          </a:p>
        </p:txBody>
      </p:sp>
      <p:graphicFrame>
        <p:nvGraphicFramePr>
          <p:cNvPr id="8" name="Table 7">
            <a:extLst>
              <a:ext uri="{FF2B5EF4-FFF2-40B4-BE49-F238E27FC236}">
                <a16:creationId xmlns:a16="http://schemas.microsoft.com/office/drawing/2014/main" id="{695DF440-5BE3-4EA9-8B7A-1EF1053937AE}"/>
              </a:ext>
            </a:extLst>
          </p:cNvPr>
          <p:cNvGraphicFramePr>
            <a:graphicFrameLocks noGrp="1"/>
          </p:cNvGraphicFramePr>
          <p:nvPr>
            <p:extLst>
              <p:ext uri="{D42A27DB-BD31-4B8C-83A1-F6EECF244321}">
                <p14:modId xmlns:p14="http://schemas.microsoft.com/office/powerpoint/2010/main" val="491495317"/>
              </p:ext>
            </p:extLst>
          </p:nvPr>
        </p:nvGraphicFramePr>
        <p:xfrm>
          <a:off x="552450" y="1392470"/>
          <a:ext cx="11087100" cy="3929701"/>
        </p:xfrm>
        <a:graphic>
          <a:graphicData uri="http://schemas.openxmlformats.org/drawingml/2006/table">
            <a:tbl>
              <a:tblPr firstRow="1" bandRow="1">
                <a:tableStyleId>{5C22544A-7EE6-4342-B048-85BDC9FD1C3A}</a:tableStyleId>
              </a:tblPr>
              <a:tblGrid>
                <a:gridCol w="2786061">
                  <a:extLst>
                    <a:ext uri="{9D8B030D-6E8A-4147-A177-3AD203B41FA5}">
                      <a16:colId xmlns:a16="http://schemas.microsoft.com/office/drawing/2014/main" val="1328594789"/>
                    </a:ext>
                  </a:extLst>
                </a:gridCol>
                <a:gridCol w="4962527">
                  <a:extLst>
                    <a:ext uri="{9D8B030D-6E8A-4147-A177-3AD203B41FA5}">
                      <a16:colId xmlns:a16="http://schemas.microsoft.com/office/drawing/2014/main" val="2509266253"/>
                    </a:ext>
                  </a:extLst>
                </a:gridCol>
                <a:gridCol w="3338512">
                  <a:extLst>
                    <a:ext uri="{9D8B030D-6E8A-4147-A177-3AD203B41FA5}">
                      <a16:colId xmlns:a16="http://schemas.microsoft.com/office/drawing/2014/main" val="4021512158"/>
                    </a:ext>
                  </a:extLst>
                </a:gridCol>
              </a:tblGrid>
              <a:tr h="717704">
                <a:tc>
                  <a:txBody>
                    <a:bodyPr/>
                    <a:lstStyle/>
                    <a:p>
                      <a:r>
                        <a:rPr lang="en-CA" sz="2800" b="1" i="1" dirty="0">
                          <a:solidFill>
                            <a:schemeClr val="tx1"/>
                          </a:solidFill>
                          <a:latin typeface="Grandview Display (Body)"/>
                          <a:cs typeface="Arial" panose="020B0604020202020204" pitchFamily="34" charset="0"/>
                        </a:rPr>
                        <a:t>Framework</a:t>
                      </a:r>
                    </a:p>
                  </a:txBody>
                  <a:tcPr/>
                </a:tc>
                <a:tc>
                  <a:txBody>
                    <a:bodyPr/>
                    <a:lstStyle/>
                    <a:p>
                      <a:r>
                        <a:rPr lang="en-CA" sz="2800" b="1" i="1" dirty="0">
                          <a:solidFill>
                            <a:schemeClr val="tx1"/>
                          </a:solidFill>
                        </a:rPr>
                        <a:t>Pros</a:t>
                      </a:r>
                    </a:p>
                  </a:txBody>
                  <a:tcPr>
                    <a:solidFill>
                      <a:schemeClr val="accent1">
                        <a:lumMod val="60000"/>
                        <a:lumOff val="40000"/>
                      </a:schemeClr>
                    </a:solidFill>
                  </a:tcPr>
                </a:tc>
                <a:tc>
                  <a:txBody>
                    <a:bodyPr/>
                    <a:lstStyle/>
                    <a:p>
                      <a:r>
                        <a:rPr lang="en-CA" sz="2800" b="1" i="1" dirty="0">
                          <a:solidFill>
                            <a:schemeClr val="tx1"/>
                          </a:solidFill>
                        </a:rPr>
                        <a:t>Cons</a:t>
                      </a:r>
                    </a:p>
                  </a:txBody>
                  <a:tcPr>
                    <a:solidFill>
                      <a:schemeClr val="accent1">
                        <a:lumMod val="60000"/>
                        <a:lumOff val="40000"/>
                      </a:schemeClr>
                    </a:solidFill>
                  </a:tcPr>
                </a:tc>
                <a:extLst>
                  <a:ext uri="{0D108BD9-81ED-4DB2-BD59-A6C34878D82A}">
                    <a16:rowId xmlns:a16="http://schemas.microsoft.com/office/drawing/2014/main" val="1070697118"/>
                  </a:ext>
                </a:extLst>
              </a:tr>
              <a:tr h="1596557">
                <a:tc>
                  <a:txBody>
                    <a:bodyPr/>
                    <a:lstStyle/>
                    <a:p>
                      <a:r>
                        <a:rPr lang="en-CA" sz="2400" b="1" dirty="0">
                          <a:latin typeface="Grandview Display (Body)"/>
                        </a:rPr>
                        <a:t>Spring</a:t>
                      </a:r>
                    </a:p>
                  </a:txBody>
                  <a:tcPr>
                    <a:solidFill>
                      <a:schemeClr val="accent1">
                        <a:lumMod val="60000"/>
                        <a:lumOff val="40000"/>
                      </a:schemeClr>
                    </a:solidFill>
                  </a:tcPr>
                </a:tc>
                <a:tc>
                  <a:txBody>
                    <a:bodyPr/>
                    <a:lstStyle/>
                    <a:p>
                      <a:pPr marL="342900" indent="-342900" algn="just">
                        <a:buFont typeface="Arial" panose="020B0604020202020204" pitchFamily="34" charset="0"/>
                        <a:buChar char="•"/>
                      </a:pPr>
                      <a:r>
                        <a:rPr lang="en-US" sz="1800" kern="1200" dirty="0">
                          <a:solidFill>
                            <a:schemeClr val="dk1"/>
                          </a:solidFill>
                          <a:effectLst/>
                          <a:latin typeface="+mn-lt"/>
                          <a:ea typeface="+mn-ea"/>
                          <a:cs typeface="+mn-cs"/>
                        </a:rPr>
                        <a:t>Easily access databases </a:t>
                      </a:r>
                    </a:p>
                    <a:p>
                      <a:pPr marL="342900" indent="-342900" algn="just">
                        <a:buFont typeface="Arial" panose="020B0604020202020204" pitchFamily="34" charset="0"/>
                        <a:buChar char="•"/>
                      </a:pPr>
                      <a:r>
                        <a:rPr lang="en-US" sz="2000" dirty="0">
                          <a:solidFill>
                            <a:schemeClr val="tx1"/>
                          </a:solidFill>
                        </a:rPr>
                        <a:t>Reduce code development time, increase the overall development performance of the whole project.</a:t>
                      </a:r>
                    </a:p>
                    <a:p>
                      <a:pPr marL="342900" indent="-342900" algn="just">
                        <a:buFont typeface="Arial" panose="020B0604020202020204" pitchFamily="34" charset="0"/>
                        <a:buChar char="•"/>
                      </a:pPr>
                      <a:r>
                        <a:rPr lang="en-US" sz="2000" dirty="0">
                          <a:solidFill>
                            <a:schemeClr val="tx1"/>
                          </a:solidFill>
                        </a:rPr>
                        <a:t>Easily integrate related modules</a:t>
                      </a:r>
                      <a:endParaRPr lang="en-CA" sz="2000" dirty="0">
                        <a:solidFill>
                          <a:schemeClr val="tx1"/>
                        </a:solidFill>
                      </a:endParaRPr>
                    </a:p>
                  </a:txBody>
                  <a:tcPr/>
                </a:tc>
                <a:tc>
                  <a:txBody>
                    <a:bodyPr/>
                    <a:lstStyle/>
                    <a:p>
                      <a:pPr marL="285750" indent="-285750" algn="just">
                        <a:buFont typeface="Arial" panose="020B0604020202020204" pitchFamily="34" charset="0"/>
                        <a:buChar char="•"/>
                      </a:pPr>
                      <a:r>
                        <a:rPr lang="en-US" sz="2000" kern="1200" dirty="0">
                          <a:solidFill>
                            <a:schemeClr val="dk1"/>
                          </a:solidFill>
                          <a:effectLst/>
                          <a:latin typeface="+mn-lt"/>
                          <a:ea typeface="+mn-ea"/>
                          <a:cs typeface="+mn-cs"/>
                        </a:rPr>
                        <a:t>More complex.</a:t>
                      </a:r>
                    </a:p>
                    <a:p>
                      <a:pPr marL="285750" indent="-285750" algn="just">
                        <a:buFont typeface="Arial" panose="020B0604020202020204" pitchFamily="34" charset="0"/>
                        <a:buChar char="•"/>
                      </a:pPr>
                      <a:r>
                        <a:rPr lang="en-CA" sz="2000" dirty="0">
                          <a:solidFill>
                            <a:schemeClr val="tx1"/>
                          </a:solidFill>
                        </a:rPr>
                        <a:t>Lots of XML.</a:t>
                      </a:r>
                    </a:p>
                  </a:txBody>
                  <a:tcPr/>
                </a:tc>
                <a:extLst>
                  <a:ext uri="{0D108BD9-81ED-4DB2-BD59-A6C34878D82A}">
                    <a16:rowId xmlns:a16="http://schemas.microsoft.com/office/drawing/2014/main" val="1142497611"/>
                  </a:ext>
                </a:extLst>
              </a:tr>
              <a:tr h="15796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Grandview Display (Body)"/>
                          <a:ea typeface="+mn-ea"/>
                          <a:cs typeface="+mn-cs"/>
                        </a:rPr>
                        <a:t>Bootstrap</a:t>
                      </a:r>
                      <a:endParaRPr lang="en-CA" sz="2400" b="1" kern="1200" dirty="0">
                        <a:solidFill>
                          <a:schemeClr val="dk1"/>
                        </a:solidFill>
                        <a:effectLst/>
                        <a:latin typeface="Grandview Display (Body)"/>
                        <a:ea typeface="+mn-ea"/>
                        <a:cs typeface="+mn-cs"/>
                      </a:endParaRPr>
                    </a:p>
                  </a:txBody>
                  <a:tcPr>
                    <a:solidFill>
                      <a:schemeClr val="accent1">
                        <a:lumMod val="60000"/>
                        <a:lumOff val="40000"/>
                      </a:schemeClr>
                    </a:solidFill>
                  </a:tcPr>
                </a:tc>
                <a:tc>
                  <a:txBody>
                    <a:bodyPr/>
                    <a:lstStyle/>
                    <a:p>
                      <a:pPr marL="342900" indent="-342900" algn="just">
                        <a:buFont typeface="Arial" panose="020B0604020202020204" pitchFamily="34" charset="0"/>
                        <a:buChar char="•"/>
                      </a:pPr>
                      <a:r>
                        <a:rPr lang="en-CA" sz="2000" dirty="0">
                          <a:solidFill>
                            <a:schemeClr val="tx1"/>
                          </a:solidFill>
                        </a:rPr>
                        <a:t>Quick and Time-Saving Framework.</a:t>
                      </a:r>
                    </a:p>
                    <a:p>
                      <a:pPr marL="342900" indent="-342900" algn="just">
                        <a:buFont typeface="Arial" panose="020B0604020202020204" pitchFamily="34" charset="0"/>
                        <a:buChar char="•"/>
                      </a:pPr>
                      <a:r>
                        <a:rPr lang="en-CA" sz="2000" dirty="0">
                          <a:solidFill>
                            <a:schemeClr val="tx1"/>
                          </a:solidFill>
                        </a:rPr>
                        <a:t>Cross browser compatible.</a:t>
                      </a:r>
                    </a:p>
                    <a:p>
                      <a:pPr marL="342900" indent="-342900" algn="just">
                        <a:buFont typeface="Arial" panose="020B0604020202020204" pitchFamily="34" charset="0"/>
                        <a:buChar char="•"/>
                      </a:pPr>
                      <a:r>
                        <a:rPr lang="en-US" sz="2000" dirty="0">
                          <a:solidFill>
                            <a:schemeClr val="tx1"/>
                          </a:solidFill>
                        </a:rPr>
                        <a:t>Good interaction with smartphones and optimal platforms.</a:t>
                      </a:r>
                    </a:p>
                    <a:p>
                      <a:pPr marL="342900" indent="-342900" algn="just">
                        <a:buFont typeface="Arial" panose="020B0604020202020204" pitchFamily="34" charset="0"/>
                        <a:buChar char="•"/>
                      </a:pPr>
                      <a:endParaRPr lang="en-CA" sz="2000" dirty="0">
                        <a:solidFill>
                          <a:schemeClr val="tx1"/>
                        </a:solidFill>
                      </a:endParaRPr>
                    </a:p>
                  </a:txBody>
                  <a:tcPr/>
                </a:tc>
                <a:tc>
                  <a:txBody>
                    <a:bodyPr/>
                    <a:lstStyle/>
                    <a:p>
                      <a:pPr marL="342900" indent="-342900" algn="just">
                        <a:buFont typeface="Arial" panose="020B0604020202020204" pitchFamily="34" charset="0"/>
                        <a:buChar char="•"/>
                      </a:pPr>
                      <a:r>
                        <a:rPr lang="en-US" sz="2000" dirty="0">
                          <a:solidFill>
                            <a:schemeClr val="tx1"/>
                          </a:solidFill>
                        </a:rPr>
                        <a:t>Too much redundant code and "kills" the creativity of designers.</a:t>
                      </a:r>
                    </a:p>
                    <a:p>
                      <a:pPr marL="342900" indent="-342900" algn="just">
                        <a:buFont typeface="Arial" panose="020B0604020202020204" pitchFamily="34" charset="0"/>
                        <a:buChar char="•"/>
                      </a:pPr>
                      <a:r>
                        <a:rPr lang="en-US" sz="2000" dirty="0">
                          <a:solidFill>
                            <a:schemeClr val="tx1"/>
                          </a:solidFill>
                        </a:rPr>
                        <a:t>Can be heavy.</a:t>
                      </a:r>
                      <a:endParaRPr lang="en-CA" sz="2000" dirty="0">
                        <a:solidFill>
                          <a:schemeClr val="tx1"/>
                        </a:solidFill>
                      </a:endParaRPr>
                    </a:p>
                  </a:txBody>
                  <a:tcPr/>
                </a:tc>
                <a:extLst>
                  <a:ext uri="{0D108BD9-81ED-4DB2-BD59-A6C34878D82A}">
                    <a16:rowId xmlns:a16="http://schemas.microsoft.com/office/drawing/2014/main" val="3730454435"/>
                  </a:ext>
                </a:extLst>
              </a:tr>
            </a:tbl>
          </a:graphicData>
        </a:graphic>
      </p:graphicFrame>
    </p:spTree>
    <p:extLst>
      <p:ext uri="{BB962C8B-B14F-4D97-AF65-F5344CB8AC3E}">
        <p14:creationId xmlns:p14="http://schemas.microsoft.com/office/powerpoint/2010/main" val="3597715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BEE5CB2D-6D6F-478F-B843-E441B1A62FAE}"/>
              </a:ext>
            </a:extLst>
          </p:cNvPr>
          <p:cNvSpPr>
            <a:spLocks noGrp="1"/>
          </p:cNvSpPr>
          <p:nvPr>
            <p:ph type="sldNum" sz="quarter" idx="12"/>
          </p:nvPr>
        </p:nvSpPr>
        <p:spPr/>
        <p:txBody>
          <a:bodyPr/>
          <a:lstStyle/>
          <a:p>
            <a:pPr rtl="0"/>
            <a:fld id="{08AB70BE-1769-45B8-85A6-0C837432C7E6}" type="slidenum">
              <a:rPr lang="en-US" altLang="zh-CN" smtClean="0"/>
              <a:pPr rtl="0"/>
              <a:t>11</a:t>
            </a:fld>
            <a:endParaRPr lang="zh-CN" dirty="0"/>
          </a:p>
        </p:txBody>
      </p:sp>
      <p:sp>
        <p:nvSpPr>
          <p:cNvPr id="7" name="Title 1">
            <a:extLst>
              <a:ext uri="{FF2B5EF4-FFF2-40B4-BE49-F238E27FC236}">
                <a16:creationId xmlns:a16="http://schemas.microsoft.com/office/drawing/2014/main" id="{C41DEBB1-3E2F-4B12-A510-4278CE46EB39}"/>
              </a:ext>
            </a:extLst>
          </p:cNvPr>
          <p:cNvSpPr txBox="1">
            <a:spLocks/>
          </p:cNvSpPr>
          <p:nvPr/>
        </p:nvSpPr>
        <p:spPr>
          <a:xfrm>
            <a:off x="2235437" y="349011"/>
            <a:ext cx="6546269" cy="784860"/>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000" kern="1200">
                <a:solidFill>
                  <a:schemeClr val="accent2"/>
                </a:solidFill>
                <a:latin typeface="+mj-lt"/>
                <a:ea typeface="+mj-ea"/>
                <a:cs typeface="+mj-cs"/>
              </a:defRPr>
            </a:lvl1pPr>
          </a:lstStyle>
          <a:p>
            <a:r>
              <a:rPr lang="en-CA" b="1" dirty="0">
                <a:solidFill>
                  <a:schemeClr val="tx1"/>
                </a:solidFill>
              </a:rPr>
              <a:t>Technology Requirements</a:t>
            </a:r>
          </a:p>
        </p:txBody>
      </p:sp>
      <p:pic>
        <p:nvPicPr>
          <p:cNvPr id="8" name="Picture 5" descr="Icon&#10;&#10;Description automatically generated with medium confidence">
            <a:extLst>
              <a:ext uri="{FF2B5EF4-FFF2-40B4-BE49-F238E27FC236}">
                <a16:creationId xmlns:a16="http://schemas.microsoft.com/office/drawing/2014/main" id="{7B2EA446-AB43-4A15-A5AC-25D499BC90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7919" y="2169584"/>
            <a:ext cx="2812813" cy="2812813"/>
          </a:xfrm>
          <a:prstGeom prst="rect">
            <a:avLst/>
          </a:prstGeom>
        </p:spPr>
      </p:pic>
      <p:pic>
        <p:nvPicPr>
          <p:cNvPr id="9" name="Picture 9" descr="Logo, company name&#10;&#10;Description automatically generated">
            <a:extLst>
              <a:ext uri="{FF2B5EF4-FFF2-40B4-BE49-F238E27FC236}">
                <a16:creationId xmlns:a16="http://schemas.microsoft.com/office/drawing/2014/main" id="{B4313938-83AD-41AB-B1B2-11064129D6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7218" y="1600651"/>
            <a:ext cx="3810000" cy="3810000"/>
          </a:xfrm>
          <a:prstGeom prst="rect">
            <a:avLst/>
          </a:prstGeom>
        </p:spPr>
      </p:pic>
    </p:spTree>
    <p:extLst>
      <p:ext uri="{BB962C8B-B14F-4D97-AF65-F5344CB8AC3E}">
        <p14:creationId xmlns:p14="http://schemas.microsoft.com/office/powerpoint/2010/main" val="4270154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F924B7-710C-4A57-8CFD-02AED0241E6D}"/>
              </a:ext>
            </a:extLst>
          </p:cNvPr>
          <p:cNvSpPr>
            <a:spLocks noGrp="1"/>
          </p:cNvSpPr>
          <p:nvPr>
            <p:ph type="title"/>
          </p:nvPr>
        </p:nvSpPr>
        <p:spPr>
          <a:xfrm>
            <a:off x="7178815" y="2372439"/>
            <a:ext cx="5618922" cy="1542507"/>
          </a:xfrm>
        </p:spPr>
        <p:txBody>
          <a:bodyPr rtlCol="0"/>
          <a:lstStyle/>
          <a:p>
            <a:pPr rtl="0"/>
            <a:r>
              <a:rPr lang="en-US" altLang="zh-CN" dirty="0"/>
              <a:t>Thank you!</a:t>
            </a:r>
            <a:endParaRPr lang="zh-CN" dirty="0"/>
          </a:p>
        </p:txBody>
      </p:sp>
      <p:pic>
        <p:nvPicPr>
          <p:cNvPr id="6" name="图片占位符 5" descr="北极光 ">
            <a:extLst>
              <a:ext uri="{FF2B5EF4-FFF2-40B4-BE49-F238E27FC236}">
                <a16:creationId xmlns:a16="http://schemas.microsoft.com/office/drawing/2014/main" id="{331D72FC-DA58-4C81-8A6D-2766DA418FDD}"/>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1"/>
            <a:ext cx="5181600" cy="6857999"/>
          </a:xfrm>
        </p:spPr>
      </p:pic>
      <p:sp>
        <p:nvSpPr>
          <p:cNvPr id="3" name="内容占位符 2">
            <a:extLst>
              <a:ext uri="{FF2B5EF4-FFF2-40B4-BE49-F238E27FC236}">
                <a16:creationId xmlns:a16="http://schemas.microsoft.com/office/drawing/2014/main" id="{C95A8907-8F83-4D28-A679-FA8F63B9A1BA}"/>
              </a:ext>
            </a:extLst>
          </p:cNvPr>
          <p:cNvSpPr>
            <a:spLocks noGrp="1"/>
          </p:cNvSpPr>
          <p:nvPr>
            <p:ph idx="1"/>
          </p:nvPr>
        </p:nvSpPr>
        <p:spPr>
          <a:xfrm>
            <a:off x="9988276" y="5636587"/>
            <a:ext cx="2096137" cy="980537"/>
          </a:xfrm>
        </p:spPr>
        <p:txBody>
          <a:bodyPr rtlCol="0"/>
          <a:lstStyle/>
          <a:p>
            <a:pPr rtl="0"/>
            <a:r>
              <a:rPr lang="en-US" altLang="zh-CN" dirty="0"/>
              <a:t>Team T03</a:t>
            </a:r>
            <a:endParaRPr lang="zh-CN" dirty="0"/>
          </a:p>
        </p:txBody>
      </p:sp>
      <p:sp>
        <p:nvSpPr>
          <p:cNvPr id="9" name="幻灯片编号占位符 8">
            <a:extLst>
              <a:ext uri="{FF2B5EF4-FFF2-40B4-BE49-F238E27FC236}">
                <a16:creationId xmlns:a16="http://schemas.microsoft.com/office/drawing/2014/main" id="{D9293E6D-52CE-414C-A9A9-7A3C0CE08934}"/>
              </a:ext>
            </a:extLst>
          </p:cNvPr>
          <p:cNvSpPr>
            <a:spLocks noGrp="1"/>
          </p:cNvSpPr>
          <p:nvPr>
            <p:ph type="sldNum" sz="quarter" idx="12"/>
          </p:nvPr>
        </p:nvSpPr>
        <p:spPr>
          <a:xfrm>
            <a:off x="11391150" y="6433203"/>
            <a:ext cx="693263" cy="367842"/>
          </a:xfrm>
        </p:spPr>
        <p:txBody>
          <a:bodyPr rtlCol="0"/>
          <a:lstStyle/>
          <a:p>
            <a:pPr rtl="0"/>
            <a:fld id="{08AB70BE-1769-45B8-85A6-0C837432C7E6}" type="slidenum">
              <a:rPr lang="en-US" altLang="zh-CN" smtClean="0"/>
              <a:pPr rtl="0"/>
              <a:t>12</a:t>
            </a:fld>
            <a:endParaRPr lang="zh-CN" dirty="0"/>
          </a:p>
        </p:txBody>
      </p:sp>
    </p:spTree>
    <p:extLst>
      <p:ext uri="{BB962C8B-B14F-4D97-AF65-F5344CB8AC3E}">
        <p14:creationId xmlns:p14="http://schemas.microsoft.com/office/powerpoint/2010/main" val="1994895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CBD072B0-076E-4AAF-84A8-1A907CED4B03}"/>
              </a:ext>
            </a:extLst>
          </p:cNvPr>
          <p:cNvSpPr>
            <a:spLocks noGrp="1"/>
          </p:cNvSpPr>
          <p:nvPr>
            <p:ph type="title"/>
          </p:nvPr>
        </p:nvSpPr>
        <p:spPr>
          <a:xfrm>
            <a:off x="914401" y="525440"/>
            <a:ext cx="5390983" cy="1963318"/>
          </a:xfrm>
        </p:spPr>
        <p:txBody>
          <a:bodyPr rtlCol="0"/>
          <a:lstStyle/>
          <a:p>
            <a:pPr rtl="0"/>
            <a:r>
              <a:rPr lang="en-US" altLang="zh-CN" dirty="0">
                <a:latin typeface="微软雅黑" panose="020B0503020204020204" pitchFamily="34" charset="-122"/>
                <a:ea typeface="微软雅黑" panose="020B0503020204020204" pitchFamily="34" charset="-122"/>
              </a:rPr>
              <a:t>Team T03</a:t>
            </a:r>
            <a:endParaRPr lang="zh-CN" dirty="0"/>
          </a:p>
        </p:txBody>
      </p:sp>
      <p:sp>
        <p:nvSpPr>
          <p:cNvPr id="6" name="内容占位符 5">
            <a:extLst>
              <a:ext uri="{FF2B5EF4-FFF2-40B4-BE49-F238E27FC236}">
                <a16:creationId xmlns:a16="http://schemas.microsoft.com/office/drawing/2014/main" id="{FEF7041F-5C33-40F8-A459-751AEB102408}"/>
              </a:ext>
            </a:extLst>
          </p:cNvPr>
          <p:cNvSpPr>
            <a:spLocks noGrp="1"/>
          </p:cNvSpPr>
          <p:nvPr>
            <p:ph idx="1"/>
          </p:nvPr>
        </p:nvSpPr>
        <p:spPr>
          <a:xfrm>
            <a:off x="-597877" y="3050931"/>
            <a:ext cx="7112043" cy="3126032"/>
          </a:xfrm>
        </p:spPr>
        <p:txBody>
          <a:bodyPr rtlCol="0">
            <a:normAutofit/>
          </a:bodyPr>
          <a:lstStyle/>
          <a:p>
            <a:pPr marL="685800" lvl="2" indent="0">
              <a:buNone/>
            </a:pPr>
            <a:r>
              <a:rPr lang="en-US" altLang="zh-CN" sz="1800" dirty="0">
                <a:latin typeface="微软雅黑" panose="020B0503020204020204" pitchFamily="34" charset="-122"/>
                <a:ea typeface="微软雅黑" panose="020B0503020204020204" pitchFamily="34" charset="-122"/>
              </a:rPr>
              <a:t>Project description		</a:t>
            </a:r>
            <a:r>
              <a:rPr lang="en-US" altLang="zh-CN" sz="1800" dirty="0" err="1">
                <a:latin typeface="微软雅黑" panose="020B0503020204020204" pitchFamily="34" charset="-122"/>
                <a:ea typeface="微软雅黑" panose="020B0503020204020204" pitchFamily="34" charset="-122"/>
              </a:rPr>
              <a:t>Xiaolin</a:t>
            </a:r>
            <a:r>
              <a:rPr lang="en-US" altLang="zh-CN" sz="1800" dirty="0">
                <a:latin typeface="微软雅黑" panose="020B0503020204020204" pitchFamily="34" charset="-122"/>
                <a:ea typeface="微软雅黑" panose="020B0503020204020204" pitchFamily="34" charset="-122"/>
              </a:rPr>
              <a:t> Wang</a:t>
            </a:r>
          </a:p>
          <a:p>
            <a:pPr marL="685800" lvl="2" indent="0">
              <a:buNone/>
            </a:pPr>
            <a:endParaRPr lang="en-US" altLang="zh-CN" sz="1800" dirty="0">
              <a:latin typeface="微软雅黑" panose="020B0503020204020204" pitchFamily="34" charset="-122"/>
              <a:ea typeface="微软雅黑" panose="020B0503020204020204" pitchFamily="34" charset="-122"/>
            </a:endParaRPr>
          </a:p>
          <a:p>
            <a:pPr marL="685800" lvl="2" indent="0">
              <a:buNone/>
            </a:pPr>
            <a:r>
              <a:rPr lang="en-US" altLang="zh-CN" sz="1800" dirty="0"/>
              <a:t>Project demo of Mockup	</a:t>
            </a:r>
            <a:r>
              <a:rPr lang="en-US" altLang="zh-CN" sz="1800" dirty="0" err="1"/>
              <a:t>Yoo</a:t>
            </a:r>
            <a:r>
              <a:rPr lang="en-US" altLang="zh-CN" sz="1800" dirty="0"/>
              <a:t> Kyung </a:t>
            </a:r>
            <a:r>
              <a:rPr lang="en-US" altLang="zh-CN" sz="1800" dirty="0" err="1"/>
              <a:t>Baek</a:t>
            </a:r>
            <a:r>
              <a:rPr lang="en-US" altLang="zh-CN" sz="1800" dirty="0"/>
              <a:t>, Sunny Arun</a:t>
            </a:r>
          </a:p>
          <a:p>
            <a:pPr marL="685800" lvl="2" indent="0">
              <a:buNone/>
            </a:pPr>
            <a:endParaRPr lang="en-US" altLang="zh-CN" sz="1800" dirty="0"/>
          </a:p>
          <a:p>
            <a:pPr marL="685800" lvl="2" indent="0">
              <a:buNone/>
            </a:pPr>
            <a:r>
              <a:rPr lang="en-US" altLang="zh-CN" sz="1800" dirty="0"/>
              <a:t>Technology Requirements	Tan </a:t>
            </a:r>
            <a:r>
              <a:rPr lang="en-US" altLang="zh-CN" sz="1800" dirty="0" err="1"/>
              <a:t>loi</a:t>
            </a:r>
            <a:r>
              <a:rPr lang="en-US" altLang="zh-CN" sz="1800" dirty="0"/>
              <a:t> Ngo, </a:t>
            </a:r>
            <a:r>
              <a:rPr lang="en-US" altLang="zh-CN" sz="1800" dirty="0" err="1"/>
              <a:t>Ke</a:t>
            </a:r>
            <a:r>
              <a:rPr lang="en-US" altLang="zh-CN" sz="1800" dirty="0"/>
              <a:t> Wang</a:t>
            </a:r>
          </a:p>
        </p:txBody>
      </p:sp>
      <p:pic>
        <p:nvPicPr>
          <p:cNvPr id="12" name="图片占位符 11" descr="太空中的星系">
            <a:extLst>
              <a:ext uri="{FF2B5EF4-FFF2-40B4-BE49-F238E27FC236}">
                <a16:creationId xmlns:a16="http://schemas.microsoft.com/office/drawing/2014/main" id="{74CBA211-37A0-4CC8-ACD3-522C5BE67732}"/>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514166" y="-1798"/>
            <a:ext cx="2846566" cy="2872294"/>
          </a:xfrm>
        </p:spPr>
      </p:pic>
      <p:pic>
        <p:nvPicPr>
          <p:cNvPr id="14" name="图片占位符 13" descr="太空中的螺旋星云">
            <a:extLst>
              <a:ext uri="{FF2B5EF4-FFF2-40B4-BE49-F238E27FC236}">
                <a16:creationId xmlns:a16="http://schemas.microsoft.com/office/drawing/2014/main" id="{1EAE460E-5FC8-45EA-B10F-E699814E8EA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360733" y="-1798"/>
            <a:ext cx="2826990" cy="2854594"/>
          </a:xfrm>
        </p:spPr>
      </p:pic>
      <p:pic>
        <p:nvPicPr>
          <p:cNvPr id="18" name="图片占位符 17" descr="夜空中的星星">
            <a:extLst>
              <a:ext uri="{FF2B5EF4-FFF2-40B4-BE49-F238E27FC236}">
                <a16:creationId xmlns:a16="http://schemas.microsoft.com/office/drawing/2014/main" id="{D9F63E76-B657-482E-810D-3321F4B962AA}"/>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514169" y="2856391"/>
            <a:ext cx="2846565" cy="4001609"/>
          </a:xfrm>
        </p:spPr>
      </p:pic>
      <p:pic>
        <p:nvPicPr>
          <p:cNvPr id="16" name="图片占位符 15" descr="北极光 ">
            <a:extLst>
              <a:ext uri="{FF2B5EF4-FFF2-40B4-BE49-F238E27FC236}">
                <a16:creationId xmlns:a16="http://schemas.microsoft.com/office/drawing/2014/main" id="{0B4EBE43-9BF3-4053-9882-9A8FE1110EEF}"/>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9356456" y="2828943"/>
            <a:ext cx="2835544" cy="4038805"/>
          </a:xfrm>
        </p:spPr>
      </p:pic>
      <p:sp>
        <p:nvSpPr>
          <p:cNvPr id="21" name="灯片编号占位符 20">
            <a:extLst>
              <a:ext uri="{FF2B5EF4-FFF2-40B4-BE49-F238E27FC236}">
                <a16:creationId xmlns:a16="http://schemas.microsoft.com/office/drawing/2014/main" id="{04AC6251-86B6-46D0-9E3A-E833E8CCD8DE}"/>
              </a:ext>
            </a:extLst>
          </p:cNvPr>
          <p:cNvSpPr>
            <a:spLocks noGrp="1"/>
          </p:cNvSpPr>
          <p:nvPr>
            <p:ph type="sldNum" sz="quarter" idx="12"/>
          </p:nvPr>
        </p:nvSpPr>
        <p:spPr>
          <a:xfrm>
            <a:off x="11391150" y="6433203"/>
            <a:ext cx="693263" cy="367842"/>
          </a:xfrm>
        </p:spPr>
        <p:txBody>
          <a:bodyPr rtlCol="0"/>
          <a:lstStyle/>
          <a:p>
            <a:pPr rtl="0"/>
            <a:fld id="{08AB70BE-1769-45B8-85A6-0C837432C7E6}" type="slidenum">
              <a:rPr lang="zh-CN" smtClean="0"/>
              <a:pPr/>
              <a:t>2</a:t>
            </a:fld>
            <a:endParaRPr lang="zh-CN" dirty="0"/>
          </a:p>
        </p:txBody>
      </p:sp>
    </p:spTree>
    <p:extLst>
      <p:ext uri="{BB962C8B-B14F-4D97-AF65-F5344CB8AC3E}">
        <p14:creationId xmlns:p14="http://schemas.microsoft.com/office/powerpoint/2010/main" val="1544838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标题 58">
            <a:extLst>
              <a:ext uri="{FF2B5EF4-FFF2-40B4-BE49-F238E27FC236}">
                <a16:creationId xmlns:a16="http://schemas.microsoft.com/office/drawing/2014/main" id="{FD483A78-48D6-4682-BE37-B2D0C566DB9D}"/>
              </a:ext>
            </a:extLst>
          </p:cNvPr>
          <p:cNvSpPr>
            <a:spLocks noGrp="1"/>
          </p:cNvSpPr>
          <p:nvPr>
            <p:ph type="title"/>
          </p:nvPr>
        </p:nvSpPr>
        <p:spPr>
          <a:xfrm>
            <a:off x="2743200" y="1"/>
            <a:ext cx="9432315" cy="2198972"/>
          </a:xfrm>
        </p:spPr>
        <p:txBody>
          <a:bodyPr rtlCol="0"/>
          <a:lstStyle/>
          <a:p>
            <a:pPr rtl="0"/>
            <a:r>
              <a:rPr lang="en-US" altLang="zh-CN" sz="4000" dirty="0">
                <a:latin typeface="微软雅黑" panose="020B0503020204020204" pitchFamily="34" charset="-122"/>
                <a:ea typeface="微软雅黑" panose="020B0503020204020204" pitchFamily="34" charset="-122"/>
              </a:rPr>
              <a:t>Project description</a:t>
            </a:r>
            <a:endParaRPr lang="zh-CN" dirty="0"/>
          </a:p>
        </p:txBody>
      </p:sp>
      <p:pic>
        <p:nvPicPr>
          <p:cNvPr id="8" name="图片占位符 7" descr="包含天空、户外、日落、太阳和卫星的图片">
            <a:extLst>
              <a:ext uri="{FF2B5EF4-FFF2-40B4-BE49-F238E27FC236}">
                <a16:creationId xmlns:a16="http://schemas.microsoft.com/office/drawing/2014/main" id="{1424FF41-F655-4118-95E4-CC03D489668A}"/>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l="33" r="33"/>
          <a:stretch/>
        </p:blipFill>
        <p:spPr>
          <a:xfrm>
            <a:off x="-16483" y="0"/>
            <a:ext cx="2773332" cy="2202508"/>
          </a:xfrm>
        </p:spPr>
      </p:pic>
      <p:pic>
        <p:nvPicPr>
          <p:cNvPr id="10" name="图片占位符 9" descr="包含天空、户外、星星和卫星的图片">
            <a:extLst>
              <a:ext uri="{FF2B5EF4-FFF2-40B4-BE49-F238E27FC236}">
                <a16:creationId xmlns:a16="http://schemas.microsoft.com/office/drawing/2014/main" id="{9CB36CBF-780F-44BF-90F7-7C2E32629CB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l="10" r="10"/>
          <a:stretch/>
        </p:blipFill>
        <p:spPr>
          <a:xfrm>
            <a:off x="-16484" y="2202508"/>
            <a:ext cx="2773332" cy="2327746"/>
          </a:xfrm>
        </p:spPr>
      </p:pic>
      <p:pic>
        <p:nvPicPr>
          <p:cNvPr id="12" name="图片占位符 11" descr="夜空中的星星">
            <a:extLst>
              <a:ext uri="{FF2B5EF4-FFF2-40B4-BE49-F238E27FC236}">
                <a16:creationId xmlns:a16="http://schemas.microsoft.com/office/drawing/2014/main" id="{09C1E283-54F6-4BE3-BD4B-B4C5888D08CC}"/>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t="24" b="24"/>
          <a:stretch/>
        </p:blipFill>
        <p:spPr>
          <a:xfrm>
            <a:off x="-16484" y="4530254"/>
            <a:ext cx="2773332" cy="2327746"/>
          </a:xfrm>
        </p:spPr>
      </p:pic>
      <p:sp>
        <p:nvSpPr>
          <p:cNvPr id="3" name="内容占位符 2">
            <a:extLst>
              <a:ext uri="{FF2B5EF4-FFF2-40B4-BE49-F238E27FC236}">
                <a16:creationId xmlns:a16="http://schemas.microsoft.com/office/drawing/2014/main" id="{42AFE50A-6F33-40AD-9446-D7F6D1B310CF}"/>
              </a:ext>
            </a:extLst>
          </p:cNvPr>
          <p:cNvSpPr>
            <a:spLocks noGrp="1"/>
          </p:cNvSpPr>
          <p:nvPr>
            <p:ph idx="1"/>
          </p:nvPr>
        </p:nvSpPr>
        <p:spPr>
          <a:xfrm>
            <a:off x="3352800" y="2794177"/>
            <a:ext cx="7476460" cy="3382786"/>
          </a:xfrm>
        </p:spPr>
        <p:txBody>
          <a:bodyPr rtlCol="0"/>
          <a:lstStyle/>
          <a:p>
            <a:pPr algn="just"/>
            <a:r>
              <a:rPr lang="en-US" altLang="zh-CN" b="1"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The system we are going to do is not unique. There are already many social networking sites or software widely used in today’s internet. Our team focuses on making our products unique. We will make our own social recruitment website by referring to and absorbing the PROS and CONS of surrounding software. </a:t>
            </a:r>
            <a:endParaRPr lang="zh-CN" altLang="zh-CN" b="1"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rtl="0"/>
            <a:endParaRPr lang="zh-CN" dirty="0"/>
          </a:p>
        </p:txBody>
      </p:sp>
      <p:sp>
        <p:nvSpPr>
          <p:cNvPr id="15" name="灯片编号占位符 14">
            <a:extLst>
              <a:ext uri="{FF2B5EF4-FFF2-40B4-BE49-F238E27FC236}">
                <a16:creationId xmlns:a16="http://schemas.microsoft.com/office/drawing/2014/main" id="{E87B0019-071E-4C19-9139-35D5377D2C85}"/>
              </a:ext>
            </a:extLst>
          </p:cNvPr>
          <p:cNvSpPr>
            <a:spLocks noGrp="1"/>
          </p:cNvSpPr>
          <p:nvPr>
            <p:ph type="sldNum" sz="quarter" idx="12"/>
          </p:nvPr>
        </p:nvSpPr>
        <p:spPr>
          <a:xfrm>
            <a:off x="11391150" y="6433203"/>
            <a:ext cx="693263" cy="367842"/>
          </a:xfrm>
        </p:spPr>
        <p:txBody>
          <a:bodyPr rtlCol="0"/>
          <a:lstStyle/>
          <a:p>
            <a:pPr rtl="0"/>
            <a:fld id="{08AB70BE-1769-45B8-85A6-0C837432C7E6}" type="slidenum">
              <a:rPr lang="zh-CN" smtClean="0"/>
              <a:pPr/>
              <a:t>3</a:t>
            </a:fld>
            <a:endParaRPr lang="zh-CN" dirty="0"/>
          </a:p>
        </p:txBody>
      </p:sp>
    </p:spTree>
    <p:extLst>
      <p:ext uri="{BB962C8B-B14F-4D97-AF65-F5344CB8AC3E}">
        <p14:creationId xmlns:p14="http://schemas.microsoft.com/office/powerpoint/2010/main" val="162092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750F65-BAF6-4E7B-A452-3910721A2B41}"/>
              </a:ext>
            </a:extLst>
          </p:cNvPr>
          <p:cNvSpPr>
            <a:spLocks noGrp="1"/>
          </p:cNvSpPr>
          <p:nvPr>
            <p:ph type="title"/>
          </p:nvPr>
        </p:nvSpPr>
        <p:spPr/>
        <p:txBody>
          <a:bodyPr/>
          <a:lstStyle/>
          <a:p>
            <a:r>
              <a:rPr lang="en-US" altLang="zh-CN" sz="4000" dirty="0">
                <a:latin typeface="微软雅黑" panose="020B0503020204020204" pitchFamily="34" charset="-122"/>
                <a:ea typeface="微软雅黑" panose="020B0503020204020204" pitchFamily="34" charset="-122"/>
              </a:rPr>
              <a:t>Project description</a:t>
            </a:r>
            <a:endParaRPr lang="zh-CN" altLang="en-US" dirty="0"/>
          </a:p>
        </p:txBody>
      </p:sp>
      <p:sp>
        <p:nvSpPr>
          <p:cNvPr id="6" name="内容占位符 5">
            <a:extLst>
              <a:ext uri="{FF2B5EF4-FFF2-40B4-BE49-F238E27FC236}">
                <a16:creationId xmlns:a16="http://schemas.microsoft.com/office/drawing/2014/main" id="{72F0E154-75CB-412C-9511-681CD18C70B0}"/>
              </a:ext>
            </a:extLst>
          </p:cNvPr>
          <p:cNvSpPr>
            <a:spLocks noGrp="1"/>
          </p:cNvSpPr>
          <p:nvPr>
            <p:ph idx="1"/>
          </p:nvPr>
        </p:nvSpPr>
        <p:spPr>
          <a:xfrm>
            <a:off x="3176954" y="2394080"/>
            <a:ext cx="7476460" cy="4323243"/>
          </a:xfrm>
        </p:spPr>
        <p:txBody>
          <a:bodyPr>
            <a:normAutofit/>
          </a:bodyPr>
          <a:lstStyle/>
          <a:p>
            <a:r>
              <a:rPr lang="en-US" altLang="zh-CN" dirty="0"/>
              <a:t>Front end: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Our system will use JavaScript to implement the specific functions and design of the website, and with CSS to make the website beautiful, the server will be implemented with Node.js and NPM.</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en-US" altLang="zh-CN" dirty="0"/>
          </a:p>
          <a:p>
            <a:r>
              <a:rPr lang="en-US" altLang="zh-CN" dirty="0"/>
              <a:t>Database: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System database storage we use SQL to achieve, because SQL is more convenient and more suitable for small and medium-sized website data storage and operation.</a:t>
            </a:r>
          </a:p>
          <a:p>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b="1" kern="100" dirty="0">
                <a:latin typeface="等线" panose="02010600030101010101" pitchFamily="2" charset="-122"/>
                <a:ea typeface="等线" panose="02010600030101010101" pitchFamily="2" charset="-122"/>
                <a:cs typeface="Times New Roman" panose="02020603050405020304" pitchFamily="18" charset="0"/>
              </a:rPr>
              <a:t>Communication</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Depending on the requirements of the team, we will also be using the form of GitHub to publish our own system if necessary</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7" name="页脚占位符 6">
            <a:extLst>
              <a:ext uri="{FF2B5EF4-FFF2-40B4-BE49-F238E27FC236}">
                <a16:creationId xmlns:a16="http://schemas.microsoft.com/office/drawing/2014/main" id="{17A066B3-2989-43D1-BD9E-230B38767BC5}"/>
              </a:ext>
            </a:extLst>
          </p:cNvPr>
          <p:cNvSpPr>
            <a:spLocks noGrp="1"/>
          </p:cNvSpPr>
          <p:nvPr>
            <p:ph type="ftr" sz="quarter" idx="11"/>
          </p:nvPr>
        </p:nvSpPr>
        <p:spPr/>
        <p:txBody>
          <a:bodyPr/>
          <a:lstStyle/>
          <a:p>
            <a:pPr rtl="0"/>
            <a:r>
              <a:rPr lang="zh-CN"/>
              <a:t>示例页脚文本</a:t>
            </a:r>
          </a:p>
        </p:txBody>
      </p:sp>
      <p:sp>
        <p:nvSpPr>
          <p:cNvPr id="9" name="灯片编号占位符 8">
            <a:extLst>
              <a:ext uri="{FF2B5EF4-FFF2-40B4-BE49-F238E27FC236}">
                <a16:creationId xmlns:a16="http://schemas.microsoft.com/office/drawing/2014/main" id="{8F5B17A7-EE56-4A90-8996-B7E4170EBE4E}"/>
              </a:ext>
            </a:extLst>
          </p:cNvPr>
          <p:cNvSpPr>
            <a:spLocks noGrp="1"/>
          </p:cNvSpPr>
          <p:nvPr>
            <p:ph type="sldNum" sz="quarter" idx="12"/>
          </p:nvPr>
        </p:nvSpPr>
        <p:spPr/>
        <p:txBody>
          <a:bodyPr/>
          <a:lstStyle/>
          <a:p>
            <a:pPr rtl="0"/>
            <a:fld id="{08AB70BE-1769-45B8-85A6-0C837432C7E6}" type="slidenum">
              <a:rPr lang="en-US" altLang="zh-CN" smtClean="0"/>
              <a:pPr rtl="0"/>
              <a:t>4</a:t>
            </a:fld>
            <a:endParaRPr lang="zh-CN" dirty="0"/>
          </a:p>
        </p:txBody>
      </p:sp>
      <p:pic>
        <p:nvPicPr>
          <p:cNvPr id="10" name="图片占位符 7" descr="包含天空、户外、日落、太阳和卫星的图片">
            <a:extLst>
              <a:ext uri="{FF2B5EF4-FFF2-40B4-BE49-F238E27FC236}">
                <a16:creationId xmlns:a16="http://schemas.microsoft.com/office/drawing/2014/main" id="{18BEBB69-6DA0-47B1-AC89-7BA52B116D06}"/>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l="33" r="33"/>
          <a:stretch/>
        </p:blipFill>
        <p:spPr>
          <a:xfrm>
            <a:off x="-15875" y="0"/>
            <a:ext cx="2773363" cy="2201863"/>
          </a:xfrm>
        </p:spPr>
      </p:pic>
      <p:pic>
        <p:nvPicPr>
          <p:cNvPr id="11" name="图片占位符 9" descr="包含天空、户外、星星和卫星的图片">
            <a:extLst>
              <a:ext uri="{FF2B5EF4-FFF2-40B4-BE49-F238E27FC236}">
                <a16:creationId xmlns:a16="http://schemas.microsoft.com/office/drawing/2014/main" id="{BE9A2099-ED18-4D98-A1AC-A07F1DBF6188}"/>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l="10" r="10"/>
          <a:stretch/>
        </p:blipFill>
        <p:spPr>
          <a:xfrm>
            <a:off x="-15875" y="2201863"/>
            <a:ext cx="2773363" cy="2328862"/>
          </a:xfrm>
        </p:spPr>
      </p:pic>
      <p:pic>
        <p:nvPicPr>
          <p:cNvPr id="12" name="图片占位符 11" descr="夜空中的星星">
            <a:extLst>
              <a:ext uri="{FF2B5EF4-FFF2-40B4-BE49-F238E27FC236}">
                <a16:creationId xmlns:a16="http://schemas.microsoft.com/office/drawing/2014/main" id="{0E620EBF-B77F-4F7C-9133-355DB7BE3495}"/>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t="24" b="24"/>
          <a:stretch/>
        </p:blipFill>
        <p:spPr>
          <a:xfrm>
            <a:off x="-15875" y="4530725"/>
            <a:ext cx="2773363" cy="2327275"/>
          </a:xfrm>
        </p:spPr>
      </p:pic>
    </p:spTree>
    <p:extLst>
      <p:ext uri="{BB962C8B-B14F-4D97-AF65-F5344CB8AC3E}">
        <p14:creationId xmlns:p14="http://schemas.microsoft.com/office/powerpoint/2010/main" val="3872356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401ED9-04DB-4CDE-9061-CBB220C8211E}"/>
              </a:ext>
            </a:extLst>
          </p:cNvPr>
          <p:cNvSpPr>
            <a:spLocks noGrp="1"/>
          </p:cNvSpPr>
          <p:nvPr>
            <p:ph type="ctrTitle"/>
          </p:nvPr>
        </p:nvSpPr>
        <p:spPr>
          <a:xfrm>
            <a:off x="167054" y="685798"/>
            <a:ext cx="6356838" cy="3217461"/>
          </a:xfrm>
        </p:spPr>
        <p:txBody>
          <a:bodyPr rtlCol="0"/>
          <a:lstStyle/>
          <a:p>
            <a:pPr rtl="0"/>
            <a:r>
              <a:rPr lang="en-US" altLang="zh-CN" sz="4000" dirty="0"/>
              <a:t>Project demo of Mockup</a:t>
            </a:r>
            <a:br>
              <a:rPr lang="zh-CN" dirty="0"/>
            </a:br>
            <a:endParaRPr lang="zh-CN" dirty="0"/>
          </a:p>
        </p:txBody>
      </p:sp>
      <p:pic>
        <p:nvPicPr>
          <p:cNvPr id="6" name="图片占位符 5" descr="夜空中的月亮">
            <a:extLst>
              <a:ext uri="{FF2B5EF4-FFF2-40B4-BE49-F238E27FC236}">
                <a16:creationId xmlns:a16="http://schemas.microsoft.com/office/drawing/2014/main" id="{F5199BAF-8671-4A5C-B912-4B2556FF9B38}"/>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057901" y="1"/>
            <a:ext cx="6134099" cy="6857999"/>
          </a:xfrm>
        </p:spPr>
      </p:pic>
      <p:sp>
        <p:nvSpPr>
          <p:cNvPr id="8" name="文本框 7">
            <a:extLst>
              <a:ext uri="{FF2B5EF4-FFF2-40B4-BE49-F238E27FC236}">
                <a16:creationId xmlns:a16="http://schemas.microsoft.com/office/drawing/2014/main" id="{8FFFA4B4-E049-405E-882A-AA0D93AE6E3C}"/>
              </a:ext>
            </a:extLst>
          </p:cNvPr>
          <p:cNvSpPr txBox="1"/>
          <p:nvPr/>
        </p:nvSpPr>
        <p:spPr>
          <a:xfrm>
            <a:off x="677008" y="3059666"/>
            <a:ext cx="4730261" cy="3231654"/>
          </a:xfrm>
          <a:prstGeom prst="rect">
            <a:avLst/>
          </a:prstGeom>
          <a:noFill/>
        </p:spPr>
        <p:txBody>
          <a:bodyPr wrap="square" rtlCol="0">
            <a:spAutoFit/>
          </a:bodyPr>
          <a:lstStyle/>
          <a:p>
            <a:r>
              <a:rPr lang="en-US" altLang="zh-CN" sz="2400" b="1" strike="noStrike" dirty="0">
                <a:effectLst/>
                <a:latin typeface="Whitney"/>
                <a:hlinkClick r:id="rId3" tooltip="https://www.figma.com/proto/PUDeMHzY2vCZiJlRM8iX3a/Untitled?page-id=0%3A1&amp;node-id=2%3A3&amp;viewport=241%2C48%2C0.2&amp;scaling=min-zoom&amp;starting-point-node-id=2%3A3">
                  <a:extLst>
                    <a:ext uri="{A12FA001-AC4F-418D-AE19-62706E023703}">
                      <ahyp:hlinkClr xmlns:ahyp="http://schemas.microsoft.com/office/drawing/2018/hyperlinkcolor" val="tx"/>
                    </a:ext>
                  </a:extLst>
                </a:hlinkClick>
              </a:rPr>
              <a:t>Figma:</a:t>
            </a:r>
          </a:p>
          <a:p>
            <a:endParaRPr lang="en-US" altLang="zh-CN" dirty="0">
              <a:solidFill>
                <a:srgbClr val="ED621D"/>
              </a:solidFill>
              <a:latin typeface="Whitney"/>
              <a:hlinkClick r:id="rId3" tooltip="https://www.figma.com/proto/PUDeMHzY2vCZiJlRM8iX3a/Untitled?page-id=0%3A1&amp;node-id=2%3A3&amp;viewport=241%2C48%2C0.2&amp;scaling=min-zoom&amp;starting-point-node-id=2%3A3">
                <a:extLst>
                  <a:ext uri="{A12FA001-AC4F-418D-AE19-62706E023703}">
                    <ahyp:hlinkClr xmlns:ahyp="http://schemas.microsoft.com/office/drawing/2018/hyperlinkcolor" val="tx"/>
                  </a:ext>
                </a:extLst>
              </a:hlinkClick>
            </a:endParaRPr>
          </a:p>
          <a:p>
            <a:endParaRPr lang="en-US" altLang="zh-CN" b="0" i="0" u="none" strike="noStrike" dirty="0">
              <a:solidFill>
                <a:srgbClr val="ED621D"/>
              </a:solidFill>
              <a:effectLst/>
              <a:latin typeface="Whitney"/>
              <a:hlinkClick r:id="rId3" tooltip="https://www.figma.com/proto/PUDeMHzY2vCZiJlRM8iX3a/Untitled?page-id=0%3A1&amp;node-id=2%3A3&amp;viewport=241%2C48%2C0.2&amp;scaling=min-zoom&amp;starting-point-node-id=2%3A3">
                <a:extLst>
                  <a:ext uri="{A12FA001-AC4F-418D-AE19-62706E023703}">
                    <ahyp:hlinkClr xmlns:ahyp="http://schemas.microsoft.com/office/drawing/2018/hyperlinkcolor" val="tx"/>
                  </a:ext>
                </a:extLst>
              </a:hlinkClick>
            </a:endParaRPr>
          </a:p>
          <a:p>
            <a:r>
              <a:rPr lang="en-US" altLang="zh-CN" b="0" i="0" u="none" strike="noStrike" dirty="0">
                <a:solidFill>
                  <a:srgbClr val="ED621D"/>
                </a:solidFill>
                <a:effectLst/>
                <a:latin typeface="Whitney"/>
                <a:hlinkClick r:id="rId3" tooltip="https://www.figma.com/proto/PUDeMHzY2vCZiJlRM8iX3a/Untitled?page-id=0%3A1&amp;node-id=2%3A3&amp;viewport=241%2C48%2C0.2&amp;scaling=min-zoom&amp;starting-point-node-id=2%3A3">
                  <a:extLst>
                    <a:ext uri="{A12FA001-AC4F-418D-AE19-62706E023703}">
                      <ahyp:hlinkClr xmlns:ahyp="http://schemas.microsoft.com/office/drawing/2018/hyperlinkcolor" val="tx"/>
                    </a:ext>
                  </a:extLst>
                </a:hlinkClick>
              </a:rPr>
              <a:t>https://www.figma.com/proto/PUDeMHzY2vCZiJlRM8iX3a/Untitled?page-id=0%3A1&amp;node-id=2%3A3&amp;viewport=241%2C48%2C0.2&amp;scaling=min-zoom&amp;starting-point-node-id=2%3A3</a:t>
            </a:r>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266076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BCEFB16-400A-4A5F-891A-13F926352F59}"/>
              </a:ext>
            </a:extLst>
          </p:cNvPr>
          <p:cNvPicPr>
            <a:picLocks noChangeAspect="1"/>
          </p:cNvPicPr>
          <p:nvPr/>
        </p:nvPicPr>
        <p:blipFill>
          <a:blip r:embed="rId2"/>
          <a:stretch>
            <a:fillRect/>
          </a:stretch>
        </p:blipFill>
        <p:spPr>
          <a:xfrm>
            <a:off x="981475" y="1162943"/>
            <a:ext cx="10229050" cy="5353203"/>
          </a:xfrm>
          <a:prstGeom prst="rect">
            <a:avLst/>
          </a:prstGeom>
        </p:spPr>
      </p:pic>
      <p:sp>
        <p:nvSpPr>
          <p:cNvPr id="4" name="文本框 3">
            <a:extLst>
              <a:ext uri="{FF2B5EF4-FFF2-40B4-BE49-F238E27FC236}">
                <a16:creationId xmlns:a16="http://schemas.microsoft.com/office/drawing/2014/main" id="{70D53AB2-8836-40B4-B568-A426AFE31658}"/>
              </a:ext>
            </a:extLst>
          </p:cNvPr>
          <p:cNvSpPr txBox="1"/>
          <p:nvPr/>
        </p:nvSpPr>
        <p:spPr>
          <a:xfrm>
            <a:off x="3736730" y="518746"/>
            <a:ext cx="4563207" cy="461665"/>
          </a:xfrm>
          <a:prstGeom prst="rect">
            <a:avLst/>
          </a:prstGeom>
          <a:noFill/>
        </p:spPr>
        <p:txBody>
          <a:bodyPr wrap="square" rtlCol="0">
            <a:spAutoFit/>
          </a:bodyPr>
          <a:lstStyle/>
          <a:p>
            <a:r>
              <a:rPr lang="en-CA" altLang="zh-CN" sz="2400" b="1" dirty="0"/>
              <a:t>Technology Requirements</a:t>
            </a:r>
            <a:endParaRPr lang="zh-CN" alt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E309276-FDD6-452E-88F2-803C74922952}"/>
              </a:ext>
            </a:extLst>
          </p:cNvPr>
          <p:cNvSpPr>
            <a:spLocks noGrp="1"/>
          </p:cNvSpPr>
          <p:nvPr>
            <p:ph type="dt" sz="half" idx="10"/>
          </p:nvPr>
        </p:nvSpPr>
        <p:spPr/>
        <p:txBody>
          <a:bodyPr/>
          <a:lstStyle/>
          <a:p>
            <a:pPr rtl="0"/>
            <a:r>
              <a:rPr lang="zh-CN"/>
              <a:t>20XX/2/8</a:t>
            </a:r>
          </a:p>
        </p:txBody>
      </p:sp>
      <p:sp>
        <p:nvSpPr>
          <p:cNvPr id="5" name="页脚占位符 4">
            <a:extLst>
              <a:ext uri="{FF2B5EF4-FFF2-40B4-BE49-F238E27FC236}">
                <a16:creationId xmlns:a16="http://schemas.microsoft.com/office/drawing/2014/main" id="{C57995D8-88BA-4D4E-98C4-F533C6B84143}"/>
              </a:ext>
            </a:extLst>
          </p:cNvPr>
          <p:cNvSpPr>
            <a:spLocks noGrp="1"/>
          </p:cNvSpPr>
          <p:nvPr>
            <p:ph type="ftr" sz="quarter" idx="11"/>
          </p:nvPr>
        </p:nvSpPr>
        <p:spPr/>
        <p:txBody>
          <a:bodyPr/>
          <a:lstStyle/>
          <a:p>
            <a:pPr rtl="0"/>
            <a:r>
              <a:rPr lang="zh-CN"/>
              <a:t>示例页脚文本</a:t>
            </a:r>
          </a:p>
        </p:txBody>
      </p:sp>
      <p:sp>
        <p:nvSpPr>
          <p:cNvPr id="6" name="灯片编号占位符 5">
            <a:extLst>
              <a:ext uri="{FF2B5EF4-FFF2-40B4-BE49-F238E27FC236}">
                <a16:creationId xmlns:a16="http://schemas.microsoft.com/office/drawing/2014/main" id="{6BEAE4A3-286A-44A1-AF12-7E762653C35C}"/>
              </a:ext>
            </a:extLst>
          </p:cNvPr>
          <p:cNvSpPr>
            <a:spLocks noGrp="1"/>
          </p:cNvSpPr>
          <p:nvPr>
            <p:ph type="sldNum" sz="quarter" idx="12"/>
          </p:nvPr>
        </p:nvSpPr>
        <p:spPr/>
        <p:txBody>
          <a:bodyPr/>
          <a:lstStyle/>
          <a:p>
            <a:pPr rtl="0"/>
            <a:fld id="{08AB70BE-1769-45B8-85A6-0C837432C7E6}" type="slidenum">
              <a:rPr lang="en-US" altLang="zh-CN" smtClean="0"/>
              <a:pPr rtl="0"/>
              <a:t>7</a:t>
            </a:fld>
            <a:endParaRPr lang="zh-CN" dirty="0"/>
          </a:p>
        </p:txBody>
      </p:sp>
      <p:pic>
        <p:nvPicPr>
          <p:cNvPr id="7" name="Picture 3">
            <a:extLst>
              <a:ext uri="{FF2B5EF4-FFF2-40B4-BE49-F238E27FC236}">
                <a16:creationId xmlns:a16="http://schemas.microsoft.com/office/drawing/2014/main" id="{7E1718DC-F04E-42BD-B81E-269F55B7B6EF}"/>
              </a:ext>
            </a:extLst>
          </p:cNvPr>
          <p:cNvPicPr>
            <a:picLocks noChangeAspect="1"/>
          </p:cNvPicPr>
          <p:nvPr/>
        </p:nvPicPr>
        <p:blipFill>
          <a:blip r:embed="rId2"/>
          <a:stretch>
            <a:fillRect/>
          </a:stretch>
        </p:blipFill>
        <p:spPr>
          <a:xfrm>
            <a:off x="0" y="-43180"/>
            <a:ext cx="5544820" cy="6909435"/>
          </a:xfrm>
          <a:prstGeom prst="rect">
            <a:avLst/>
          </a:prstGeom>
        </p:spPr>
      </p:pic>
      <p:pic>
        <p:nvPicPr>
          <p:cNvPr id="8" name="Picture 4">
            <a:extLst>
              <a:ext uri="{FF2B5EF4-FFF2-40B4-BE49-F238E27FC236}">
                <a16:creationId xmlns:a16="http://schemas.microsoft.com/office/drawing/2014/main" id="{A6191047-5354-42A3-B6CC-AFF512000B3D}"/>
              </a:ext>
            </a:extLst>
          </p:cNvPr>
          <p:cNvPicPr>
            <a:picLocks noChangeAspect="1"/>
          </p:cNvPicPr>
          <p:nvPr/>
        </p:nvPicPr>
        <p:blipFill>
          <a:blip r:embed="rId3"/>
          <a:stretch>
            <a:fillRect/>
          </a:stretch>
        </p:blipFill>
        <p:spPr>
          <a:xfrm>
            <a:off x="5976620" y="0"/>
            <a:ext cx="5808980" cy="3225165"/>
          </a:xfrm>
          <a:prstGeom prst="rect">
            <a:avLst/>
          </a:prstGeom>
        </p:spPr>
      </p:pic>
      <p:pic>
        <p:nvPicPr>
          <p:cNvPr id="9" name="Picture 100">
            <a:extLst>
              <a:ext uri="{FF2B5EF4-FFF2-40B4-BE49-F238E27FC236}">
                <a16:creationId xmlns:a16="http://schemas.microsoft.com/office/drawing/2014/main" id="{A14F26B1-6F50-4F88-8CF0-3EF88885190B}"/>
              </a:ext>
            </a:extLst>
          </p:cNvPr>
          <p:cNvPicPr/>
          <p:nvPr/>
        </p:nvPicPr>
        <p:blipFill>
          <a:blip r:embed="rId4"/>
          <a:stretch>
            <a:fillRect/>
          </a:stretch>
        </p:blipFill>
        <p:spPr>
          <a:xfrm>
            <a:off x="5761672" y="2808654"/>
            <a:ext cx="6238875" cy="3873500"/>
          </a:xfrm>
          <a:prstGeom prst="rect">
            <a:avLst/>
          </a:prstGeom>
          <a:noFill/>
          <a:ln w="9525">
            <a:noFill/>
          </a:ln>
        </p:spPr>
      </p:pic>
    </p:spTree>
    <p:extLst>
      <p:ext uri="{BB962C8B-B14F-4D97-AF65-F5344CB8AC3E}">
        <p14:creationId xmlns:p14="http://schemas.microsoft.com/office/powerpoint/2010/main" val="3179766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B629558E-313A-46D3-8848-42AB28AA562E}"/>
              </a:ext>
            </a:extLst>
          </p:cNvPr>
          <p:cNvSpPr>
            <a:spLocks noGrp="1"/>
          </p:cNvSpPr>
          <p:nvPr>
            <p:ph type="ftr" sz="quarter" idx="11"/>
          </p:nvPr>
        </p:nvSpPr>
        <p:spPr/>
        <p:txBody>
          <a:bodyPr/>
          <a:lstStyle/>
          <a:p>
            <a:pPr rtl="0"/>
            <a:r>
              <a:rPr lang="zh-CN"/>
              <a:t>示例页脚文本</a:t>
            </a:r>
          </a:p>
        </p:txBody>
      </p:sp>
      <p:sp>
        <p:nvSpPr>
          <p:cNvPr id="6" name="灯片编号占位符 5">
            <a:extLst>
              <a:ext uri="{FF2B5EF4-FFF2-40B4-BE49-F238E27FC236}">
                <a16:creationId xmlns:a16="http://schemas.microsoft.com/office/drawing/2014/main" id="{29EC928D-B04E-4E25-8F1A-462234E69293}"/>
              </a:ext>
            </a:extLst>
          </p:cNvPr>
          <p:cNvSpPr>
            <a:spLocks noGrp="1"/>
          </p:cNvSpPr>
          <p:nvPr>
            <p:ph type="sldNum" sz="quarter" idx="12"/>
          </p:nvPr>
        </p:nvSpPr>
        <p:spPr/>
        <p:txBody>
          <a:bodyPr/>
          <a:lstStyle/>
          <a:p>
            <a:pPr rtl="0"/>
            <a:fld id="{08AB70BE-1769-45B8-85A6-0C837432C7E6}" type="slidenum">
              <a:rPr lang="en-US" altLang="zh-CN" smtClean="0"/>
              <a:pPr rtl="0"/>
              <a:t>8</a:t>
            </a:fld>
            <a:endParaRPr lang="zh-CN" dirty="0"/>
          </a:p>
        </p:txBody>
      </p:sp>
      <p:pic>
        <p:nvPicPr>
          <p:cNvPr id="7" name="Picture 1">
            <a:extLst>
              <a:ext uri="{FF2B5EF4-FFF2-40B4-BE49-F238E27FC236}">
                <a16:creationId xmlns:a16="http://schemas.microsoft.com/office/drawing/2014/main" id="{6B1257C3-08C6-4B86-A58C-848700762557}"/>
              </a:ext>
            </a:extLst>
          </p:cNvPr>
          <p:cNvPicPr>
            <a:picLocks noChangeAspect="1"/>
          </p:cNvPicPr>
          <p:nvPr/>
        </p:nvPicPr>
        <p:blipFill>
          <a:blip r:embed="rId2"/>
          <a:stretch>
            <a:fillRect/>
          </a:stretch>
        </p:blipFill>
        <p:spPr>
          <a:xfrm>
            <a:off x="0" y="0"/>
            <a:ext cx="5388610" cy="6860540"/>
          </a:xfrm>
          <a:prstGeom prst="rect">
            <a:avLst/>
          </a:prstGeom>
        </p:spPr>
      </p:pic>
      <p:pic>
        <p:nvPicPr>
          <p:cNvPr id="8" name="Picture 101">
            <a:extLst>
              <a:ext uri="{FF2B5EF4-FFF2-40B4-BE49-F238E27FC236}">
                <a16:creationId xmlns:a16="http://schemas.microsoft.com/office/drawing/2014/main" id="{2AA205BB-A8CC-4251-9454-ED6D365AF8E1}"/>
              </a:ext>
            </a:extLst>
          </p:cNvPr>
          <p:cNvPicPr/>
          <p:nvPr/>
        </p:nvPicPr>
        <p:blipFill>
          <a:blip r:embed="rId3"/>
          <a:stretch>
            <a:fillRect/>
          </a:stretch>
        </p:blipFill>
        <p:spPr>
          <a:xfrm>
            <a:off x="5519420" y="110490"/>
            <a:ext cx="4345940" cy="2139315"/>
          </a:xfrm>
          <a:prstGeom prst="rect">
            <a:avLst/>
          </a:prstGeom>
          <a:noFill/>
          <a:ln w="9525">
            <a:noFill/>
          </a:ln>
        </p:spPr>
      </p:pic>
      <p:pic>
        <p:nvPicPr>
          <p:cNvPr id="9" name="Picture 102">
            <a:extLst>
              <a:ext uri="{FF2B5EF4-FFF2-40B4-BE49-F238E27FC236}">
                <a16:creationId xmlns:a16="http://schemas.microsoft.com/office/drawing/2014/main" id="{7FEABABC-DF7E-482A-9D3E-AF9513642D73}"/>
              </a:ext>
            </a:extLst>
          </p:cNvPr>
          <p:cNvPicPr/>
          <p:nvPr/>
        </p:nvPicPr>
        <p:blipFill>
          <a:blip r:embed="rId4"/>
          <a:stretch>
            <a:fillRect/>
          </a:stretch>
        </p:blipFill>
        <p:spPr>
          <a:xfrm>
            <a:off x="9735185" y="290195"/>
            <a:ext cx="2635250" cy="2105025"/>
          </a:xfrm>
          <a:prstGeom prst="rect">
            <a:avLst/>
          </a:prstGeom>
          <a:noFill/>
          <a:ln w="9525">
            <a:noFill/>
          </a:ln>
        </p:spPr>
      </p:pic>
      <p:pic>
        <p:nvPicPr>
          <p:cNvPr id="10" name="Picture 2">
            <a:extLst>
              <a:ext uri="{FF2B5EF4-FFF2-40B4-BE49-F238E27FC236}">
                <a16:creationId xmlns:a16="http://schemas.microsoft.com/office/drawing/2014/main" id="{D6A0AA6F-DCAC-4464-80FD-FDD1C8708DDB}"/>
              </a:ext>
            </a:extLst>
          </p:cNvPr>
          <p:cNvPicPr>
            <a:picLocks noChangeAspect="1"/>
          </p:cNvPicPr>
          <p:nvPr/>
        </p:nvPicPr>
        <p:blipFill>
          <a:blip r:embed="rId5"/>
          <a:stretch>
            <a:fillRect/>
          </a:stretch>
        </p:blipFill>
        <p:spPr>
          <a:xfrm>
            <a:off x="5660390" y="3256280"/>
            <a:ext cx="6369050" cy="3012440"/>
          </a:xfrm>
          <a:prstGeom prst="rect">
            <a:avLst/>
          </a:prstGeom>
        </p:spPr>
      </p:pic>
    </p:spTree>
    <p:extLst>
      <p:ext uri="{BB962C8B-B14F-4D97-AF65-F5344CB8AC3E}">
        <p14:creationId xmlns:p14="http://schemas.microsoft.com/office/powerpoint/2010/main" val="1992830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D6457D41-65CB-4795-A8FB-A35DF5075A78}"/>
              </a:ext>
            </a:extLst>
          </p:cNvPr>
          <p:cNvSpPr>
            <a:spLocks noGrp="1"/>
          </p:cNvSpPr>
          <p:nvPr>
            <p:ph type="sldNum" sz="quarter" idx="12"/>
          </p:nvPr>
        </p:nvSpPr>
        <p:spPr>
          <a:xfrm>
            <a:off x="11391152" y="6434524"/>
            <a:ext cx="693261" cy="365125"/>
          </a:xfrm>
        </p:spPr>
        <p:txBody>
          <a:bodyPr rtlCol="0"/>
          <a:lstStyle/>
          <a:p>
            <a:pPr rtl="0"/>
            <a:fld id="{08AB70BE-1769-45B8-85A6-0C837432C7E6}" type="slidenum">
              <a:rPr lang="en-US" altLang="zh-CN" smtClean="0"/>
              <a:pPr rtl="0"/>
              <a:t>9</a:t>
            </a:fld>
            <a:endParaRPr lang="zh-CN" dirty="0"/>
          </a:p>
        </p:txBody>
      </p:sp>
      <p:sp>
        <p:nvSpPr>
          <p:cNvPr id="9" name="Title 1">
            <a:extLst>
              <a:ext uri="{FF2B5EF4-FFF2-40B4-BE49-F238E27FC236}">
                <a16:creationId xmlns:a16="http://schemas.microsoft.com/office/drawing/2014/main" id="{FAEA7DC4-3A38-4505-B92B-A0B3C3395B02}"/>
              </a:ext>
            </a:extLst>
          </p:cNvPr>
          <p:cNvSpPr txBox="1">
            <a:spLocks/>
          </p:cNvSpPr>
          <p:nvPr/>
        </p:nvSpPr>
        <p:spPr>
          <a:xfrm>
            <a:off x="2599027" y="551234"/>
            <a:ext cx="6546269" cy="784860"/>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000" kern="1200">
                <a:solidFill>
                  <a:schemeClr val="accent2"/>
                </a:solidFill>
                <a:latin typeface="+mj-lt"/>
                <a:ea typeface="+mj-ea"/>
                <a:cs typeface="+mj-cs"/>
              </a:defRPr>
            </a:lvl1pPr>
          </a:lstStyle>
          <a:p>
            <a:r>
              <a:rPr lang="en-CA" b="1" dirty="0">
                <a:solidFill>
                  <a:schemeClr val="tx1"/>
                </a:solidFill>
              </a:rPr>
              <a:t>Technology Requirements</a:t>
            </a:r>
          </a:p>
        </p:txBody>
      </p:sp>
      <p:graphicFrame>
        <p:nvGraphicFramePr>
          <p:cNvPr id="12" name="Table 7">
            <a:extLst>
              <a:ext uri="{FF2B5EF4-FFF2-40B4-BE49-F238E27FC236}">
                <a16:creationId xmlns:a16="http://schemas.microsoft.com/office/drawing/2014/main" id="{0CAD8F56-6B57-4DD0-9246-160543AA9904}"/>
              </a:ext>
            </a:extLst>
          </p:cNvPr>
          <p:cNvGraphicFramePr>
            <a:graphicFrameLocks noGrp="1"/>
          </p:cNvGraphicFramePr>
          <p:nvPr>
            <p:extLst>
              <p:ext uri="{D42A27DB-BD31-4B8C-83A1-F6EECF244321}">
                <p14:modId xmlns:p14="http://schemas.microsoft.com/office/powerpoint/2010/main" val="837237770"/>
              </p:ext>
            </p:extLst>
          </p:nvPr>
        </p:nvGraphicFramePr>
        <p:xfrm>
          <a:off x="552450" y="1392470"/>
          <a:ext cx="11087100" cy="4665427"/>
        </p:xfrm>
        <a:graphic>
          <a:graphicData uri="http://schemas.openxmlformats.org/drawingml/2006/table">
            <a:tbl>
              <a:tblPr firstRow="1" bandRow="1">
                <a:tableStyleId>{5C22544A-7EE6-4342-B048-85BDC9FD1C3A}</a:tableStyleId>
              </a:tblPr>
              <a:tblGrid>
                <a:gridCol w="2786061">
                  <a:extLst>
                    <a:ext uri="{9D8B030D-6E8A-4147-A177-3AD203B41FA5}">
                      <a16:colId xmlns:a16="http://schemas.microsoft.com/office/drawing/2014/main" val="1328594789"/>
                    </a:ext>
                  </a:extLst>
                </a:gridCol>
                <a:gridCol w="4876802">
                  <a:extLst>
                    <a:ext uri="{9D8B030D-6E8A-4147-A177-3AD203B41FA5}">
                      <a16:colId xmlns:a16="http://schemas.microsoft.com/office/drawing/2014/main" val="2509266253"/>
                    </a:ext>
                  </a:extLst>
                </a:gridCol>
                <a:gridCol w="3424237">
                  <a:extLst>
                    <a:ext uri="{9D8B030D-6E8A-4147-A177-3AD203B41FA5}">
                      <a16:colId xmlns:a16="http://schemas.microsoft.com/office/drawing/2014/main" val="4021512158"/>
                    </a:ext>
                  </a:extLst>
                </a:gridCol>
              </a:tblGrid>
              <a:tr h="786654">
                <a:tc>
                  <a:txBody>
                    <a:bodyPr/>
                    <a:lstStyle/>
                    <a:p>
                      <a:endParaRPr lang="en-CA" sz="2400" b="1" i="1" dirty="0">
                        <a:latin typeface="Grandview Display (Body)"/>
                        <a:cs typeface="Arial" panose="020B0604020202020204" pitchFamily="34" charset="0"/>
                      </a:endParaRPr>
                    </a:p>
                  </a:txBody>
                  <a:tcPr/>
                </a:tc>
                <a:tc>
                  <a:txBody>
                    <a:bodyPr/>
                    <a:lstStyle/>
                    <a:p>
                      <a:r>
                        <a:rPr lang="en-CA" sz="2800" b="1" i="1" dirty="0">
                          <a:solidFill>
                            <a:schemeClr val="tx1"/>
                          </a:solidFill>
                        </a:rPr>
                        <a:t>Pros</a:t>
                      </a:r>
                    </a:p>
                  </a:txBody>
                  <a:tcPr>
                    <a:solidFill>
                      <a:schemeClr val="accent1">
                        <a:lumMod val="60000"/>
                        <a:lumOff val="40000"/>
                      </a:schemeClr>
                    </a:solidFill>
                  </a:tcPr>
                </a:tc>
                <a:tc>
                  <a:txBody>
                    <a:bodyPr/>
                    <a:lstStyle/>
                    <a:p>
                      <a:r>
                        <a:rPr lang="en-CA" sz="2800" b="1" i="1" dirty="0">
                          <a:solidFill>
                            <a:schemeClr val="tx1"/>
                          </a:solidFill>
                        </a:rPr>
                        <a:t>Cons</a:t>
                      </a:r>
                    </a:p>
                  </a:txBody>
                  <a:tcPr>
                    <a:solidFill>
                      <a:schemeClr val="accent1">
                        <a:lumMod val="60000"/>
                        <a:lumOff val="40000"/>
                      </a:schemeClr>
                    </a:solidFill>
                  </a:tcPr>
                </a:tc>
                <a:extLst>
                  <a:ext uri="{0D108BD9-81ED-4DB2-BD59-A6C34878D82A}">
                    <a16:rowId xmlns:a16="http://schemas.microsoft.com/office/drawing/2014/main" val="1070697118"/>
                  </a:ext>
                </a:extLst>
              </a:tr>
              <a:tr h="2147373">
                <a:tc>
                  <a:txBody>
                    <a:bodyPr/>
                    <a:lstStyle/>
                    <a:p>
                      <a:r>
                        <a:rPr lang="en-CA" sz="2400" b="1" dirty="0">
                          <a:latin typeface="Grandview Display (Body)"/>
                        </a:rPr>
                        <a:t>BACK-END: JAVA</a:t>
                      </a:r>
                    </a:p>
                  </a:txBody>
                  <a:tcPr>
                    <a:solidFill>
                      <a:schemeClr val="accent1">
                        <a:lumMod val="60000"/>
                        <a:lumOff val="40000"/>
                      </a:schemeClr>
                    </a:solidFill>
                  </a:tcPr>
                </a:tc>
                <a:tc>
                  <a:txBody>
                    <a:bodyPr/>
                    <a:lstStyle/>
                    <a:p>
                      <a:pPr marL="342900" indent="-342900" algn="just">
                        <a:buFont typeface="Arial" panose="020B0604020202020204" pitchFamily="34" charset="0"/>
                        <a:buChar char="•"/>
                      </a:pPr>
                      <a:r>
                        <a:rPr lang="en-CA" sz="2000" dirty="0">
                          <a:solidFill>
                            <a:schemeClr val="tx1"/>
                          </a:solidFill>
                        </a:rPr>
                        <a:t>Learned in classes</a:t>
                      </a:r>
                    </a:p>
                    <a:p>
                      <a:pPr marL="342900" indent="-342900" algn="just">
                        <a:buFont typeface="Arial" panose="020B0604020202020204" pitchFamily="34" charset="0"/>
                        <a:buChar char="•"/>
                      </a:pPr>
                      <a:r>
                        <a:rPr lang="en-US" sz="2000" dirty="0">
                          <a:solidFill>
                            <a:schemeClr val="tx1"/>
                          </a:solidFill>
                        </a:rPr>
                        <a:t>Java's security is very high and platform-independent.</a:t>
                      </a:r>
                    </a:p>
                    <a:p>
                      <a:pPr marL="342900" indent="-342900" algn="just">
                        <a:buFont typeface="Arial" panose="020B0604020202020204" pitchFamily="34" charset="0"/>
                        <a:buChar char="•"/>
                      </a:pPr>
                      <a:r>
                        <a:rPr lang="en-US" sz="2000" dirty="0">
                          <a:solidFill>
                            <a:schemeClr val="tx1"/>
                          </a:solidFill>
                        </a:rPr>
                        <a:t>Java security is very high and platform-independent</a:t>
                      </a:r>
                    </a:p>
                    <a:p>
                      <a:pPr marL="342900" indent="-342900" algn="just">
                        <a:buFont typeface="Arial" panose="020B0604020202020204" pitchFamily="34" charset="0"/>
                        <a:buChar char="•"/>
                      </a:pPr>
                      <a:r>
                        <a:rPr lang="en-CA" sz="2000" dirty="0">
                          <a:solidFill>
                            <a:schemeClr val="tx1"/>
                          </a:solidFill>
                        </a:rPr>
                        <a:t>It supports multi-threading.</a:t>
                      </a:r>
                    </a:p>
                  </a:txBody>
                  <a:tcPr/>
                </a:tc>
                <a:tc>
                  <a:txBody>
                    <a:bodyPr/>
                    <a:lstStyle/>
                    <a:p>
                      <a:pPr marL="285750" indent="-285750" algn="just">
                        <a:buFont typeface="Arial" panose="020B0604020202020204" pitchFamily="34" charset="0"/>
                        <a:buChar char="•"/>
                      </a:pPr>
                      <a:r>
                        <a:rPr lang="en-US" sz="2000" kern="1200" dirty="0">
                          <a:solidFill>
                            <a:schemeClr val="dk1"/>
                          </a:solidFill>
                          <a:effectLst/>
                          <a:latin typeface="+mn-lt"/>
                          <a:ea typeface="+mn-ea"/>
                          <a:cs typeface="+mn-cs"/>
                        </a:rPr>
                        <a:t>Uses a lot of memory </a:t>
                      </a:r>
                    </a:p>
                    <a:p>
                      <a:pPr marL="285750" indent="-285750" algn="just">
                        <a:buFont typeface="Arial" panose="020B0604020202020204" pitchFamily="34" charset="0"/>
                        <a:buChar char="•"/>
                      </a:pPr>
                      <a:r>
                        <a:rPr lang="en-US" sz="2000" kern="1200" dirty="0">
                          <a:solidFill>
                            <a:schemeClr val="dk1"/>
                          </a:solidFill>
                          <a:effectLst/>
                          <a:latin typeface="+mn-lt"/>
                          <a:ea typeface="+mn-ea"/>
                          <a:cs typeface="+mn-cs"/>
                        </a:rPr>
                        <a:t>Poor performance</a:t>
                      </a:r>
                      <a:endParaRPr lang="en-CA" sz="2000" dirty="0">
                        <a:solidFill>
                          <a:schemeClr val="tx1"/>
                        </a:solidFill>
                      </a:endParaRPr>
                    </a:p>
                  </a:txBody>
                  <a:tcPr/>
                </a:tc>
                <a:extLst>
                  <a:ext uri="{0D108BD9-81ED-4DB2-BD59-A6C34878D82A}">
                    <a16:rowId xmlns:a16="http://schemas.microsoft.com/office/drawing/2014/main" val="1142497611"/>
                  </a:ext>
                </a:extLst>
              </a:tr>
              <a:tr h="1731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Grandview Display (Body)"/>
                          <a:ea typeface="+mn-ea"/>
                          <a:cs typeface="+mn-cs"/>
                        </a:rPr>
                        <a:t>Database: MySQL</a:t>
                      </a:r>
                      <a:endParaRPr lang="en-CA" sz="2400" b="1" kern="1200" dirty="0">
                        <a:solidFill>
                          <a:schemeClr val="dk1"/>
                        </a:solidFill>
                        <a:effectLst/>
                        <a:latin typeface="Grandview Display (Body)"/>
                        <a:ea typeface="+mn-ea"/>
                        <a:cs typeface="+mn-cs"/>
                      </a:endParaRPr>
                    </a:p>
                  </a:txBody>
                  <a:tcPr>
                    <a:solidFill>
                      <a:schemeClr val="accent1">
                        <a:lumMod val="60000"/>
                        <a:lumOff val="40000"/>
                      </a:schemeClr>
                    </a:solidFill>
                  </a:tcPr>
                </a:tc>
                <a:tc>
                  <a:txBody>
                    <a:bodyPr/>
                    <a:lstStyle/>
                    <a:p>
                      <a:pPr marL="342900" indent="-342900" algn="just">
                        <a:buFont typeface="Arial" panose="020B0604020202020204" pitchFamily="34" charset="0"/>
                        <a:buChar char="•"/>
                      </a:pPr>
                      <a:r>
                        <a:rPr lang="en-US" sz="2000" b="0" i="0" kern="1200" dirty="0">
                          <a:solidFill>
                            <a:schemeClr val="dk1"/>
                          </a:solidFill>
                          <a:effectLst/>
                          <a:latin typeface="+mn-lt"/>
                          <a:ea typeface="+mn-ea"/>
                          <a:cs typeface="+mn-cs"/>
                        </a:rPr>
                        <a:t>Easy to install and free, nice tool to write SQL queries.</a:t>
                      </a:r>
                      <a:endParaRPr lang="en-US" sz="2000" dirty="0">
                        <a:solidFill>
                          <a:schemeClr val="tx1"/>
                        </a:solidFill>
                      </a:endParaRPr>
                    </a:p>
                    <a:p>
                      <a:pPr marL="342900" indent="-342900" algn="just">
                        <a:buFont typeface="Arial" panose="020B0604020202020204" pitchFamily="34" charset="0"/>
                        <a:buChar char="•"/>
                      </a:pPr>
                      <a:r>
                        <a:rPr lang="en-US" sz="2000" dirty="0">
                          <a:solidFill>
                            <a:schemeClr val="tx1"/>
                          </a:solidFill>
                        </a:rPr>
                        <a:t>Compatible to run on multiple operating systems.</a:t>
                      </a:r>
                    </a:p>
                    <a:p>
                      <a:pPr marL="342900" indent="-342900" algn="just">
                        <a:buFont typeface="Arial" panose="020B0604020202020204" pitchFamily="34" charset="0"/>
                        <a:buChar char="•"/>
                      </a:pPr>
                      <a:r>
                        <a:rPr lang="en-US" sz="2000" dirty="0">
                          <a:solidFill>
                            <a:schemeClr val="tx1"/>
                          </a:solidFill>
                        </a:rPr>
                        <a:t> High-security privileges.</a:t>
                      </a:r>
                      <a:endParaRPr lang="en-CA" sz="2000" dirty="0">
                        <a:solidFill>
                          <a:schemeClr val="tx1"/>
                        </a:solidFill>
                      </a:endParaRPr>
                    </a:p>
                  </a:txBody>
                  <a:tcPr/>
                </a:tc>
                <a:tc>
                  <a:txBody>
                    <a:bodyPr/>
                    <a:lstStyle/>
                    <a:p>
                      <a:pPr marL="342900" indent="-342900" algn="just">
                        <a:buFont typeface="Arial" panose="020B0604020202020204" pitchFamily="34" charset="0"/>
                        <a:buChar char="•"/>
                      </a:pPr>
                      <a:r>
                        <a:rPr lang="en-US" sz="2000" dirty="0">
                          <a:solidFill>
                            <a:schemeClr val="tx1"/>
                          </a:solidFill>
                        </a:rPr>
                        <a:t>Error messages are not well explanatory.</a:t>
                      </a:r>
                    </a:p>
                    <a:p>
                      <a:pPr marL="342900" indent="-342900" algn="just">
                        <a:buFont typeface="Arial" panose="020B0604020202020204" pitchFamily="34" charset="0"/>
                        <a:buChar char="•"/>
                      </a:pPr>
                      <a:r>
                        <a:rPr lang="en-CA" sz="2000" dirty="0">
                          <a:solidFill>
                            <a:schemeClr val="tx1"/>
                          </a:solidFill>
                        </a:rPr>
                        <a:t>Limited in capacity.</a:t>
                      </a:r>
                    </a:p>
                  </a:txBody>
                  <a:tcPr/>
                </a:tc>
                <a:extLst>
                  <a:ext uri="{0D108BD9-81ED-4DB2-BD59-A6C34878D82A}">
                    <a16:rowId xmlns:a16="http://schemas.microsoft.com/office/drawing/2014/main" val="3730454435"/>
                  </a:ext>
                </a:extLst>
              </a:tr>
            </a:tbl>
          </a:graphicData>
        </a:graphic>
      </p:graphicFrame>
    </p:spTree>
    <p:extLst>
      <p:ext uri="{BB962C8B-B14F-4D97-AF65-F5344CB8AC3E}">
        <p14:creationId xmlns:p14="http://schemas.microsoft.com/office/powerpoint/2010/main" val="127947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宋体">
      <a:majorFont>
        <a:latin typeface="宋体"/>
        <a:ea typeface=""/>
        <a:cs typeface=""/>
      </a:majorFont>
      <a:minorFont>
        <a:latin typeface="Microsoft YaHei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544.tgt.Office_50300876_TF89118109_Win32_OJ112196119.potx" id="{17DC7775-7D3A-4A35-95A6-9B317FD17B09}" vid="{49DDB696-DD22-4201-A784-54800D1478D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B61E4D0-D101-4A17-BA61-F29B2B6CFE74}">
  <ds:schemaRefs>
    <ds:schemaRef ds:uri="http://schemas.microsoft.com/sharepoint/v3/contenttype/forms"/>
  </ds:schemaRefs>
</ds:datastoreItem>
</file>

<file path=customXml/itemProps2.xml><?xml version="1.0" encoding="utf-8"?>
<ds:datastoreItem xmlns:ds="http://schemas.openxmlformats.org/officeDocument/2006/customXml" ds:itemID="{4EAB8BBB-9A18-4050-923B-7FC6E36DA49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5BD36D06-4CB7-4DF0-BC60-E9BFBDAC45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Mod 叠加设计</Template>
  <TotalTime>40</TotalTime>
  <Words>412</Words>
  <Application>Microsoft Office PowerPoint</Application>
  <PresentationFormat>宽屏</PresentationFormat>
  <Paragraphs>73</Paragraphs>
  <Slides>12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Grandview Display (Body)</vt:lpstr>
      <vt:lpstr>Microsoft YaHei UI</vt:lpstr>
      <vt:lpstr>Whitney</vt:lpstr>
      <vt:lpstr>等线</vt:lpstr>
      <vt:lpstr>宋体</vt:lpstr>
      <vt:lpstr>微软雅黑</vt:lpstr>
      <vt:lpstr>Arial</vt:lpstr>
      <vt:lpstr>Calibri</vt:lpstr>
      <vt:lpstr>ModOverlayVTI</vt:lpstr>
      <vt:lpstr>COMP3059 Presentation Ⅱ</vt:lpstr>
      <vt:lpstr>Team T03</vt:lpstr>
      <vt:lpstr>Project description</vt:lpstr>
      <vt:lpstr>Project description</vt:lpstr>
      <vt:lpstr>Project demo of Mockup </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COMP3059 Presentation Ⅱ</dc:title>
  <dc:creator>WANG XIAOLIN</dc:creator>
  <cp:lastModifiedBy>WANG XIAOLIN</cp:lastModifiedBy>
  <cp:revision>5</cp:revision>
  <dcterms:created xsi:type="dcterms:W3CDTF">2021-12-07T15:26:59Z</dcterms:created>
  <dcterms:modified xsi:type="dcterms:W3CDTF">2021-12-07T16:07:20Z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