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Distribuição de Lucro, Vendas e Unidades Vendidas por País e Segmento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3b99ad09-e367-4119-b5b5-8665e4daf9d7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8c345dbc91114e3f" /><Relationship Type="http://schemas.openxmlformats.org/officeDocument/2006/relationships/slideLayout" Target="/ppt/slideLayouts/slideLayout8.xml" Id="R9d58a742990046c4" /><Relationship Type="http://schemas.openxmlformats.org/officeDocument/2006/relationships/hyperlink" Target="https://app.powerbi.com/groups/me/reports/3b99ad09-e367-4119-b5b5-8665e4daf9d7/?pbi_source=PowerPoint" TargetMode="External" Id="RelId0" /><Relationship Type="http://schemas.openxmlformats.org/officeDocument/2006/relationships/image" Target="/ppt/media/image4.png" Id="imgId33794055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e02e0e7bbb2d4548" /><Relationship Type="http://schemas.openxmlformats.org/officeDocument/2006/relationships/slideLayout" Target="/ppt/slideLayouts/slideLayout8.xml" Id="R126a0420f42a4931" /><Relationship Type="http://schemas.openxmlformats.org/officeDocument/2006/relationships/hyperlink" Target="https://app.powerbi.com/groups/me/reports/3b99ad09-e367-4119-b5b5-8665e4daf9d7/?pbi_source=PowerPoint" TargetMode="External" Id="RelId1" /><Relationship Type="http://schemas.openxmlformats.org/officeDocument/2006/relationships/image" Target="/ppt/media/image5.png" Id="imgId33794056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cf05b36eb135475d" /><Relationship Type="http://schemas.openxmlformats.org/officeDocument/2006/relationships/slideLayout" Target="/ppt/slideLayouts/slideLayout8.xml" Id="Rd673bf89ed7e4414" /><Relationship Type="http://schemas.openxmlformats.org/officeDocument/2006/relationships/hyperlink" Target="https://app.powerbi.com/groups/me/reports/3b99ad09-e367-4119-b5b5-8665e4daf9d7/?pbi_source=PowerPoint" TargetMode="External" Id="RelId2" /><Relationship Type="http://schemas.openxmlformats.org/officeDocument/2006/relationships/image" Target="/ppt/media/image6.png" Id="imgId33794057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Desafio_Power_BI_1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29/09/2024 02:40:38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29/09/2024 02:36:04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licer ,pieChart ,areaChart ,clusteredColumnChart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379405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pieChart ,clusteredColumnChart ,clusteredColumnChart ,textbox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379405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Distribuição de Lucro, Vendas e Unidades Vendidas por País e Segmento ,map ,actionButton ,map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379405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3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