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>
          <p15:clr>
            <a:srgbClr val="A4A3A4"/>
          </p15:clr>
        </p15:guide>
        <p15:guide id="2" pos="2880">
          <p15:clr>
            <a:srgbClr val="A4A3A4"/>
          </p15:clr>
        </p15:guide>
        <p15:guide id="3" pos="7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568"/>
        <p:guide pos="2880"/>
        <p:guide pos="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68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93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36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7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6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7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4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48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3FF-CD9B-489D-BECD-99196539CA05}" type="datetimeFigureOut">
              <a:rPr lang="pt-BR" smtClean="0"/>
              <a:t>27/07/2014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3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67944" y="332656"/>
            <a:ext cx="1641266" cy="2537816"/>
            <a:chOff x="755576" y="3797970"/>
            <a:chExt cx="1641266" cy="25378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3797970"/>
              <a:ext cx="1368152" cy="25378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330" y="3906699"/>
              <a:ext cx="711512" cy="711512"/>
            </a:xfrm>
            <a:prstGeom prst="rect">
              <a:avLst/>
            </a:prstGeom>
            <a:effectLst/>
          </p:spPr>
        </p:pic>
      </p:grpSp>
      <p:sp>
        <p:nvSpPr>
          <p:cNvPr id="13" name="TextBox 12"/>
          <p:cNvSpPr txBox="1"/>
          <p:nvPr/>
        </p:nvSpPr>
        <p:spPr>
          <a:xfrm>
            <a:off x="2870418" y="1031071"/>
            <a:ext cx="33281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6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tx1"/>
                    </a:gs>
                    <a:gs pos="9000">
                      <a:schemeClr val="tx1"/>
                    </a:gs>
                    <a:gs pos="50000">
                      <a:schemeClr val="tx1"/>
                    </a:gs>
                    <a:gs pos="79000">
                      <a:schemeClr val="tx1"/>
                    </a:gs>
                    <a:gs pos="100000">
                      <a:schemeClr val="bg1"/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Ac</a:t>
            </a:r>
            <a:r>
              <a:rPr lang="hr-HR" sz="66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tx1"/>
                    </a:gs>
                    <a:gs pos="9000">
                      <a:schemeClr val="tx1"/>
                    </a:gs>
                    <a:gs pos="50000">
                      <a:schemeClr val="tx1"/>
                    </a:gs>
                    <a:gs pos="79000">
                      <a:schemeClr val="tx1"/>
                    </a:gs>
                    <a:gs pos="100000">
                      <a:schemeClr val="bg1"/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c    rd</a:t>
            </a:r>
            <a:endParaRPr lang="pt-BR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tx1"/>
                  </a:gs>
                  <a:gs pos="9000">
                    <a:schemeClr val="tx1"/>
                  </a:gs>
                  <a:gs pos="50000">
                    <a:schemeClr val="tx1"/>
                  </a:gs>
                  <a:gs pos="79000">
                    <a:schemeClr val="tx1"/>
                  </a:gs>
                  <a:gs pos="100000">
                    <a:schemeClr val="bg1"/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076" y="2161625"/>
            <a:ext cx="1773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500" b="1" spc="300" dirty="0" smtClean="0">
                <a:latin typeface="Arial Black" pitchFamily="34" charset="0"/>
              </a:rPr>
              <a:t>Extensions</a:t>
            </a:r>
            <a:endParaRPr lang="pt-BR" sz="1500" b="1" spc="300" dirty="0"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3249" y="2062122"/>
            <a:ext cx="11753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500" b="1" spc="300" dirty="0" smtClean="0">
                <a:latin typeface="Arial Black" pitchFamily="34" charset="0"/>
              </a:rPr>
              <a:t>.NET</a:t>
            </a:r>
            <a:endParaRPr lang="pt-BR" sz="2500" b="1" spc="300" dirty="0">
              <a:latin typeface="Arial Black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67944" y="3889826"/>
            <a:ext cx="1641266" cy="2537816"/>
            <a:chOff x="755576" y="3797970"/>
            <a:chExt cx="1641266" cy="253781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3797970"/>
              <a:ext cx="1368152" cy="253781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330" y="3906699"/>
              <a:ext cx="711512" cy="711512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728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Arial Black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Roberto de Souza</dc:creator>
  <cp:lastModifiedBy>Darko Jurić</cp:lastModifiedBy>
  <cp:revision>42</cp:revision>
  <dcterms:created xsi:type="dcterms:W3CDTF">2010-10-29T22:56:42Z</dcterms:created>
  <dcterms:modified xsi:type="dcterms:W3CDTF">2014-07-27T12:52:39Z</dcterms:modified>
</cp:coreProperties>
</file>