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5DC0-7727-4938-9F79-873386787221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9260-8EF2-40AF-82F8-117254AC5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F823-26B5-43A2-A116-0BB857701D66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C353E-453E-4D28-990C-5222D0155E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B19610C-3ABB-4F42-A5F9-DB5C1C78CA93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BFD013B8-BCAC-492B-9F09-D7A585CE0BD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 descr="lala04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3636" y="4857760"/>
            <a:ext cx="2466975" cy="1409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lala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4857760"/>
            <a:ext cx="2466975" cy="1409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5400" b="1" dirty="0" smtClean="0"/>
              <a:t>衛生紙網路店鋪</a:t>
            </a:r>
            <a:endParaRPr lang="zh-TW" altLang="en-US" sz="5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18_</a:t>
            </a:r>
            <a:r>
              <a:rPr lang="zh-TW" altLang="en-US" dirty="0" smtClean="0"/>
              <a:t>王巍傑</a:t>
            </a:r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en-US" altLang="zh-TW" dirty="0" smtClean="0"/>
              <a:t>:</a:t>
            </a:r>
            <a:r>
              <a:rPr lang="zh-TW" altLang="en-US" dirty="0" smtClean="0"/>
              <a:t>  許雅婷老師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538286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dirty="0" smtClean="0"/>
              <a:t>核心技術與專題動機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460684" y="3500438"/>
            <a:ext cx="8254720" cy="2092807"/>
            <a:chOff x="285720" y="1497746"/>
            <a:chExt cx="8254720" cy="2092807"/>
          </a:xfrm>
        </p:grpSpPr>
        <p:pic>
          <p:nvPicPr>
            <p:cNvPr id="4" name="圖片 3" descr="1_hktzRxCTkF3gDhkD73bVq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20" y="1497746"/>
              <a:ext cx="3450130" cy="2092807"/>
            </a:xfrm>
            <a:prstGeom prst="rect">
              <a:avLst/>
            </a:prstGeom>
          </p:spPr>
        </p:pic>
        <p:pic>
          <p:nvPicPr>
            <p:cNvPr id="5" name="圖片 4" descr="bootstrap-icon-cs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6" y="2069250"/>
              <a:ext cx="1242047" cy="1285884"/>
            </a:xfrm>
            <a:prstGeom prst="rect">
              <a:avLst/>
            </a:prstGeom>
          </p:spPr>
        </p:pic>
        <p:pic>
          <p:nvPicPr>
            <p:cNvPr id="6" name="圖片 5" descr="SweetAler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0694" y="2283564"/>
              <a:ext cx="3039746" cy="613268"/>
            </a:xfrm>
            <a:prstGeom prst="rect">
              <a:avLst/>
            </a:prstGeom>
          </p:spPr>
        </p:pic>
      </p:grpSp>
      <p:sp>
        <p:nvSpPr>
          <p:cNvPr id="10" name="文字方塊 9"/>
          <p:cNvSpPr txBox="1"/>
          <p:nvPr/>
        </p:nvSpPr>
        <p:spPr>
          <a:xfrm>
            <a:off x="142844" y="1442853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  <a:cs typeface="Arial Unicode MS" pitchFamily="34" charset="-120"/>
              </a:rPr>
              <a:t>專題動機</a:t>
            </a:r>
            <a:r>
              <a:rPr lang="en-US" altLang="zh-TW" dirty="0" smtClean="0">
                <a:latin typeface="+mj-ea"/>
                <a:ea typeface="+mj-ea"/>
                <a:cs typeface="Arial Unicode MS" pitchFamily="34" charset="-120"/>
              </a:rPr>
              <a:t>:</a:t>
            </a:r>
          </a:p>
          <a:p>
            <a:endParaRPr lang="en-US" altLang="zh-TW" dirty="0" smtClean="0">
              <a:latin typeface="+mj-ea"/>
              <a:ea typeface="+mj-ea"/>
              <a:cs typeface="Arial Unicode MS" pitchFamily="34" charset="-120"/>
            </a:endParaRPr>
          </a:p>
          <a:p>
            <a:r>
              <a:rPr lang="zh-TW" altLang="en-US" dirty="0" smtClean="0">
                <a:latin typeface="+mj-ea"/>
                <a:ea typeface="+mj-ea"/>
                <a:cs typeface="Arial Unicode MS" pitchFamily="34" charset="-120"/>
              </a:rPr>
              <a:t>朋友在電商平台銷售衛生紙</a:t>
            </a:r>
            <a:r>
              <a:rPr lang="en-US" altLang="zh-TW" dirty="0" smtClean="0">
                <a:latin typeface="+mj-ea"/>
                <a:ea typeface="+mj-ea"/>
                <a:cs typeface="Arial Unicode MS" pitchFamily="34" charset="-120"/>
              </a:rPr>
              <a:t>, </a:t>
            </a:r>
            <a:r>
              <a:rPr lang="zh-TW" altLang="en-US" dirty="0" smtClean="0">
                <a:latin typeface="+mj-ea"/>
                <a:ea typeface="+mj-ea"/>
                <a:cs typeface="Arial Unicode MS" pitchFamily="34" charset="-120"/>
              </a:rPr>
              <a:t>而因為平台都會對每筆訂單收取費用的關係</a:t>
            </a:r>
            <a:r>
              <a:rPr lang="en-US" altLang="zh-TW" dirty="0" smtClean="0">
                <a:latin typeface="+mj-ea"/>
                <a:ea typeface="+mj-ea"/>
                <a:cs typeface="Arial Unicode MS" pitchFamily="34" charset="-120"/>
              </a:rPr>
              <a:t>, </a:t>
            </a:r>
            <a:r>
              <a:rPr lang="zh-TW" altLang="en-US" dirty="0" smtClean="0">
                <a:latin typeface="+mj-ea"/>
                <a:ea typeface="+mj-ea"/>
                <a:cs typeface="Arial Unicode MS" pitchFamily="34" charset="-120"/>
              </a:rPr>
              <a:t>因此想創建一個網路店鋪給朋友使用</a:t>
            </a:r>
            <a:endParaRPr lang="zh-TW" altLang="en-US" dirty="0">
              <a:latin typeface="+mj-ea"/>
              <a:ea typeface="+mj-ea"/>
              <a:cs typeface="Arial Unicode MS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2876" y="3214686"/>
            <a:ext cx="607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  <a:cs typeface="Arial Unicode MS" pitchFamily="34" charset="-120"/>
              </a:rPr>
              <a:t>核心技術</a:t>
            </a:r>
            <a:r>
              <a:rPr lang="en-US" altLang="zh-TW" dirty="0" smtClean="0">
                <a:latin typeface="+mj-ea"/>
                <a:ea typeface="+mj-ea"/>
                <a:cs typeface="Arial Unicode MS" pitchFamily="34" charset="-12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lala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4857760"/>
            <a:ext cx="2466975" cy="1409700"/>
          </a:xfrm>
          <a:prstGeom prst="rect">
            <a:avLst/>
          </a:prstGeom>
        </p:spPr>
      </p:pic>
      <p:pic>
        <p:nvPicPr>
          <p:cNvPr id="13" name="圖片 12" descr="lala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36" y="5010160"/>
            <a:ext cx="2466975" cy="14097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3" y="1500174"/>
            <a:ext cx="87536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主頁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786578" y="1000108"/>
            <a:ext cx="21431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TW" sz="20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 按品牌找產品</a:t>
            </a:r>
            <a:endParaRPr lang="zh-TW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9633" y="1000108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n-ea"/>
                <a:cs typeface="Arial Unicode MS" pitchFamily="34" charset="-120"/>
              </a:rPr>
              <a:t>A.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  <a:cs typeface="Arial Unicode MS" pitchFamily="34" charset="-120"/>
              </a:rPr>
              <a:t> 按類別找產品</a:t>
            </a:r>
            <a:endParaRPr lang="zh-TW" altLang="en-US" sz="2000" dirty="0">
              <a:solidFill>
                <a:srgbClr val="FF0000"/>
              </a:solidFill>
              <a:latin typeface="+mn-ea"/>
              <a:cs typeface="Arial Unicode MS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00034" y="1428736"/>
            <a:ext cx="500066" cy="428628"/>
          </a:xfrm>
          <a:prstGeom prst="ellipse">
            <a:avLst/>
          </a:prstGeom>
          <a:noFill/>
          <a:ln w="19050" cap="rnd" cmpd="sng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43768" y="1357298"/>
            <a:ext cx="1928826" cy="500066"/>
          </a:xfrm>
          <a:prstGeom prst="ellipse">
            <a:avLst/>
          </a:prstGeom>
          <a:noFill/>
          <a:ln w="19050" cap="rnd" cmpd="sng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lala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4857760"/>
            <a:ext cx="2466975" cy="1409700"/>
          </a:xfrm>
          <a:prstGeom prst="rect">
            <a:avLst/>
          </a:prstGeom>
        </p:spPr>
      </p:pic>
      <p:sp>
        <p:nvSpPr>
          <p:cNvPr id="12" name="燕尾形向右箭號 11"/>
          <p:cNvSpPr/>
          <p:nvPr/>
        </p:nvSpPr>
        <p:spPr>
          <a:xfrm>
            <a:off x="2500298" y="3429000"/>
            <a:ext cx="1000132" cy="7143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2296" y="1285860"/>
            <a:ext cx="5255567" cy="478634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標題 2"/>
          <p:cNvSpPr txBox="1">
            <a:spLocks/>
          </p:cNvSpPr>
          <p:nvPr/>
        </p:nvSpPr>
        <p:spPr>
          <a:xfrm>
            <a:off x="214282" y="-1571660"/>
            <a:ext cx="9144000" cy="1071546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標題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A.</a:t>
            </a:r>
            <a:r>
              <a:rPr lang="zh-TW" altLang="en-US" dirty="0" smtClean="0"/>
              <a:t> 按類別找產品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643182"/>
            <a:ext cx="208088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428596" y="200024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CSS: Hover</a:t>
            </a:r>
            <a:endParaRPr lang="zh-TW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3286124"/>
            <a:ext cx="92869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lala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4857760"/>
            <a:ext cx="2466975" cy="1409700"/>
          </a:xfrm>
          <a:prstGeom prst="rect">
            <a:avLst/>
          </a:prstGeom>
        </p:spPr>
      </p:pic>
      <p:sp>
        <p:nvSpPr>
          <p:cNvPr id="12" name="燕尾形向右箭號 11"/>
          <p:cNvSpPr/>
          <p:nvPr/>
        </p:nvSpPr>
        <p:spPr>
          <a:xfrm rot="8062634" flipV="1">
            <a:off x="1999102" y="2527202"/>
            <a:ext cx="1565302" cy="6551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有進貨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燕尾形向右箭號 5"/>
          <p:cNvSpPr/>
          <p:nvPr/>
        </p:nvSpPr>
        <p:spPr>
          <a:xfrm rot="2728600">
            <a:off x="5761679" y="2805305"/>
            <a:ext cx="2116146" cy="6169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沒進貨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6"/>
            <a:ext cx="644789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36315"/>
            <a:ext cx="5000660" cy="31788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3" y="4143381"/>
            <a:ext cx="3384561" cy="157163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142844" y="307181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C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</a:rPr>
              <a:t> 選購商品頁面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標題 2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B.</a:t>
            </a:r>
            <a:r>
              <a:rPr lang="zh-TW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按品牌找產品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500430" y="2214554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輸入 五月花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86578" y="221455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輸入 春風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2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</a:t>
            </a:r>
            <a:r>
              <a:rPr lang="zh-TW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選購商品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5826" y="142852"/>
            <a:ext cx="8935298" cy="6466675"/>
            <a:chOff x="65826" y="142852"/>
            <a:chExt cx="8935298" cy="6466675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8794" y="4929198"/>
              <a:ext cx="3714776" cy="1680329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2" name="圖片 21" descr="lala0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636" y="4857760"/>
              <a:ext cx="2466975" cy="1409700"/>
            </a:xfrm>
            <a:prstGeom prst="rect">
              <a:avLst/>
            </a:prstGeom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214422"/>
              <a:ext cx="3246699" cy="35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14282" y="4214818"/>
              <a:ext cx="1415204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燕尾形向右箭號 16"/>
            <p:cNvSpPr/>
            <p:nvPr/>
          </p:nvSpPr>
          <p:spPr>
            <a:xfrm>
              <a:off x="2643174" y="785794"/>
              <a:ext cx="1714512" cy="85725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直接購買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燕尾形向右箭號 17"/>
            <p:cNvSpPr/>
            <p:nvPr/>
          </p:nvSpPr>
          <p:spPr>
            <a:xfrm rot="2218336">
              <a:off x="65826" y="4974117"/>
              <a:ext cx="2217706" cy="113985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加入購物車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3438" y="642918"/>
              <a:ext cx="4357686" cy="2322088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文字方塊 20"/>
            <p:cNvSpPr txBox="1"/>
            <p:nvPr/>
          </p:nvSpPr>
          <p:spPr>
            <a:xfrm>
              <a:off x="6303227" y="142852"/>
              <a:ext cx="1483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D.</a:t>
              </a:r>
              <a:r>
                <a:rPr lang="zh-TW" altLang="en-US" sz="2000" dirty="0">
                  <a:solidFill>
                    <a:srgbClr val="FF0000"/>
                  </a:solidFill>
                </a:rPr>
                <a:t> </a:t>
              </a:r>
              <a:r>
                <a:rPr lang="zh-TW" altLang="en-US" sz="2000" dirty="0" smtClean="0">
                  <a:solidFill>
                    <a:srgbClr val="FF0000"/>
                  </a:solidFill>
                </a:rPr>
                <a:t>結帳頁面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72330" y="4357694"/>
              <a:ext cx="1576563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燕尾形向右箭號 11"/>
            <p:cNvSpPr/>
            <p:nvPr/>
          </p:nvSpPr>
          <p:spPr>
            <a:xfrm rot="19376858">
              <a:off x="4744105" y="5162722"/>
              <a:ext cx="2395185" cy="136644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點選右上角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查看購物清單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燕尾形向右箭號 12"/>
            <p:cNvSpPr/>
            <p:nvPr/>
          </p:nvSpPr>
          <p:spPr>
            <a:xfrm rot="16200000">
              <a:off x="6750859" y="3250405"/>
              <a:ext cx="1643074" cy="85725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2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D.</a:t>
            </a:r>
            <a:r>
              <a:rPr lang="zh-TW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TW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結帳頁面</a:t>
            </a:r>
            <a:endParaRPr lang="zh-TW" alt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43148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3000364" cy="111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燕尾形向右箭號 11"/>
          <p:cNvSpPr/>
          <p:nvPr/>
        </p:nvSpPr>
        <p:spPr>
          <a:xfrm>
            <a:off x="4714876" y="2000240"/>
            <a:ext cx="857256" cy="642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4283" y="928670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清單依照客戶</a:t>
            </a:r>
            <a:r>
              <a:rPr lang="en-US" altLang="zh-TW" sz="2000" dirty="0" smtClean="0">
                <a:solidFill>
                  <a:srgbClr val="FF0000"/>
                </a:solidFill>
              </a:rPr>
              <a:t>”</a:t>
            </a:r>
            <a:r>
              <a:rPr lang="zh-TW" altLang="en-US" sz="2000" dirty="0" smtClean="0">
                <a:solidFill>
                  <a:srgbClr val="FF0000"/>
                </a:solidFill>
              </a:rPr>
              <a:t>放入購物籃資料</a:t>
            </a:r>
            <a:r>
              <a:rPr lang="en-US" altLang="zh-TW" sz="20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顯示出來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zh-TW" altLang="en-US" sz="2000" dirty="0" smtClean="0">
                <a:solidFill>
                  <a:srgbClr val="FF0000"/>
                </a:solidFill>
              </a:rPr>
              <a:t>沒有資料的就不會顯示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72132" y="95718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</a:rPr>
              <a:t>完成結帳手續後跳轉回主頁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網頁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Thank you 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 listening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155</Words>
  <Application>Microsoft Office PowerPoint</Application>
  <PresentationFormat>如螢幕大小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暗香撲面</vt:lpstr>
      <vt:lpstr>衛生紙網路店鋪</vt:lpstr>
      <vt:lpstr>核心技術與專題動機</vt:lpstr>
      <vt:lpstr>主頁</vt:lpstr>
      <vt:lpstr>A. 按類別找產品</vt:lpstr>
      <vt:lpstr>投影片 5</vt:lpstr>
      <vt:lpstr>投影片 6</vt:lpstr>
      <vt:lpstr>投影片 7</vt:lpstr>
      <vt:lpstr> 網頁DEMO</vt:lpstr>
      <vt:lpstr> Thank you for your listening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TOYO衛生紙商城</dc:title>
  <dc:creator>Windows 使用者</dc:creator>
  <cp:lastModifiedBy>Windows 使用者</cp:lastModifiedBy>
  <cp:revision>38</cp:revision>
  <dcterms:created xsi:type="dcterms:W3CDTF">2022-07-13T01:38:07Z</dcterms:created>
  <dcterms:modified xsi:type="dcterms:W3CDTF">2022-07-14T06:53:41Z</dcterms:modified>
</cp:coreProperties>
</file>