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D98-BACC-4312-95D5-0719C69E0D4D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3C2F-98FE-4A46-B0B8-5AEB3F4C4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D98-BACC-4312-95D5-0719C69E0D4D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3C2F-98FE-4A46-B0B8-5AEB3F4C4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D98-BACC-4312-95D5-0719C69E0D4D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3C2F-98FE-4A46-B0B8-5AEB3F4C4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D98-BACC-4312-95D5-0719C69E0D4D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3C2F-98FE-4A46-B0B8-5AEB3F4C4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D98-BACC-4312-95D5-0719C69E0D4D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3C2F-98FE-4A46-B0B8-5AEB3F4C4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D98-BACC-4312-95D5-0719C69E0D4D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3C2F-98FE-4A46-B0B8-5AEB3F4C4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D98-BACC-4312-95D5-0719C69E0D4D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3C2F-98FE-4A46-B0B8-5AEB3F4C4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D98-BACC-4312-95D5-0719C69E0D4D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3C2F-98FE-4A46-B0B8-5AEB3F4C4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D98-BACC-4312-95D5-0719C69E0D4D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3C2F-98FE-4A46-B0B8-5AEB3F4C4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D98-BACC-4312-95D5-0719C69E0D4D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3C2F-98FE-4A46-B0B8-5AEB3F4C49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D98-BACC-4312-95D5-0719C69E0D4D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3C2F-98FE-4A46-B0B8-5AEB3F4C4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7BD98-BACC-4312-95D5-0719C69E0D4D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03C2F-98FE-4A46-B0B8-5AEB3F4C4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Tank World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Weiguang</a:t>
            </a:r>
            <a:r>
              <a:rPr lang="en-GB" dirty="0" smtClean="0"/>
              <a:t> Zhou</a:t>
            </a:r>
          </a:p>
          <a:p>
            <a:r>
              <a:rPr lang="en-GB" dirty="0" smtClean="0"/>
              <a:t>100136054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Solutions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</a:p>
          <a:p>
            <a:pPr lvl="1"/>
            <a:r>
              <a:rPr lang="en-GB" dirty="0" smtClean="0"/>
              <a:t>Classification</a:t>
            </a:r>
          </a:p>
          <a:p>
            <a:pPr lvl="2"/>
            <a:r>
              <a:rPr lang="en-GB" dirty="0" smtClean="0"/>
              <a:t>Fire</a:t>
            </a:r>
          </a:p>
          <a:p>
            <a:pPr lvl="2"/>
            <a:r>
              <a:rPr lang="en-GB" dirty="0" smtClean="0"/>
              <a:t>Move Forward</a:t>
            </a:r>
          </a:p>
          <a:p>
            <a:pPr lvl="2"/>
            <a:r>
              <a:rPr lang="en-GB" dirty="0" smtClean="0"/>
              <a:t>Turn Left</a:t>
            </a:r>
          </a:p>
          <a:p>
            <a:pPr lvl="2"/>
            <a:r>
              <a:rPr lang="en-GB" dirty="0" smtClean="0"/>
              <a:t>Turn Right</a:t>
            </a:r>
          </a:p>
          <a:p>
            <a:pPr lvl="2"/>
            <a:r>
              <a:rPr lang="en-GB" dirty="0" smtClean="0"/>
              <a:t>Turn Back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Solutions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External AI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Plugins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</a:p>
          <a:p>
            <a:r>
              <a:rPr lang="en-GB" dirty="0" smtClean="0"/>
              <a:t>Technical Solutions</a:t>
            </a:r>
          </a:p>
          <a:p>
            <a:r>
              <a:rPr lang="en-GB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Requirements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a game for fun</a:t>
            </a:r>
          </a:p>
          <a:p>
            <a:r>
              <a:rPr lang="en-GB" dirty="0" smtClean="0"/>
              <a:t>A game played by computers(AIs)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915" y="1440160"/>
            <a:ext cx="7995533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 - Terminology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Round</a:t>
            </a:r>
          </a:p>
          <a:p>
            <a:r>
              <a:rPr lang="en-GB" dirty="0" smtClean="0"/>
              <a:t>Action</a:t>
            </a:r>
          </a:p>
          <a:p>
            <a:pPr lvl="1"/>
            <a:r>
              <a:rPr lang="en-GB" dirty="0" smtClean="0"/>
              <a:t>Fire</a:t>
            </a:r>
          </a:p>
          <a:p>
            <a:pPr lvl="1"/>
            <a:r>
              <a:rPr lang="en-GB" dirty="0" smtClean="0"/>
              <a:t>Turn</a:t>
            </a:r>
          </a:p>
          <a:p>
            <a:pPr lvl="2"/>
            <a:r>
              <a:rPr lang="en-GB" dirty="0" smtClean="0"/>
              <a:t>Turn right, left or back</a:t>
            </a:r>
          </a:p>
          <a:p>
            <a:pPr lvl="1"/>
            <a:r>
              <a:rPr lang="en-GB" dirty="0" smtClean="0"/>
              <a:t>Forward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External AI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Solutions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36912"/>
            <a:ext cx="8056132" cy="261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Solutions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Shortest Path – </a:t>
            </a:r>
            <a:r>
              <a:rPr lang="en-GB" dirty="0" err="1" smtClean="0"/>
              <a:t>Dijkstra’s</a:t>
            </a:r>
            <a:r>
              <a:rPr lang="en-GB" dirty="0" smtClean="0"/>
              <a:t> Algorithm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7272808" cy="440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Solutions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Players</a:t>
            </a:r>
          </a:p>
          <a:p>
            <a:pPr lvl="1"/>
            <a:r>
              <a:rPr lang="en-GB" dirty="0" smtClean="0"/>
              <a:t>Wanderer</a:t>
            </a:r>
          </a:p>
          <a:p>
            <a:pPr lvl="1"/>
            <a:r>
              <a:rPr lang="en-GB" dirty="0" smtClean="0"/>
              <a:t>Flag Remover</a:t>
            </a:r>
          </a:p>
          <a:p>
            <a:pPr lvl="1"/>
            <a:r>
              <a:rPr lang="en-GB" dirty="0" smtClean="0"/>
              <a:t>Programmed Player</a:t>
            </a:r>
          </a:p>
          <a:p>
            <a:pPr lvl="1"/>
            <a:r>
              <a:rPr lang="en-GB" dirty="0" smtClean="0"/>
              <a:t>Logistic Regression</a:t>
            </a:r>
          </a:p>
          <a:p>
            <a:pPr lvl="1"/>
            <a:r>
              <a:rPr lang="en-GB" dirty="0" smtClean="0"/>
              <a:t>Neural Network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321</TotalTime>
  <Words>83</Words>
  <Application>Microsoft Office PowerPoint</Application>
  <PresentationFormat>全屏显示(4:3)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龙腾四海</vt:lpstr>
      <vt:lpstr>Tank World</vt:lpstr>
      <vt:lpstr>Agenda</vt:lpstr>
      <vt:lpstr>Requirements</vt:lpstr>
      <vt:lpstr>Requirements</vt:lpstr>
      <vt:lpstr>Requirement - Terminology</vt:lpstr>
      <vt:lpstr>Requirement</vt:lpstr>
      <vt:lpstr>Technical Solutions</vt:lpstr>
      <vt:lpstr>Technical Solutions</vt:lpstr>
      <vt:lpstr>Technical Solutions</vt:lpstr>
      <vt:lpstr>Technical Solutions</vt:lpstr>
      <vt:lpstr>Technical Solutions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 World</dc:title>
  <dc:creator>Eric</dc:creator>
  <cp:lastModifiedBy>Eric</cp:lastModifiedBy>
  <cp:revision>33</cp:revision>
  <dcterms:created xsi:type="dcterms:W3CDTF">2015-12-09T20:05:25Z</dcterms:created>
  <dcterms:modified xsi:type="dcterms:W3CDTF">2015-12-11T08:57:39Z</dcterms:modified>
</cp:coreProperties>
</file>