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70F6-C5CF-44EE-BC78-86CBF31DECB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11760" y="1916832"/>
            <a:ext cx="345638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3028020" y="2416696"/>
            <a:ext cx="2223864" cy="209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Düz Bağlayıcı 6"/>
          <p:cNvCxnSpPr/>
          <p:nvPr/>
        </p:nvCxnSpPr>
        <p:spPr>
          <a:xfrm>
            <a:off x="3131840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284240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341987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19797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21321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2267744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4860032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5012432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5148064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>
            <a:off x="6084168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6236568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>
            <a:off x="6372200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1403648" y="305869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Np</a:t>
            </a:r>
            <a:endParaRPr lang="en-US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6372200" y="305869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SecondaryLayerLevel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11760" y="1916832"/>
            <a:ext cx="345638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3028020" y="2416696"/>
            <a:ext cx="2223864" cy="209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341987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9797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/>
          <p:cNvSpPr/>
          <p:nvPr/>
        </p:nvSpPr>
        <p:spPr>
          <a:xfrm>
            <a:off x="2000196" y="2523698"/>
            <a:ext cx="1419675" cy="1841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Düz Bağlayıcı 19"/>
          <p:cNvCxnSpPr/>
          <p:nvPr/>
        </p:nvCxnSpPr>
        <p:spPr>
          <a:xfrm flipV="1">
            <a:off x="4860032" y="4221088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V="1">
            <a:off x="4860032" y="4077073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V="1">
            <a:off x="4860032" y="393305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V="1">
            <a:off x="4860032" y="378904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 flipV="1">
            <a:off x="4860032" y="3645025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 flipV="1">
            <a:off x="4860032" y="3501008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V="1">
            <a:off x="4860032" y="3356992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 flipV="1">
            <a:off x="4860032" y="321297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 flipV="1">
            <a:off x="4860032" y="306896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/>
          <p:cNvCxnSpPr/>
          <p:nvPr/>
        </p:nvCxnSpPr>
        <p:spPr>
          <a:xfrm flipV="1">
            <a:off x="4860032" y="2924945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 flipV="1">
            <a:off x="4860032" y="278093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 flipV="1">
            <a:off x="4860032" y="2636913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>
          <a:xfrm flipV="1">
            <a:off x="4860032" y="249289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>
            <a:off x="3028020" y="5513040"/>
            <a:ext cx="2223864" cy="41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>
            <a:off x="3028020" y="4513312"/>
            <a:ext cx="0" cy="1003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5220072" y="4509120"/>
            <a:ext cx="0" cy="1003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/>
          <p:cNvSpPr txBox="1"/>
          <p:nvPr/>
        </p:nvSpPr>
        <p:spPr>
          <a:xfrm>
            <a:off x="3419872" y="55892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Wwinding</a:t>
            </a:r>
            <a:endParaRPr lang="en-US" dirty="0"/>
          </a:p>
        </p:txBody>
      </p:sp>
      <p:cxnSp>
        <p:nvCxnSpPr>
          <p:cNvPr id="40" name="Düz Bağlayıcı 39"/>
          <p:cNvCxnSpPr/>
          <p:nvPr/>
        </p:nvCxnSpPr>
        <p:spPr>
          <a:xfrm>
            <a:off x="5220072" y="2408737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/>
          <p:cNvCxnSpPr/>
          <p:nvPr/>
        </p:nvCxnSpPr>
        <p:spPr>
          <a:xfrm>
            <a:off x="5220072" y="4509120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/>
          <p:nvPr/>
        </p:nvCxnSpPr>
        <p:spPr>
          <a:xfrm flipV="1">
            <a:off x="7236296" y="2408738"/>
            <a:ext cx="0" cy="21003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etin kutusu 46"/>
          <p:cNvSpPr txBox="1"/>
          <p:nvPr/>
        </p:nvSpPr>
        <p:spPr>
          <a:xfrm>
            <a:off x="7237966" y="308504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</a:t>
            </a:r>
            <a:r>
              <a:rPr lang="en-US" dirty="0" smtClean="0"/>
              <a:t>winding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Ekran Gösterisi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PowerPoint Sunusu</vt:lpstr>
      <vt:lpstr>PowerPoint Sunusu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YNS</dc:creator>
  <cp:lastModifiedBy>YNS</cp:lastModifiedBy>
  <cp:revision>1</cp:revision>
  <dcterms:created xsi:type="dcterms:W3CDTF">2016-04-10T18:16:33Z</dcterms:created>
  <dcterms:modified xsi:type="dcterms:W3CDTF">2016-04-10T18:27:07Z</dcterms:modified>
</cp:coreProperties>
</file>