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8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2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1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070F6-C5CF-44EE-BC78-86CBF31DECB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411760" y="1916832"/>
            <a:ext cx="345638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3028020" y="2416696"/>
            <a:ext cx="2223864" cy="209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Düz Bağlayıcı 6"/>
          <p:cNvCxnSpPr/>
          <p:nvPr/>
        </p:nvCxnSpPr>
        <p:spPr>
          <a:xfrm>
            <a:off x="3131840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3284240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341987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197971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213211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>
            <a:off x="2267744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4860032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>
            <a:off x="5012432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>
            <a:off x="5148064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>
            <a:off x="6084168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>
            <a:off x="6236568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>
          <a:xfrm>
            <a:off x="6372200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1403648" y="305869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Np</a:t>
            </a:r>
            <a:endParaRPr lang="en-US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6372200" y="305869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SecondaryLayerLevel</a:t>
            </a:r>
            <a:endParaRPr lang="en-US" dirty="0"/>
          </a:p>
        </p:txBody>
      </p:sp>
      <p:cxnSp>
        <p:nvCxnSpPr>
          <p:cNvPr id="3" name="Düz Bağlayıcı 2"/>
          <p:cNvCxnSpPr/>
          <p:nvPr/>
        </p:nvCxnSpPr>
        <p:spPr>
          <a:xfrm>
            <a:off x="2699792" y="213285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2699792" y="213285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>
            <a:off x="5508104" y="213285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/>
          <p:cNvCxnSpPr/>
          <p:nvPr/>
        </p:nvCxnSpPr>
        <p:spPr>
          <a:xfrm>
            <a:off x="2699792" y="472514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 flipV="1">
            <a:off x="4139952" y="1196752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tin kutusu 27"/>
          <p:cNvSpPr txBox="1"/>
          <p:nvPr/>
        </p:nvSpPr>
        <p:spPr>
          <a:xfrm>
            <a:off x="4211960" y="8274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Core</a:t>
            </a:r>
            <a:r>
              <a:rPr lang="tr-TR" dirty="0" smtClean="0"/>
              <a:t> </a:t>
            </a:r>
            <a:r>
              <a:rPr lang="tr-TR" dirty="0" err="1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8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411760" y="1916832"/>
            <a:ext cx="345638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3028020" y="2416696"/>
            <a:ext cx="2223864" cy="209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Düz Bağlayıcı 7"/>
          <p:cNvCxnSpPr/>
          <p:nvPr/>
        </p:nvCxnSpPr>
        <p:spPr>
          <a:xfrm>
            <a:off x="341987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197971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/>
          <p:cNvSpPr/>
          <p:nvPr/>
        </p:nvSpPr>
        <p:spPr>
          <a:xfrm>
            <a:off x="2000196" y="2523698"/>
            <a:ext cx="1419675" cy="18414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Düz Bağlayıcı 19"/>
          <p:cNvCxnSpPr/>
          <p:nvPr/>
        </p:nvCxnSpPr>
        <p:spPr>
          <a:xfrm flipV="1">
            <a:off x="4860032" y="4221088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 flipV="1">
            <a:off x="4860032" y="4077073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 flipV="1">
            <a:off x="4860032" y="3933056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 flipV="1">
            <a:off x="4860032" y="3789040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>
          <a:xfrm flipV="1">
            <a:off x="4860032" y="3645025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/>
          <p:cNvCxnSpPr/>
          <p:nvPr/>
        </p:nvCxnSpPr>
        <p:spPr>
          <a:xfrm flipV="1">
            <a:off x="4860032" y="3501008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 flipV="1">
            <a:off x="4860032" y="3356992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/>
          <p:nvPr/>
        </p:nvCxnSpPr>
        <p:spPr>
          <a:xfrm flipV="1">
            <a:off x="4860032" y="3212976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/>
          <p:nvPr/>
        </p:nvCxnSpPr>
        <p:spPr>
          <a:xfrm flipV="1">
            <a:off x="4860032" y="3068960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/>
          <p:cNvCxnSpPr/>
          <p:nvPr/>
        </p:nvCxnSpPr>
        <p:spPr>
          <a:xfrm flipV="1">
            <a:off x="4860032" y="2924945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>
          <a:xfrm flipV="1">
            <a:off x="4860032" y="2780930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>
          <a:xfrm flipV="1">
            <a:off x="4860032" y="2636913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/>
          <p:nvPr/>
        </p:nvCxnSpPr>
        <p:spPr>
          <a:xfrm flipV="1">
            <a:off x="4860032" y="2492896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>
            <a:off x="3028020" y="5513040"/>
            <a:ext cx="2223864" cy="41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/>
          <p:cNvCxnSpPr/>
          <p:nvPr/>
        </p:nvCxnSpPr>
        <p:spPr>
          <a:xfrm>
            <a:off x="3028020" y="4513312"/>
            <a:ext cx="0" cy="10039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5220072" y="4509120"/>
            <a:ext cx="0" cy="10039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etin kutusu 38"/>
          <p:cNvSpPr txBox="1"/>
          <p:nvPr/>
        </p:nvSpPr>
        <p:spPr>
          <a:xfrm>
            <a:off x="3419872" y="55892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Wwinding</a:t>
            </a:r>
            <a:endParaRPr lang="en-US" dirty="0"/>
          </a:p>
        </p:txBody>
      </p:sp>
      <p:cxnSp>
        <p:nvCxnSpPr>
          <p:cNvPr id="40" name="Düz Bağlayıcı 39"/>
          <p:cNvCxnSpPr/>
          <p:nvPr/>
        </p:nvCxnSpPr>
        <p:spPr>
          <a:xfrm>
            <a:off x="5220072" y="2408737"/>
            <a:ext cx="20162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Bağlayıcı 42"/>
          <p:cNvCxnSpPr/>
          <p:nvPr/>
        </p:nvCxnSpPr>
        <p:spPr>
          <a:xfrm>
            <a:off x="5220072" y="4509120"/>
            <a:ext cx="20162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/>
          <p:cNvCxnSpPr/>
          <p:nvPr/>
        </p:nvCxnSpPr>
        <p:spPr>
          <a:xfrm flipV="1">
            <a:off x="7236296" y="2408738"/>
            <a:ext cx="0" cy="21003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etin kutusu 46"/>
          <p:cNvSpPr txBox="1"/>
          <p:nvPr/>
        </p:nvSpPr>
        <p:spPr>
          <a:xfrm>
            <a:off x="7237966" y="308504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</a:t>
            </a:r>
            <a:r>
              <a:rPr lang="en-US" dirty="0" smtClean="0"/>
              <a:t>winding</a:t>
            </a:r>
            <a:endParaRPr lang="en-US" dirty="0"/>
          </a:p>
        </p:txBody>
      </p:sp>
      <p:cxnSp>
        <p:nvCxnSpPr>
          <p:cNvPr id="3" name="Düz Ok Bağlayıcısı 2"/>
          <p:cNvCxnSpPr>
            <a:stCxn id="5" idx="0"/>
            <a:endCxn id="4" idx="0"/>
          </p:cNvCxnSpPr>
          <p:nvPr/>
        </p:nvCxnSpPr>
        <p:spPr>
          <a:xfrm flipV="1">
            <a:off x="4139952" y="1916832"/>
            <a:ext cx="0" cy="499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/>
          <p:cNvSpPr txBox="1"/>
          <p:nvPr/>
        </p:nvSpPr>
        <p:spPr>
          <a:xfrm>
            <a:off x="4104427" y="191717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Sqrt</a:t>
            </a:r>
            <a:r>
              <a:rPr lang="tr-TR" dirty="0" smtClean="0"/>
              <a:t>(</a:t>
            </a:r>
            <a:r>
              <a:rPr lang="tr-TR" dirty="0" err="1" smtClean="0"/>
              <a:t>Ac</a:t>
            </a:r>
            <a:r>
              <a:rPr lang="tr-T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1979712" y="1772816"/>
            <a:ext cx="5613977" cy="3636447"/>
            <a:chOff x="2846455" y="1842349"/>
            <a:chExt cx="3597753" cy="227077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455" y="2304125"/>
              <a:ext cx="1334346" cy="1347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Dikdörtgen 4"/>
            <p:cNvSpPr/>
            <p:nvPr/>
          </p:nvSpPr>
          <p:spPr>
            <a:xfrm>
              <a:off x="3347864" y="2852936"/>
              <a:ext cx="237772" cy="23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133" y="1842349"/>
              <a:ext cx="2249075" cy="2270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Dikdörtgen 9"/>
            <p:cNvSpPr/>
            <p:nvPr/>
          </p:nvSpPr>
          <p:spPr>
            <a:xfrm>
              <a:off x="5109489" y="2852936"/>
              <a:ext cx="237772" cy="23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Metin kutusu 10"/>
          <p:cNvSpPr txBox="1"/>
          <p:nvPr/>
        </p:nvSpPr>
        <p:spPr>
          <a:xfrm>
            <a:off x="3494753" y="138444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 </a:t>
            </a:r>
            <a:r>
              <a:rPr lang="tr-TR" dirty="0" err="1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7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</Words>
  <Application>Microsoft Office PowerPoint</Application>
  <PresentationFormat>Ekran Gösterisi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Ofis Teması</vt:lpstr>
      <vt:lpstr>PowerPoint Sunusu</vt:lpstr>
      <vt:lpstr>PowerPoint Sunusu</vt:lpstr>
      <vt:lpstr>PowerPoint Sunusu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YNS</dc:creator>
  <cp:lastModifiedBy>YNS</cp:lastModifiedBy>
  <cp:revision>4</cp:revision>
  <dcterms:created xsi:type="dcterms:W3CDTF">2016-04-10T18:16:33Z</dcterms:created>
  <dcterms:modified xsi:type="dcterms:W3CDTF">2016-04-17T13:52:04Z</dcterms:modified>
</cp:coreProperties>
</file>