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5809b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5809b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5c1e41d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5c1e41d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5809ba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5809ba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5809ba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5809ba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5809ba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5809ba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Eric&amp;Kostas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read_count V.S. reads_per_million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5" y="3026187"/>
            <a:ext cx="2667974" cy="200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175" y="741850"/>
            <a:ext cx="2860325" cy="21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25" y="883513"/>
            <a:ext cx="2667974" cy="200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9850" y="844887"/>
            <a:ext cx="2860325" cy="214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6025" y="2990125"/>
            <a:ext cx="2667974" cy="20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6350" y="2990119"/>
            <a:ext cx="2667974" cy="2000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to plot the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sure if it shows anything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Averaged the numbers in the read_count and reads_per_million </a:t>
            </a:r>
            <a:r>
              <a:rPr lang="en"/>
              <a:t>categories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Plotted them against each other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show some clustered differences. Need a higher dimensional plot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068450" y="1254475"/>
            <a:ext cx="70071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ways:</a:t>
            </a:r>
            <a:endParaRPr sz="20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preprocessing.StandardScaler()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Mean = 0, Std = 1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preprocessing.MinMaxScaler()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Normalize data into range of (0,1)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 choice of normalization methods should be made by comparing the performance of the final model.</a:t>
            </a:r>
            <a:endParaRPr sz="2000"/>
          </a:p>
        </p:txBody>
      </p:sp>
      <p:sp>
        <p:nvSpPr>
          <p:cNvPr id="79" name="Google Shape;79;p16"/>
          <p:cNvSpPr txBox="1"/>
          <p:nvPr/>
        </p:nvSpPr>
        <p:spPr>
          <a:xfrm>
            <a:off x="6204850" y="548650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066475" y="3738925"/>
            <a:ext cx="1935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Original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50" y="1323475"/>
            <a:ext cx="3737250" cy="21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-2301" l="0" r="0" t="0"/>
          <a:stretch/>
        </p:blipFill>
        <p:spPr>
          <a:xfrm>
            <a:off x="4631950" y="1323475"/>
            <a:ext cx="4067925" cy="21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541313" y="3634425"/>
            <a:ext cx="424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StandardScaler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Mean: [2474.08825093  531.63211056]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Scale: [34320.52116695  7374.793965]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066475" y="3738925"/>
            <a:ext cx="1935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Original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50" y="1323475"/>
            <a:ext cx="3737250" cy="21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541313" y="3634425"/>
            <a:ext cx="424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MinMax</a:t>
            </a:r>
            <a:r>
              <a:rPr lang="en" sz="1800"/>
              <a:t>Scaler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300" y="1351413"/>
            <a:ext cx="3737250" cy="21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