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Mario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00557111+00557150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088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碰到怪物</a:t>
            </a:r>
            <a:r>
              <a:rPr lang="zh-TW" altLang="en-US" dirty="0" smtClean="0"/>
              <a:t>扣</a:t>
            </a:r>
            <a:r>
              <a:rPr lang="en-US" altLang="zh-TW" dirty="0" smtClean="0"/>
              <a:t>50</a:t>
            </a:r>
            <a:r>
              <a:rPr lang="zh-TW" altLang="en-US" dirty="0" smtClean="0"/>
              <a:t>分</a:t>
            </a:r>
            <a:r>
              <a:rPr lang="zh-TW" altLang="en-US" dirty="0"/>
              <a:t>，碰到金幣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r>
              <a:rPr lang="zh-TW" altLang="en-US" dirty="0" smtClean="0"/>
              <a:t>當分數歸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時結束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26" y="2699238"/>
            <a:ext cx="6859430" cy="33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大部分使用</a:t>
            </a:r>
            <a:r>
              <a:rPr lang="en-US" altLang="zh-TW" dirty="0" smtClean="0"/>
              <a:t>phaser.js</a:t>
            </a:r>
            <a:r>
              <a:rPr lang="zh-TW" altLang="en-US" dirty="0" smtClean="0"/>
              <a:t>進行開發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進行背景動畫的處理</a:t>
            </a:r>
            <a:endParaRPr lang="en-US" altLang="zh-TW" dirty="0" smtClean="0"/>
          </a:p>
          <a:p>
            <a:r>
              <a:rPr lang="zh-TW" altLang="en-US" dirty="0" smtClean="0"/>
              <a:t>只有單一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可紀錄取得的最高分數以及開始的時間</a:t>
            </a:r>
            <a:endParaRPr lang="en-US" altLang="zh-TW" dirty="0" smtClean="0"/>
          </a:p>
          <a:p>
            <a:r>
              <a:rPr lang="zh-TW" altLang="en-US" dirty="0" smtClean="0"/>
              <a:t>生命取決於目前分數多寡，歸</a:t>
            </a:r>
            <a:r>
              <a:rPr lang="en-US" altLang="zh-TW" dirty="0" smtClean="0"/>
              <a:t>0</a:t>
            </a:r>
            <a:r>
              <a:rPr lang="zh-TW" altLang="en-US" dirty="0" smtClean="0"/>
              <a:t>即死亡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39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劉宇凌</a:t>
            </a:r>
            <a:endParaRPr lang="en-US" altLang="zh-TW" dirty="0" smtClean="0"/>
          </a:p>
          <a:p>
            <a:r>
              <a:rPr lang="zh-TW" altLang="en-US" dirty="0" smtClean="0"/>
              <a:t>程式架構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游世宇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1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302</TotalTime>
  <Words>69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天體</vt:lpstr>
      <vt:lpstr>Mario</vt:lpstr>
      <vt:lpstr>遊戲規則</vt:lpstr>
      <vt:lpstr>架構</vt:lpstr>
      <vt:lpstr>特色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ee993110@gmail.com</dc:creator>
  <cp:lastModifiedBy>ee993110@gmail.com</cp:lastModifiedBy>
  <cp:revision>7</cp:revision>
  <dcterms:created xsi:type="dcterms:W3CDTF">2018-06-16T03:32:34Z</dcterms:created>
  <dcterms:modified xsi:type="dcterms:W3CDTF">2018-06-16T08:45:33Z</dcterms:modified>
</cp:coreProperties>
</file>