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Mario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00557111+00557150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088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</a:t>
            </a:r>
            <a:r>
              <a:rPr lang="zh-TW" altLang="en-US" dirty="0" smtClean="0"/>
              <a:t>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碰到</a:t>
            </a:r>
            <a:r>
              <a:rPr lang="zh-TW" altLang="en-US" dirty="0" smtClean="0"/>
              <a:t>怪物生命扣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zh-TW" altLang="en-US" dirty="0"/>
              <a:t>碰到金幣</a:t>
            </a:r>
            <a:r>
              <a:rPr lang="zh-TW" altLang="en-US" dirty="0" smtClean="0"/>
              <a:t>加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endParaRPr lang="en-US" altLang="zh-TW" dirty="0"/>
          </a:p>
          <a:p>
            <a:r>
              <a:rPr lang="zh-TW" altLang="en-US" dirty="0" smtClean="0"/>
              <a:t>一開始的生命為</a:t>
            </a:r>
            <a:r>
              <a:rPr lang="en-US" altLang="zh-TW" dirty="0"/>
              <a:t>3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生命</a:t>
            </a:r>
            <a:r>
              <a:rPr lang="zh-TW" altLang="en-US" dirty="0" smtClean="0"/>
              <a:t>歸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時結束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79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大部分使用</a:t>
            </a:r>
            <a:r>
              <a:rPr lang="en-US" altLang="zh-TW" dirty="0" smtClean="0"/>
              <a:t>phaser.js</a:t>
            </a:r>
            <a:r>
              <a:rPr lang="zh-TW" altLang="en-US" dirty="0" smtClean="0"/>
              <a:t>進行開發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進行背景動畫的處理</a:t>
            </a:r>
            <a:endParaRPr lang="en-US" altLang="zh-TW" dirty="0" smtClean="0"/>
          </a:p>
          <a:p>
            <a:r>
              <a:rPr lang="zh-TW" altLang="en-US" dirty="0" smtClean="0"/>
              <a:t>只有單一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可紀錄取得</a:t>
            </a:r>
            <a:r>
              <a:rPr lang="zh-TW" altLang="en-US" dirty="0" smtClean="0"/>
              <a:t>的分數以及</a:t>
            </a:r>
            <a:r>
              <a:rPr lang="zh-TW" altLang="en-US" dirty="0" smtClean="0"/>
              <a:t>每場</a:t>
            </a:r>
            <a:r>
              <a:rPr lang="zh-TW" altLang="en-US" dirty="0"/>
              <a:t>持續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39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美術</a:t>
            </a:r>
            <a:r>
              <a:rPr lang="en-US" altLang="zh-TW" dirty="0" smtClean="0"/>
              <a:t>:</a:t>
            </a:r>
            <a:r>
              <a:rPr lang="zh-TW" altLang="en-US" dirty="0" smtClean="0"/>
              <a:t>劉宇凌</a:t>
            </a:r>
            <a:endParaRPr lang="en-US" altLang="zh-TW" dirty="0" smtClean="0"/>
          </a:p>
          <a:p>
            <a:r>
              <a:rPr lang="zh-TW" altLang="en-US" dirty="0" smtClean="0"/>
              <a:t>程式架構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游世宇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12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304</TotalTime>
  <Words>66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天體</vt:lpstr>
      <vt:lpstr>Mario</vt:lpstr>
      <vt:lpstr>遊戲規則</vt:lpstr>
      <vt:lpstr>架構</vt:lpstr>
      <vt:lpstr>特色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ee993110@gmail.com</dc:creator>
  <cp:lastModifiedBy>ee993110@gmail.com</cp:lastModifiedBy>
  <cp:revision>8</cp:revision>
  <dcterms:created xsi:type="dcterms:W3CDTF">2018-06-16T03:32:34Z</dcterms:created>
  <dcterms:modified xsi:type="dcterms:W3CDTF">2018-06-18T03:43:04Z</dcterms:modified>
</cp:coreProperties>
</file>