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62399" y="1899138"/>
            <a:ext cx="7197726" cy="1431516"/>
          </a:xfrm>
        </p:spPr>
        <p:txBody>
          <a:bodyPr>
            <a:normAutofit/>
          </a:bodyPr>
          <a:lstStyle/>
          <a:p>
            <a:pPr algn="ctr"/>
            <a:r>
              <a:rPr lang="en-US" altLang="zh-TW" sz="7200" dirty="0" smtClean="0">
                <a:solidFill>
                  <a:srgbClr val="FF0000"/>
                </a:solidFill>
              </a:rPr>
              <a:t>Mario</a:t>
            </a:r>
            <a:endParaRPr lang="zh-TW" altLang="en-US" sz="7200" dirty="0">
              <a:solidFill>
                <a:srgbClr val="FF00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00557111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游世宇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00557150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劉宇凌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088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</a:t>
            </a:r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戲規則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2704774"/>
            <a:ext cx="10131425" cy="364913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一開始的生命為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碰到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怪物生命扣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生命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歸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結束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碰到金幣加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978" y="2329962"/>
            <a:ext cx="7163264" cy="336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79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8000" dirty="0">
                <a:latin typeface="標楷體" panose="03000509000000000000" pitchFamily="65" charset="-120"/>
                <a:ea typeface="標楷體" panose="03000509000000000000" pitchFamily="65" charset="-120"/>
              </a:rPr>
              <a:t>架構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大部分使用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phaser.js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css3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進行背景動畫的處理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只有單一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面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942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特色</a:t>
            </a:r>
            <a:endParaRPr lang="zh-TW" altLang="en-US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可紀錄取得的分數以及每場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持續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背景音樂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739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分工</a:t>
            </a:r>
            <a:endParaRPr lang="zh-TW" altLang="en-US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美術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劉宇凌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程式架構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游世宇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61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313</TotalTime>
  <Words>71</Words>
  <Application>Microsoft Office PowerPoint</Application>
  <PresentationFormat>寬螢幕</PresentationFormat>
  <Paragraphs>19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微軟正黑體</vt:lpstr>
      <vt:lpstr>新細明體</vt:lpstr>
      <vt:lpstr>標楷體</vt:lpstr>
      <vt:lpstr>Arial</vt:lpstr>
      <vt:lpstr>Calibri</vt:lpstr>
      <vt:lpstr>Calibri Light</vt:lpstr>
      <vt:lpstr>天體</vt:lpstr>
      <vt:lpstr>Mario</vt:lpstr>
      <vt:lpstr>遊戲規則</vt:lpstr>
      <vt:lpstr>架構</vt:lpstr>
      <vt:lpstr>特色</vt:lpstr>
      <vt:lpstr>分工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Mario</dc:title>
  <dc:creator>ee993110@gmail.com</dc:creator>
  <cp:lastModifiedBy>Asus</cp:lastModifiedBy>
  <cp:revision>10</cp:revision>
  <dcterms:created xsi:type="dcterms:W3CDTF">2018-06-16T03:32:34Z</dcterms:created>
  <dcterms:modified xsi:type="dcterms:W3CDTF">2018-06-19T14:07:25Z</dcterms:modified>
</cp:coreProperties>
</file>