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81DBBDB-5055-4778-82C6-DB161574413F}">
          <p14:sldIdLst>
            <p14:sldId id="256"/>
            <p14:sldId id="262"/>
            <p14:sldId id="260"/>
            <p14:sldId id="259"/>
          </p14:sldIdLst>
        </p14:section>
        <p14:section name="未命名的章節" id="{EAD2A873-7BA6-4BFC-80C9-326FBED6480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899138"/>
            <a:ext cx="7197726" cy="1431516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>
                <a:solidFill>
                  <a:srgbClr val="FF0000"/>
                </a:solidFill>
              </a:rPr>
              <a:t>Mario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00557111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游世宇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00557150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劉宇凌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8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戲規則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704774"/>
            <a:ext cx="10131425" cy="3649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一開始的生命為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怪物生命扣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碰到金幣加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8" y="2329962"/>
            <a:ext cx="7163264" cy="3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phaser.js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進行背景動畫的處理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只有單一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特色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可紀錄取得的分數以及每場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背景音樂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美術、音效</a:t>
            </a: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劉宇凌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游世宇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383</TotalTime>
  <Words>73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標楷體</vt:lpstr>
      <vt:lpstr>Arial</vt:lpstr>
      <vt:lpstr>Calibri</vt:lpstr>
      <vt:lpstr>Calibri Light</vt:lpstr>
      <vt:lpstr>天體</vt:lpstr>
      <vt:lpstr>Mario</vt:lpstr>
      <vt:lpstr>遊戲規則</vt:lpstr>
      <vt:lpstr>架構</vt:lpstr>
      <vt:lpstr>特色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ee993110@gmail.com</dc:creator>
  <cp:lastModifiedBy>Asus</cp:lastModifiedBy>
  <cp:revision>11</cp:revision>
  <dcterms:created xsi:type="dcterms:W3CDTF">2018-06-16T03:32:34Z</dcterms:created>
  <dcterms:modified xsi:type="dcterms:W3CDTF">2018-06-19T15:17:41Z</dcterms:modified>
</cp:coreProperties>
</file>