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CB9BB-7B3E-4496-8CB4-9501437D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F20A72-2E74-4AE5-92E4-23512605D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A62F4C-FAEB-406F-BB3F-0494573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B159D3-AFBE-430D-AA49-58A6F3C1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8C92AC-F8A0-4EE2-93B5-B8850779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B5DB-1C16-469B-A978-0599046E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69221F-69D3-42D5-B028-7B111493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B323A-174C-4509-963A-7373E543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D8AF0D-8CCA-4138-A453-2A6635C3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8A2D1D-BB2A-4A4E-BD61-40B09BF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AC7FB8-8B6F-4726-9969-955F34F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022616-5F40-417D-B757-B25A5B324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DB7589-CB24-41E0-A9FB-84C86705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DCB7E0-74C7-4D45-850E-B7AFD26D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3D67C-1140-4A23-9E8C-3B76B86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FBCF1-1DF1-4605-938D-D165236B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D9C7E5-3463-48D3-85E1-E40E9B5B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ACC20C-40C9-45AD-A458-E82347A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1E9F88-6341-42BC-B64C-14F4B4D3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C09E9F-0B09-4740-B25D-60B7190C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E65FF-379E-47A2-A9CF-174185A8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8F66AE-5768-4649-933C-D973D5E6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0ABC8B-C91F-4725-91A3-30A2A9C2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BBE498-1931-42D5-B6D5-DFE9FA6A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E68514-970E-44AF-AB59-2FF2343F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E21E0-064D-450A-9738-5C2B4078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AA37F0-87E1-4BCD-8264-D8C8FA593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14A3D8-A8FE-41F9-AF46-0E014A10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267A0D-9C74-49FC-B95D-0E3DCF01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D602F5-908B-4A56-AC9F-06A15943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91026-CA66-4301-883D-09A30502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46941-ABB7-465B-9674-5D7E87D5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E78B31-D03E-4FF4-8B85-A4C30CDB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9EA7E5-8F47-4A04-B6ED-57389291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CDC434-E198-4544-99AB-B9A794F6A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CD6D27-2B60-4B13-94AC-B1037134E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21EF1D-318B-4B8E-AE93-D49F8C05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E3B1C4-0454-46C4-A51F-89C83F2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A16F3E-AAC8-4A13-B349-0582975E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27635A-5BD2-409E-A915-4D3CDF5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C82B2E-2222-4798-9530-7DE37B5F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5CC82F-AA13-44EA-B6EF-3F64C5DF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CD005B-5F63-4E0C-AB5E-55D50235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8D3C4AF-9ED0-4EC4-A69A-E6A5A244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D453E8-1FA8-4653-800D-884C2D43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62634D-B3B5-4D7C-99BA-B2BE63C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A1690-DF5A-4229-B649-B04CEBDB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DFB2D-E9C1-4218-A079-3B534C91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041C54-771E-453D-9562-FADF957B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BD8ADD-32B9-4B5E-9656-CA24ED74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D2E8F-F4E4-4BFF-A189-7E85F04F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1316EC-3BC8-484D-8378-A37F6E68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E928B-6C1A-40D8-A2F7-5C7D7047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A759A0-32BF-48D4-8D43-8AB2CDF2F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DD73A9-2591-4098-B3C0-B1EAA663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F2BEC4-76C8-4D60-B21E-509B7550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C4F6D8-CEB6-4B42-A415-A15F1179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303E46-95A7-49B1-A08A-AADE9C7A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F2E7B-6038-4627-A7BF-A2A4E0FA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A870C5-605E-4702-96C3-E5389CC36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FC9868-58B1-497B-8580-4C5CC8142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5D49-E60B-48B8-9562-D867CC3D2BA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AFAC86-2930-4C9E-A8DD-583C74711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132D45-A3AD-4311-AFD9-943B1E97C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8867C-D44A-4FC5-A6BD-6000CB00CE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7E00A-57C8-45E6-8A2B-D43155D2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978" y="456537"/>
            <a:ext cx="9144000" cy="5288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 Diagram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E7064B6-51EC-4B94-BF2A-CB4F1E659A1D}"/>
              </a:ext>
            </a:extLst>
          </p:cNvPr>
          <p:cNvSpPr/>
          <p:nvPr/>
        </p:nvSpPr>
        <p:spPr>
          <a:xfrm>
            <a:off x="1784412" y="1975281"/>
            <a:ext cx="1509203" cy="9854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In View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1293CA5-63F7-4361-81FA-E5EDCA5C4C8F}"/>
              </a:ext>
            </a:extLst>
          </p:cNvPr>
          <p:cNvSpPr/>
          <p:nvPr/>
        </p:nvSpPr>
        <p:spPr>
          <a:xfrm>
            <a:off x="4845729" y="1975280"/>
            <a:ext cx="1509203" cy="985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View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7AA90C-3FB7-4279-96E9-235AD7780126}"/>
              </a:ext>
            </a:extLst>
          </p:cNvPr>
          <p:cNvSpPr/>
          <p:nvPr/>
        </p:nvSpPr>
        <p:spPr>
          <a:xfrm>
            <a:off x="8595064" y="1171853"/>
            <a:ext cx="1509203" cy="9854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Picture from Gallery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BD2D7F5-5A6D-4191-B349-A50560447242}"/>
              </a:ext>
            </a:extLst>
          </p:cNvPr>
          <p:cNvSpPr/>
          <p:nvPr/>
        </p:nvSpPr>
        <p:spPr>
          <a:xfrm>
            <a:off x="8595064" y="3018411"/>
            <a:ext cx="1509203" cy="9854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picture or video from camera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8571886-DD69-41F2-9AF7-E77065B996D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93615" y="2467991"/>
            <a:ext cx="15521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C5CFCDC-8F4C-4CF8-95DD-26667299B8C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354932" y="1664564"/>
            <a:ext cx="2240132" cy="593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1EE2496-095F-4C91-9E40-5C9522AA9E4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54932" y="2649985"/>
            <a:ext cx="2240132" cy="861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Bolla: nuvola 16">
            <a:extLst>
              <a:ext uri="{FF2B5EF4-FFF2-40B4-BE49-F238E27FC236}">
                <a16:creationId xmlns:a16="http://schemas.microsoft.com/office/drawing/2014/main" id="{228E113B-A83B-4466-B62A-EF3102E89941}"/>
              </a:ext>
            </a:extLst>
          </p:cNvPr>
          <p:cNvSpPr/>
          <p:nvPr/>
        </p:nvSpPr>
        <p:spPr>
          <a:xfrm>
            <a:off x="4670394" y="5164700"/>
            <a:ext cx="1933853" cy="985421"/>
          </a:xfrm>
          <a:prstGeom prst="cloud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8011EA3-1500-42EA-B0D6-8DE81422755F}"/>
              </a:ext>
            </a:extLst>
          </p:cNvPr>
          <p:cNvSpPr/>
          <p:nvPr/>
        </p:nvSpPr>
        <p:spPr>
          <a:xfrm>
            <a:off x="3426781" y="3617648"/>
            <a:ext cx="1699333" cy="122068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and upload image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E97D47B-49CA-499F-8BE7-DF30E23EF2F1}"/>
              </a:ext>
            </a:extLst>
          </p:cNvPr>
          <p:cNvSpPr/>
          <p:nvPr/>
        </p:nvSpPr>
        <p:spPr>
          <a:xfrm>
            <a:off x="5779363" y="3617648"/>
            <a:ext cx="1758148" cy="12206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results and combine them with input 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FCA4152-D511-49D0-B8BF-26440E52C5A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276448" y="2960701"/>
            <a:ext cx="1059034" cy="65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0036C6F-2798-45DC-9166-9BAAA3B0EF2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859263" y="2960702"/>
            <a:ext cx="799174" cy="656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DA59B76-0D08-439C-9435-9E217436486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276448" y="4838330"/>
            <a:ext cx="1020931" cy="421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0E6BADE-2DFC-4A5C-8AC3-2B0935EEE8AE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024978" y="4838330"/>
            <a:ext cx="633459" cy="326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55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App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Diagram</dc:title>
  <dc:creator>Davide Lucchi</dc:creator>
  <cp:lastModifiedBy>Davide Lucchi</cp:lastModifiedBy>
  <cp:revision>3</cp:revision>
  <dcterms:created xsi:type="dcterms:W3CDTF">2017-10-23T17:23:38Z</dcterms:created>
  <dcterms:modified xsi:type="dcterms:W3CDTF">2017-10-23T17:46:08Z</dcterms:modified>
</cp:coreProperties>
</file>