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8"/>
  </p:normalViewPr>
  <p:slideViewPr>
    <p:cSldViewPr snapToGrid="0" snapToObjects="1">
      <p:cViewPr varScale="1">
        <p:scale>
          <a:sx n="132" d="100"/>
          <a:sy n="132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rgbClr val="CCCC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0" name="Shape 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5067300" y="2247900"/>
            <a:ext cx="4953000" cy="198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1028700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79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3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2" Type="http://schemas.openxmlformats.org/officeDocument/2006/relationships/theme" Target="../theme/theme2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 lim="8000"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38600" y="6019800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42862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09600" y="1524000"/>
            <a:ext cx="79248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Boston University</a:t>
            </a:r>
            <a:r>
              <a:rPr lang="en-US" sz="12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Slideshow Title Goes Here</a:t>
            </a:r>
            <a:endParaRPr lang="en-US" sz="12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609600" y="6096000"/>
            <a:ext cx="5364162" cy="365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pd1F3J8evDU" TargetMode="Externa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en-US"/>
              <a:t>Lable &amp; Track Obejects</a:t>
            </a:r>
            <a:br>
              <a:rPr lang="en-US"/>
            </a:br>
            <a:r>
              <a:rPr lang="en-US"/>
              <a:t>(Sprint 2)</a:t>
            </a:r>
            <a:endParaRPr lang="en-US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685800" y="3200400"/>
            <a:ext cx="822071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r>
              <a:rPr lang="en-US"/>
              <a:t>Oct 25 2017</a:t>
            </a:r>
            <a:endParaRPr lang="en-US"/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r>
              <a:rPr lang="en-US"/>
              <a:t>https://github.com/EricZhengAZ/Lable-Track1EC601</a:t>
            </a:r>
            <a:endParaRPr lang="en-US"/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r>
              <a:rPr lang="en-US"/>
              <a:t>https://trello.com/b/4vhNMqk9/label-track-objects-products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US"/>
              <a:t>System Diagram</a:t>
            </a:r>
            <a:endParaRPr lang="en-US"/>
          </a:p>
        </p:txBody>
      </p:sp>
      <p:sp>
        <p:nvSpPr>
          <p:cNvPr id="103" name="Shape 103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 panose="020B0604020202020204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</a:t>
            </a:r>
            <a:endParaRPr lang="en-US" sz="1200" b="0" i="0" u="none">
              <a:solidFill>
                <a:srgbClr val="80808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1475105"/>
            <a:ext cx="8556625" cy="3907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US"/>
              <a:t>Trello Sprint 2 Diagram</a:t>
            </a:r>
            <a:endParaRPr lang="en-US"/>
          </a:p>
        </p:txBody>
      </p:sp>
      <p:sp>
        <p:nvSpPr>
          <p:cNvPr id="110" name="Shape 110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 panose="020B0604020202020204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</a:t>
            </a:r>
            <a:endParaRPr lang="en-US" sz="1200" b="0" i="0" u="none">
              <a:solidFill>
                <a:srgbClr val="80808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" y="1693545"/>
            <a:ext cx="8282940" cy="3964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US"/>
              <a:t>Accomplishments</a:t>
            </a:r>
            <a:endParaRPr lang="en-US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Use Tensorflow examples to build our first demo</a:t>
            </a: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Activate camera functionality</a:t>
            </a: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Real-time object recognition</a:t>
            </a: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Read out the most possible result</a:t>
            </a:r>
            <a:endParaRPr lang="en-US"/>
          </a:p>
        </p:txBody>
      </p:sp>
      <p:sp>
        <p:nvSpPr>
          <p:cNvPr id="118" name="Shape 118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 panose="020B0604020202020204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</a:t>
            </a:r>
            <a:endParaRPr lang="en-US" sz="1200" b="0" i="0" u="none">
              <a:solidFill>
                <a:srgbClr val="80808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US"/>
              <a:t>Challenges </a:t>
            </a:r>
            <a:endParaRPr lang="en-US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Machine learning algorithm</a:t>
            </a: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Training  our own model</a:t>
            </a: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Connect the appilication with online shopping website and search for the result. </a:t>
            </a: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</p:txBody>
      </p:sp>
      <p:sp>
        <p:nvSpPr>
          <p:cNvPr id="126" name="Shape 126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 panose="020B0604020202020204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</a:t>
            </a:r>
            <a:endParaRPr lang="en-US" sz="1200" b="0" i="0" u="none">
              <a:solidFill>
                <a:srgbClr val="80808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US"/>
              <a:t>DEMO</a:t>
            </a:r>
            <a:endParaRPr lang="en-US"/>
          </a:p>
        </p:txBody>
      </p:sp>
      <p:sp>
        <p:nvSpPr>
          <p:cNvPr id="133" name="Shape 133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 panose="020B0604020202020204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</a:t>
            </a:r>
            <a:endParaRPr lang="en-US" sz="1200" b="0" i="0" u="none">
              <a:solidFill>
                <a:srgbClr val="80808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1094105" y="1727570"/>
            <a:ext cx="7329600" cy="39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800"/>
          </a:p>
        </p:txBody>
      </p:sp>
      <p:pic>
        <p:nvPicPr>
          <p:cNvPr id="2" name="加载项 1" title="Web Video Player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471612"/>
            <a:ext cx="6953250" cy="3914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01561" y="3275112"/>
            <a:ext cx="4140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https://www.youtube.com/watch?v=pd1F3J8evDU</a:t>
            </a:r>
            <a:endParaRPr lang="zh-CN" altLang="en-US" dirty="0"/>
          </a:p>
        </p:txBody>
      </p:sp>
      <p:sp>
        <p:nvSpPr>
          <p:cNvPr id="4" name="文本框 3">
            <a:hlinkClick r:id="rId2" action="ppaction://hlinkfile"/>
          </p:cNvPr>
          <p:cNvSpPr txBox="1"/>
          <p:nvPr/>
        </p:nvSpPr>
        <p:spPr>
          <a:xfrm>
            <a:off x="1069975" y="5627370"/>
            <a:ext cx="4740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https://www.youtube.com/watch?v=pd1F3J8evDU</a:t>
            </a:r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US"/>
              <a:t>Next Sprint Plan</a:t>
            </a:r>
            <a:endParaRPr lang="en-US"/>
          </a:p>
        </p:txBody>
      </p:sp>
      <p:sp>
        <p:nvSpPr>
          <p:cNvPr id="141" name="Shape 141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 panose="020B0604020202020204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</a:t>
            </a:r>
            <a:endParaRPr lang="en-US" sz="1200" b="0" i="0" u="none">
              <a:solidFill>
                <a:srgbClr val="80808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Building our own model of best sellers on Amazon</a:t>
            </a: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Training for those models </a:t>
            </a: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Develop more user-friendly UI for shopping purpose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</a:t>
            </a:r>
            <a:endParaRPr lang="en-US" sz="40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4400" b="1" i="0" u="none">
              <a:solidFill>
                <a:srgbClr val="D9D9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 panose="020B0604020202020204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</a:t>
            </a:r>
            <a:endParaRPr lang="en-US" sz="1200" b="0" i="0" u="none">
              <a:solidFill>
                <a:srgbClr val="80808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WPS 演示</Application>
  <PresentationFormat>全屏显示(4:3)</PresentationFormat>
  <Paragraphs>82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Arial</vt:lpstr>
      <vt:lpstr>Times New Roman</vt:lpstr>
      <vt:lpstr>Noto Sans Symbols</vt:lpstr>
      <vt:lpstr>微软雅黑</vt:lpstr>
      <vt:lpstr>Arial Unicode MS</vt:lpstr>
      <vt:lpstr>Segoe Print</vt:lpstr>
      <vt:lpstr>1_Blank Presentation</vt:lpstr>
      <vt:lpstr>Blank Presentation</vt:lpstr>
      <vt:lpstr>Lable &amp; Track Obejects (Sprint 2)</vt:lpstr>
      <vt:lpstr>System Diagram</vt:lpstr>
      <vt:lpstr>Trello Sprint 2 Diagram</vt:lpstr>
      <vt:lpstr>Accomplishments</vt:lpstr>
      <vt:lpstr>Challenges </vt:lpstr>
      <vt:lpstr>DEMO</vt:lpstr>
      <vt:lpstr>Next Sprint Plan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Lable &amp; Track</dc:title>
  <dc:creator/>
  <cp:lastModifiedBy>hasee</cp:lastModifiedBy>
  <cp:revision>26</cp:revision>
  <dcterms:created xsi:type="dcterms:W3CDTF">2017-10-24T16:05:00Z</dcterms:created>
  <dcterms:modified xsi:type="dcterms:W3CDTF">2017-10-30T02:13:34Z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