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78" r:id="rId2"/>
    <p:sldId id="279" r:id="rId3"/>
    <p:sldId id="257" r:id="rId4"/>
    <p:sldId id="272" r:id="rId5"/>
    <p:sldId id="258" r:id="rId6"/>
    <p:sldId id="267" r:id="rId7"/>
    <p:sldId id="260" r:id="rId8"/>
    <p:sldId id="261" r:id="rId9"/>
    <p:sldId id="259" r:id="rId10"/>
    <p:sldId id="262" r:id="rId11"/>
    <p:sldId id="265" r:id="rId12"/>
    <p:sldId id="268" r:id="rId13"/>
    <p:sldId id="266" r:id="rId14"/>
    <p:sldId id="271" r:id="rId15"/>
    <p:sldId id="273" r:id="rId16"/>
    <p:sldId id="274" r:id="rId17"/>
    <p:sldId id="277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7"/>
    <p:restoredTop sz="94595"/>
  </p:normalViewPr>
  <p:slideViewPr>
    <p:cSldViewPr snapToGrid="0" snapToObjects="1">
      <p:cViewPr varScale="1">
        <p:scale>
          <a:sx n="109" d="100"/>
          <a:sy n="109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39738-1A41-F94B-8237-EAA7F2382AD0}" type="datetimeFigureOut">
              <a:rPr lang="en-US" smtClean="0"/>
              <a:t>5/4/19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79BB3-C200-C547-83EA-72BCA120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5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9BB3-C200-C547-83EA-72BCA120CF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8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admin order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9BB3-C200-C547-83EA-72BCA120CF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05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admin order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9BB3-C200-C547-83EA-72BCA120CF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44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Login/Register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9BB3-C200-C547-83EA-72BCA120CF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55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9BB3-C200-C547-83EA-72BCA120CF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13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9BB3-C200-C547-83EA-72BCA120CF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35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9BB3-C200-C547-83EA-72BCA120CF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8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table order detail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9BB3-C200-C547-83EA-72BCA120CF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39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admin order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9BB3-C200-C547-83EA-72BCA120CF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94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admin order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9BB3-C200-C547-83EA-72BCA120CF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9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admin order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9BB3-C200-C547-83EA-72BCA120CF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30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671D-337D-2E44-9AB7-38AF94E20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6646A-3204-A74E-8FE2-4578DC00E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DB018-8FF4-2146-B943-AF51DD75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4D38-C333-784D-9651-33B1799C11F1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DDC38-25CE-E94D-8F90-BCD7B2E68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2D7AF-A5EB-C849-A0E0-5FB1337F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F51A-0187-ED49-A7ED-2D202F354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5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7C60-0CF6-1640-8E9C-0D17B3A1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AA387-7DB1-E14C-A90A-11B3DEA60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9C728-3651-384C-8812-A01537903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4D38-C333-784D-9651-33B1799C11F1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922AF-A4AB-6B4E-A2E9-FD3E6E08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F2A35-AAAE-F34D-BBA0-D142CB04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F51A-0187-ED49-A7ED-2D202F354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2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5A10B-35AF-B142-A30C-204C4E0BF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BF324-0E9E-2040-B60B-9A51BD700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94974-73D7-2B4D-8648-D1D734F5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4D38-C333-784D-9651-33B1799C11F1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8C5C4-E04A-BC46-A40A-7E150039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21394-41E9-4D49-8D4D-4C3955AC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F51A-0187-ED49-A7ED-2D202F354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3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77E27-DA69-524B-9B1B-991EB599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CA4A6-A3BD-FB48-989A-FB79ADE4F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B0E0D-072E-D242-A011-29AFC981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4D38-C333-784D-9651-33B1799C11F1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92898-913E-304E-B0AD-E1E52018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2E9EC-FD07-A24E-BEDB-00AF1DDD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F51A-0187-ED49-A7ED-2D202F354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9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EB8C-9948-CD4F-9F8E-D455039F4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3CA5B-3FAC-0248-96F4-AF26ADA43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8F073-38EC-3C4D-B044-94D68E43A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4D38-C333-784D-9651-33B1799C11F1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F0344-46EF-D042-BFB5-F6EC03C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13B36-1E10-0349-AC6B-27045996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F51A-0187-ED49-A7ED-2D202F354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7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A3FB-A740-9B41-8F01-D95D23D3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77E1-693F-DF48-8706-84B42B637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E8F5B-4CC8-6A4A-AADA-2BAE1243C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DBBB5-ABF1-5546-B312-37AD1CF88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4D38-C333-784D-9651-33B1799C11F1}" type="datetimeFigureOut">
              <a:rPr lang="en-US" smtClean="0"/>
              <a:t>5/4/19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C5A4A-DC61-8F4A-AD91-BCA15BA1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66E79-CB3F-5E43-9AA6-56B9D913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F51A-0187-ED49-A7ED-2D202F354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0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42DE-A669-4C4C-9499-C71000B8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1E5F2-BEA6-6647-B9A5-91508378B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FE0C1-C8A8-3249-A4D0-FD36F1931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6B4DC-9BAB-E247-BD01-C4B853005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72012-AAC7-8043-BB76-2A8FDB56D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2B39FD-F639-C144-A7C6-FB0B194E4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4D38-C333-784D-9651-33B1799C11F1}" type="datetimeFigureOut">
              <a:rPr lang="en-US" smtClean="0"/>
              <a:t>5/4/19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7FB72-3A74-D047-A206-5741BAB3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8E9984-8E01-D24B-9312-BF8C0922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F51A-0187-ED49-A7ED-2D202F354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8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6192-FDC7-1E4A-9E0B-F07D8E8E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B15BD-19A6-224B-8AF4-57B0C62D4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4D38-C333-784D-9651-33B1799C11F1}" type="datetimeFigureOut">
              <a:rPr lang="en-US" smtClean="0"/>
              <a:t>5/4/19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73B0B-2381-E24F-BDF5-2986BB46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4CD9C-7D61-9C45-93C9-06B147BE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F51A-0187-ED49-A7ED-2D202F354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9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8E444D-3D93-F94F-A04E-BA12FAE9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4D38-C333-784D-9651-33B1799C11F1}" type="datetimeFigureOut">
              <a:rPr lang="en-US" smtClean="0"/>
              <a:t>5/4/19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E9886-6BE8-4443-90FF-38E315021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F8610-62FA-8842-9A5F-05E6703F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F51A-0187-ED49-A7ED-2D202F354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5915-4ED2-F246-9722-212106236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D3D12-5185-DA4D-BE11-62BF889CE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77C5A-4F73-A84B-ADC6-18CB7F29F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17468-5DAD-014E-B150-B57CC475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4D38-C333-784D-9651-33B1799C11F1}" type="datetimeFigureOut">
              <a:rPr lang="en-US" smtClean="0"/>
              <a:t>5/4/19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2F5D3-5C36-A440-AC85-062EA8C0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81274-2404-6940-9F7A-8D562D12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F51A-0187-ED49-A7ED-2D202F354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1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6B63-B23C-DF44-A61C-308B67300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8BAEC-3BAA-E44D-8E02-ADF806A50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814A3-7333-0B47-AC1F-EA8E5D105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621FD-FF15-4E43-8BB6-86767441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4D38-C333-784D-9651-33B1799C11F1}" type="datetimeFigureOut">
              <a:rPr lang="en-US" smtClean="0"/>
              <a:t>5/4/19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F038F-57B5-B64E-970E-9D581BC3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EB51C-2BEF-E947-A47B-D21B2A74D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F51A-0187-ED49-A7ED-2D202F354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1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F6A761-F1AB-3C4A-A98B-EEDB81DA6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BDB34-E510-1D43-B054-B42FD0D73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164AB-F43A-A94A-AD8C-650F5932D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74D38-C333-784D-9651-33B1799C11F1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9987B-F3AB-2B44-97B6-9C192E63A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08286-E38D-C342-8955-1F94C753B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4F51A-0187-ED49-A7ED-2D202F354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5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5807C1-AB91-4247-9DD4-C6268790E5FA}"/>
              </a:ext>
            </a:extLst>
          </p:cNvPr>
          <p:cNvSpPr/>
          <p:nvPr/>
        </p:nvSpPr>
        <p:spPr>
          <a:xfrm>
            <a:off x="0" y="0"/>
            <a:ext cx="7354957" cy="68580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err="1">
                <a:solidFill>
                  <a:schemeClr val="bg1"/>
                </a:solidFill>
              </a:rPr>
              <a:t>easyFood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Admin Platform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E260154-CF3A-5B47-ADD6-D918FF2B04C4}"/>
              </a:ext>
            </a:extLst>
          </p:cNvPr>
          <p:cNvGrpSpPr/>
          <p:nvPr/>
        </p:nvGrpSpPr>
        <p:grpSpPr>
          <a:xfrm>
            <a:off x="7467141" y="873624"/>
            <a:ext cx="4618892" cy="5709138"/>
            <a:chOff x="6869723" y="762000"/>
            <a:chExt cx="4618892" cy="570913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4AD80FD-2F8D-AE46-8903-BCAAFC4D3B9B}"/>
                </a:ext>
              </a:extLst>
            </p:cNvPr>
            <p:cNvSpPr/>
            <p:nvPr/>
          </p:nvSpPr>
          <p:spPr>
            <a:xfrm>
              <a:off x="6869723" y="762000"/>
              <a:ext cx="4618892" cy="5709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A2C1C08-CF2D-5143-9E4D-E803B66AF1AE}"/>
                </a:ext>
              </a:extLst>
            </p:cNvPr>
            <p:cNvGrpSpPr/>
            <p:nvPr/>
          </p:nvGrpSpPr>
          <p:grpSpPr>
            <a:xfrm>
              <a:off x="7070183" y="932239"/>
              <a:ext cx="4237998" cy="5158153"/>
              <a:chOff x="7070183" y="932239"/>
              <a:chExt cx="4237998" cy="5158153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79BCCE5-41B8-E846-8C67-521EB19C02E7}"/>
                  </a:ext>
                </a:extLst>
              </p:cNvPr>
              <p:cNvSpPr/>
              <p:nvPr/>
            </p:nvSpPr>
            <p:spPr>
              <a:xfrm>
                <a:off x="7086954" y="932239"/>
                <a:ext cx="1986707" cy="5019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LOGIN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4B7C005-1AF6-054F-84D2-9F76803C20CA}"/>
                  </a:ext>
                </a:extLst>
              </p:cNvPr>
              <p:cNvSpPr/>
              <p:nvPr/>
            </p:nvSpPr>
            <p:spPr>
              <a:xfrm>
                <a:off x="9321474" y="932239"/>
                <a:ext cx="1986707" cy="5019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REGISTER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0A4C965-71EF-2B49-BB2D-BCB60EBB3D5E}"/>
                  </a:ext>
                </a:extLst>
              </p:cNvPr>
              <p:cNvSpPr/>
              <p:nvPr/>
            </p:nvSpPr>
            <p:spPr>
              <a:xfrm>
                <a:off x="7086954" y="1729408"/>
                <a:ext cx="4221227" cy="50194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Email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D596AD-3B4C-7B4E-88F5-E1115CBDC5D5}"/>
                  </a:ext>
                </a:extLst>
              </p:cNvPr>
              <p:cNvSpPr/>
              <p:nvPr/>
            </p:nvSpPr>
            <p:spPr>
              <a:xfrm>
                <a:off x="7095813" y="3045086"/>
                <a:ext cx="4204455" cy="5019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Login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DB6792B-9CD8-9942-9B32-E43863DD65F0}"/>
                  </a:ext>
                </a:extLst>
              </p:cNvPr>
              <p:cNvSpPr/>
              <p:nvPr/>
            </p:nvSpPr>
            <p:spPr>
              <a:xfrm>
                <a:off x="7086954" y="4831696"/>
                <a:ext cx="4221227" cy="5019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Sign in with Google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A0E6145-A0BA-984F-BAFF-08604FE94C9A}"/>
                  </a:ext>
                </a:extLst>
              </p:cNvPr>
              <p:cNvSpPr/>
              <p:nvPr/>
            </p:nvSpPr>
            <p:spPr>
              <a:xfrm>
                <a:off x="7086954" y="5588448"/>
                <a:ext cx="4221227" cy="5019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Sign in with Facebook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B850314-FAF1-534A-843B-70FA14558EA4}"/>
                  </a:ext>
                </a:extLst>
              </p:cNvPr>
              <p:cNvCxnSpPr/>
              <p:nvPr/>
            </p:nvCxnSpPr>
            <p:spPr>
              <a:xfrm>
                <a:off x="7070183" y="4523825"/>
                <a:ext cx="42212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68C37DC-4C9A-914F-BDC3-A05128D22A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2380" y="1434183"/>
                <a:ext cx="212738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3324C0B-186F-3D44-B09E-F125A5610C67}"/>
                  </a:ext>
                </a:extLst>
              </p:cNvPr>
              <p:cNvSpPr/>
              <p:nvPr/>
            </p:nvSpPr>
            <p:spPr>
              <a:xfrm>
                <a:off x="7086954" y="2387247"/>
                <a:ext cx="4221227" cy="50194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Password</a:t>
                </a:r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F46391A-8BD2-9749-8EA5-9FB64A14ED7A}"/>
              </a:ext>
            </a:extLst>
          </p:cNvPr>
          <p:cNvSpPr txBox="1"/>
          <p:nvPr/>
        </p:nvSpPr>
        <p:spPr>
          <a:xfrm>
            <a:off x="10701082" y="6378963"/>
            <a:ext cx="138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LoginPage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EFAB64-8BBD-7B4B-8A3A-98FF568322D8}"/>
              </a:ext>
            </a:extLst>
          </p:cNvPr>
          <p:cNvSpPr/>
          <p:nvPr/>
        </p:nvSpPr>
        <p:spPr>
          <a:xfrm>
            <a:off x="7704954" y="3814549"/>
            <a:ext cx="4204455" cy="501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Forget Password</a:t>
            </a:r>
          </a:p>
        </p:txBody>
      </p:sp>
    </p:spTree>
    <p:extLst>
      <p:ext uri="{BB962C8B-B14F-4D97-AF65-F5344CB8AC3E}">
        <p14:creationId xmlns:p14="http://schemas.microsoft.com/office/powerpoint/2010/main" val="2421635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205465-1B3A-A543-81CE-44C2ABE9734E}"/>
              </a:ext>
            </a:extLst>
          </p:cNvPr>
          <p:cNvSpPr/>
          <p:nvPr/>
        </p:nvSpPr>
        <p:spPr>
          <a:xfrm>
            <a:off x="0" y="0"/>
            <a:ext cx="112643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35C99-5A2B-6842-95F4-650F3C144C94}"/>
              </a:ext>
            </a:extLst>
          </p:cNvPr>
          <p:cNvSpPr/>
          <p:nvPr/>
        </p:nvSpPr>
        <p:spPr>
          <a:xfrm>
            <a:off x="112642" y="775246"/>
            <a:ext cx="901147" cy="41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DE0510-324C-E741-81B7-919CAFC973C4}"/>
              </a:ext>
            </a:extLst>
          </p:cNvPr>
          <p:cNvSpPr/>
          <p:nvPr/>
        </p:nvSpPr>
        <p:spPr>
          <a:xfrm>
            <a:off x="96080" y="2082242"/>
            <a:ext cx="901147" cy="41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583A37-B944-3043-BA9F-4184DABBF581}"/>
              </a:ext>
            </a:extLst>
          </p:cNvPr>
          <p:cNvSpPr/>
          <p:nvPr/>
        </p:nvSpPr>
        <p:spPr>
          <a:xfrm>
            <a:off x="1245704" y="66269"/>
            <a:ext cx="10827027" cy="5168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C5BD12-49FC-1247-8426-B858E1393CEC}"/>
              </a:ext>
            </a:extLst>
          </p:cNvPr>
          <p:cNvSpPr/>
          <p:nvPr/>
        </p:nvSpPr>
        <p:spPr>
          <a:xfrm>
            <a:off x="1252330" y="728878"/>
            <a:ext cx="10827027" cy="5393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C81728-5FFE-0848-AA38-9B4DF13A8025}"/>
              </a:ext>
            </a:extLst>
          </p:cNvPr>
          <p:cNvSpPr/>
          <p:nvPr/>
        </p:nvSpPr>
        <p:spPr>
          <a:xfrm>
            <a:off x="1404729" y="172287"/>
            <a:ext cx="1868558" cy="29816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Food Manage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DE34873-6038-AB40-AEA3-F3BF9EFC1DF9}"/>
              </a:ext>
            </a:extLst>
          </p:cNvPr>
          <p:cNvSpPr/>
          <p:nvPr/>
        </p:nvSpPr>
        <p:spPr>
          <a:xfrm>
            <a:off x="96079" y="1532270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C8D3472-8E67-D84A-882B-476C45886EBD}"/>
              </a:ext>
            </a:extLst>
          </p:cNvPr>
          <p:cNvSpPr/>
          <p:nvPr/>
        </p:nvSpPr>
        <p:spPr>
          <a:xfrm>
            <a:off x="106807" y="2670303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C2021A7-349F-3A44-87DC-C4BF7DDE9F3A}"/>
              </a:ext>
            </a:extLst>
          </p:cNvPr>
          <p:cNvSpPr/>
          <p:nvPr/>
        </p:nvSpPr>
        <p:spPr>
          <a:xfrm>
            <a:off x="106806" y="3263337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01273B5-7EB1-154C-96E3-3ECAA49B0F41}"/>
              </a:ext>
            </a:extLst>
          </p:cNvPr>
          <p:cNvSpPr/>
          <p:nvPr/>
        </p:nvSpPr>
        <p:spPr>
          <a:xfrm>
            <a:off x="106806" y="3851401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557833C3-790F-384C-AC1B-0980F66C3DE0}"/>
              </a:ext>
            </a:extLst>
          </p:cNvPr>
          <p:cNvGraphicFramePr>
            <a:graphicFrameLocks noGrp="1"/>
          </p:cNvGraphicFramePr>
          <p:nvPr/>
        </p:nvGraphicFramePr>
        <p:xfrm>
          <a:off x="1404729" y="948083"/>
          <a:ext cx="10429461" cy="241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923">
                  <a:extLst>
                    <a:ext uri="{9D8B030D-6E8A-4147-A177-3AD203B41FA5}">
                      <a16:colId xmlns:a16="http://schemas.microsoft.com/office/drawing/2014/main" val="2464042105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2780857004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668446941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3257321872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610056090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645372077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3483782900"/>
                    </a:ext>
                  </a:extLst>
                </a:gridCol>
              </a:tblGrid>
              <a:tr h="482933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11361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34727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25787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25256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463811"/>
                  </a:ext>
                </a:extLst>
              </a:tr>
            </a:tbl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5A6EA41-6BB7-6F4F-BB00-A0B054E31685}"/>
              </a:ext>
            </a:extLst>
          </p:cNvPr>
          <p:cNvSpPr/>
          <p:nvPr/>
        </p:nvSpPr>
        <p:spPr>
          <a:xfrm>
            <a:off x="3763617" y="172287"/>
            <a:ext cx="848140" cy="298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D551D153-7CAA-AE4A-809B-DA4A522E391A}"/>
              </a:ext>
            </a:extLst>
          </p:cNvPr>
          <p:cNvSpPr/>
          <p:nvPr/>
        </p:nvSpPr>
        <p:spPr>
          <a:xfrm>
            <a:off x="9150624" y="1500828"/>
            <a:ext cx="848140" cy="298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E8F6D68B-6126-1641-BD7E-EE0DABC477D6}"/>
              </a:ext>
            </a:extLst>
          </p:cNvPr>
          <p:cNvSpPr/>
          <p:nvPr/>
        </p:nvSpPr>
        <p:spPr>
          <a:xfrm>
            <a:off x="10641495" y="1497507"/>
            <a:ext cx="848140" cy="298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5C848A87-9533-6D42-B0D3-1F9398AEE329}"/>
              </a:ext>
            </a:extLst>
          </p:cNvPr>
          <p:cNvSpPr/>
          <p:nvPr/>
        </p:nvSpPr>
        <p:spPr>
          <a:xfrm>
            <a:off x="9594574" y="172306"/>
            <a:ext cx="2239616" cy="29814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65BBF03-1F50-8E43-837D-FE7E55A1ADDA}"/>
              </a:ext>
            </a:extLst>
          </p:cNvPr>
          <p:cNvGrpSpPr/>
          <p:nvPr/>
        </p:nvGrpSpPr>
        <p:grpSpPr>
          <a:xfrm>
            <a:off x="1961322" y="816658"/>
            <a:ext cx="9872868" cy="5451628"/>
            <a:chOff x="2915480" y="816658"/>
            <a:chExt cx="7116418" cy="4863539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AFBDD8F-7CD1-114D-90D0-57E42AEC811E}"/>
                </a:ext>
              </a:extLst>
            </p:cNvPr>
            <p:cNvSpPr/>
            <p:nvPr/>
          </p:nvSpPr>
          <p:spPr>
            <a:xfrm>
              <a:off x="2915480" y="816658"/>
              <a:ext cx="7116418" cy="4863539"/>
            </a:xfrm>
            <a:prstGeom prst="roundRect">
              <a:avLst>
                <a:gd name="adj" fmla="val 1681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CE77312-DB18-D94D-B4F6-60D1A47489D2}"/>
                </a:ext>
              </a:extLst>
            </p:cNvPr>
            <p:cNvSpPr/>
            <p:nvPr/>
          </p:nvSpPr>
          <p:spPr>
            <a:xfrm>
              <a:off x="3382142" y="1590257"/>
              <a:ext cx="2847965" cy="447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E9E50A7-0323-3B40-B82D-A547F5B38056}"/>
                </a:ext>
              </a:extLst>
            </p:cNvPr>
            <p:cNvSpPr/>
            <p:nvPr/>
          </p:nvSpPr>
          <p:spPr>
            <a:xfrm>
              <a:off x="3382142" y="2219195"/>
              <a:ext cx="2847965" cy="4477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4B49DE-15CB-7741-B57E-F74539166D83}"/>
                </a:ext>
              </a:extLst>
            </p:cNvPr>
            <p:cNvSpPr/>
            <p:nvPr/>
          </p:nvSpPr>
          <p:spPr>
            <a:xfrm>
              <a:off x="3408648" y="4880933"/>
              <a:ext cx="2720486" cy="5433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766E79-8C0F-0A4C-BAE2-8AA2F13C27BC}"/>
                </a:ext>
              </a:extLst>
            </p:cNvPr>
            <p:cNvSpPr/>
            <p:nvPr/>
          </p:nvSpPr>
          <p:spPr>
            <a:xfrm>
              <a:off x="6860836" y="4880934"/>
              <a:ext cx="2720486" cy="54333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Cancel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A181136-5CE8-5544-AA06-802A7BE629F1}"/>
                </a:ext>
              </a:extLst>
            </p:cNvPr>
            <p:cNvSpPr/>
            <p:nvPr/>
          </p:nvSpPr>
          <p:spPr>
            <a:xfrm>
              <a:off x="3367473" y="977354"/>
              <a:ext cx="6212432" cy="3299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Food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51188C8-F0CF-5342-A597-A959011E3FA7}"/>
              </a:ext>
            </a:extLst>
          </p:cNvPr>
          <p:cNvSpPr/>
          <p:nvPr/>
        </p:nvSpPr>
        <p:spPr>
          <a:xfrm>
            <a:off x="7175081" y="1675576"/>
            <a:ext cx="3951086" cy="501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EDD299-D70E-6F48-BC4D-A77363ACB583}"/>
              </a:ext>
            </a:extLst>
          </p:cNvPr>
          <p:cNvSpPr/>
          <p:nvPr/>
        </p:nvSpPr>
        <p:spPr>
          <a:xfrm>
            <a:off x="7175081" y="2380564"/>
            <a:ext cx="3951086" cy="501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083885-BF1C-084C-A29E-DA40B87133B5}"/>
              </a:ext>
            </a:extLst>
          </p:cNvPr>
          <p:cNvSpPr/>
          <p:nvPr/>
        </p:nvSpPr>
        <p:spPr>
          <a:xfrm>
            <a:off x="2636214" y="3080009"/>
            <a:ext cx="3951086" cy="501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074AFD-C781-B342-94E1-B32C414F9342}"/>
              </a:ext>
            </a:extLst>
          </p:cNvPr>
          <p:cNvSpPr/>
          <p:nvPr/>
        </p:nvSpPr>
        <p:spPr>
          <a:xfrm>
            <a:off x="2636214" y="3784997"/>
            <a:ext cx="3951086" cy="501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DACAE7-FA4F-384E-AC32-55BF165C5881}"/>
              </a:ext>
            </a:extLst>
          </p:cNvPr>
          <p:cNvSpPr/>
          <p:nvPr/>
        </p:nvSpPr>
        <p:spPr>
          <a:xfrm>
            <a:off x="7175081" y="3082496"/>
            <a:ext cx="3951086" cy="501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692654-B90C-FD41-B017-6B927F2A88DE}"/>
              </a:ext>
            </a:extLst>
          </p:cNvPr>
          <p:cNvSpPr/>
          <p:nvPr/>
        </p:nvSpPr>
        <p:spPr>
          <a:xfrm>
            <a:off x="7175081" y="3787484"/>
            <a:ext cx="3951086" cy="501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F48336-6E46-A749-9E4E-02B4BCE27E7A}"/>
              </a:ext>
            </a:extLst>
          </p:cNvPr>
          <p:cNvSpPr/>
          <p:nvPr/>
        </p:nvSpPr>
        <p:spPr>
          <a:xfrm>
            <a:off x="106807" y="66269"/>
            <a:ext cx="901148" cy="5267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001181-0E6C-0744-9DC1-E618116D1329}"/>
              </a:ext>
            </a:extLst>
          </p:cNvPr>
          <p:cNvSpPr txBox="1"/>
          <p:nvPr/>
        </p:nvSpPr>
        <p:spPr>
          <a:xfrm>
            <a:off x="8921262" y="6397030"/>
            <a:ext cx="29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Admin-Food-Add</a:t>
            </a:r>
          </a:p>
        </p:txBody>
      </p:sp>
    </p:spTree>
    <p:extLst>
      <p:ext uri="{BB962C8B-B14F-4D97-AF65-F5344CB8AC3E}">
        <p14:creationId xmlns:p14="http://schemas.microsoft.com/office/powerpoint/2010/main" val="3199376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205465-1B3A-A543-81CE-44C2ABE9734E}"/>
              </a:ext>
            </a:extLst>
          </p:cNvPr>
          <p:cNvSpPr/>
          <p:nvPr/>
        </p:nvSpPr>
        <p:spPr>
          <a:xfrm>
            <a:off x="0" y="0"/>
            <a:ext cx="112643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35C99-5A2B-6842-95F4-650F3C144C94}"/>
              </a:ext>
            </a:extLst>
          </p:cNvPr>
          <p:cNvSpPr/>
          <p:nvPr/>
        </p:nvSpPr>
        <p:spPr>
          <a:xfrm>
            <a:off x="112642" y="788501"/>
            <a:ext cx="901147" cy="41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DE0510-324C-E741-81B7-919CAFC973C4}"/>
              </a:ext>
            </a:extLst>
          </p:cNvPr>
          <p:cNvSpPr/>
          <p:nvPr/>
        </p:nvSpPr>
        <p:spPr>
          <a:xfrm>
            <a:off x="96080" y="2095497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583A37-B944-3043-BA9F-4184DABBF581}"/>
              </a:ext>
            </a:extLst>
          </p:cNvPr>
          <p:cNvSpPr/>
          <p:nvPr/>
        </p:nvSpPr>
        <p:spPr>
          <a:xfrm>
            <a:off x="1245704" y="66269"/>
            <a:ext cx="10827027" cy="5168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C5BD12-49FC-1247-8426-B858E1393CEC}"/>
              </a:ext>
            </a:extLst>
          </p:cNvPr>
          <p:cNvSpPr/>
          <p:nvPr/>
        </p:nvSpPr>
        <p:spPr>
          <a:xfrm>
            <a:off x="1252330" y="728878"/>
            <a:ext cx="10827027" cy="5393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C81728-5FFE-0848-AA38-9B4DF13A8025}"/>
              </a:ext>
            </a:extLst>
          </p:cNvPr>
          <p:cNvSpPr/>
          <p:nvPr/>
        </p:nvSpPr>
        <p:spPr>
          <a:xfrm>
            <a:off x="1404729" y="172287"/>
            <a:ext cx="1868558" cy="29816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Table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DE34873-6038-AB40-AEA3-F3BF9EFC1DF9}"/>
              </a:ext>
            </a:extLst>
          </p:cNvPr>
          <p:cNvSpPr/>
          <p:nvPr/>
        </p:nvSpPr>
        <p:spPr>
          <a:xfrm>
            <a:off x="96079" y="1545525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C8D3472-8E67-D84A-882B-476C45886EBD}"/>
              </a:ext>
            </a:extLst>
          </p:cNvPr>
          <p:cNvSpPr/>
          <p:nvPr/>
        </p:nvSpPr>
        <p:spPr>
          <a:xfrm>
            <a:off x="106807" y="2683558"/>
            <a:ext cx="901147" cy="4108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Table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C2021A7-349F-3A44-87DC-C4BF7DDE9F3A}"/>
              </a:ext>
            </a:extLst>
          </p:cNvPr>
          <p:cNvSpPr/>
          <p:nvPr/>
        </p:nvSpPr>
        <p:spPr>
          <a:xfrm>
            <a:off x="106806" y="3276592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01273B5-7EB1-154C-96E3-3ECAA49B0F41}"/>
              </a:ext>
            </a:extLst>
          </p:cNvPr>
          <p:cNvSpPr/>
          <p:nvPr/>
        </p:nvSpPr>
        <p:spPr>
          <a:xfrm>
            <a:off x="106806" y="3864656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5A6EA41-6BB7-6F4F-BB00-A0B054E31685}"/>
              </a:ext>
            </a:extLst>
          </p:cNvPr>
          <p:cNvSpPr/>
          <p:nvPr/>
        </p:nvSpPr>
        <p:spPr>
          <a:xfrm>
            <a:off x="3763617" y="172287"/>
            <a:ext cx="848140" cy="298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B39A50-FBDD-9448-8687-51879B4AC7AE}"/>
              </a:ext>
            </a:extLst>
          </p:cNvPr>
          <p:cNvSpPr/>
          <p:nvPr/>
        </p:nvSpPr>
        <p:spPr>
          <a:xfrm>
            <a:off x="1596199" y="942556"/>
            <a:ext cx="2234495" cy="202426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0/2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F9A209-AE3A-334E-B5EA-D304BF90676B}"/>
              </a:ext>
            </a:extLst>
          </p:cNvPr>
          <p:cNvSpPr/>
          <p:nvPr/>
        </p:nvSpPr>
        <p:spPr>
          <a:xfrm>
            <a:off x="4174990" y="934270"/>
            <a:ext cx="2234495" cy="202426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0/4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0A80D77-95FC-514F-90E9-8624B96778E4}"/>
              </a:ext>
            </a:extLst>
          </p:cNvPr>
          <p:cNvSpPr/>
          <p:nvPr/>
        </p:nvSpPr>
        <p:spPr>
          <a:xfrm>
            <a:off x="6849869" y="942556"/>
            <a:ext cx="2234495" cy="202426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4/4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7B05B76-7D18-654A-A383-732EBD20D6EA}"/>
              </a:ext>
            </a:extLst>
          </p:cNvPr>
          <p:cNvSpPr/>
          <p:nvPr/>
        </p:nvSpPr>
        <p:spPr>
          <a:xfrm>
            <a:off x="9500566" y="934270"/>
            <a:ext cx="2234495" cy="2024269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4/4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COOKING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383CE3-4BF0-9242-AFB9-C9B9CFB84490}"/>
              </a:ext>
            </a:extLst>
          </p:cNvPr>
          <p:cNvSpPr/>
          <p:nvPr/>
        </p:nvSpPr>
        <p:spPr>
          <a:xfrm>
            <a:off x="1596199" y="3294817"/>
            <a:ext cx="2234495" cy="2024269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3/4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COOKING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F6CAF6D-09E6-8B45-83BF-A4580A542983}"/>
              </a:ext>
            </a:extLst>
          </p:cNvPr>
          <p:cNvSpPr/>
          <p:nvPr/>
        </p:nvSpPr>
        <p:spPr>
          <a:xfrm>
            <a:off x="4174990" y="3286531"/>
            <a:ext cx="2234495" cy="20242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0/4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57E3A07-3422-A84E-A09B-D1F09EB2A9A1}"/>
              </a:ext>
            </a:extLst>
          </p:cNvPr>
          <p:cNvSpPr/>
          <p:nvPr/>
        </p:nvSpPr>
        <p:spPr>
          <a:xfrm>
            <a:off x="6849869" y="3294817"/>
            <a:ext cx="2234495" cy="2024269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4/4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UNPAID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D12DAAC-3147-A540-93B1-3E0965E98273}"/>
              </a:ext>
            </a:extLst>
          </p:cNvPr>
          <p:cNvSpPr/>
          <p:nvPr/>
        </p:nvSpPr>
        <p:spPr>
          <a:xfrm>
            <a:off x="9500566" y="3286531"/>
            <a:ext cx="2234495" cy="2024269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5/6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UNPAID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C90290-3458-D648-8D32-6D40C84956DE}"/>
              </a:ext>
            </a:extLst>
          </p:cNvPr>
          <p:cNvSpPr/>
          <p:nvPr/>
        </p:nvSpPr>
        <p:spPr>
          <a:xfrm>
            <a:off x="1596199" y="942556"/>
            <a:ext cx="471140" cy="2849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B65C350-4AB4-C443-8CE1-A63116D01198}"/>
              </a:ext>
            </a:extLst>
          </p:cNvPr>
          <p:cNvSpPr/>
          <p:nvPr/>
        </p:nvSpPr>
        <p:spPr>
          <a:xfrm>
            <a:off x="2067339" y="945863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A818142-D43A-0144-B27B-9B751841B21E}"/>
              </a:ext>
            </a:extLst>
          </p:cNvPr>
          <p:cNvSpPr/>
          <p:nvPr/>
        </p:nvSpPr>
        <p:spPr>
          <a:xfrm>
            <a:off x="3016244" y="940883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1E81E8-8DB9-1342-9045-D856E8D66303}"/>
              </a:ext>
            </a:extLst>
          </p:cNvPr>
          <p:cNvSpPr/>
          <p:nvPr/>
        </p:nvSpPr>
        <p:spPr>
          <a:xfrm>
            <a:off x="2538479" y="940884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394926B-5273-5F41-A64C-348B10A696A8}"/>
              </a:ext>
            </a:extLst>
          </p:cNvPr>
          <p:cNvSpPr/>
          <p:nvPr/>
        </p:nvSpPr>
        <p:spPr>
          <a:xfrm>
            <a:off x="3441954" y="940882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F2A2997-E99D-7740-9D3A-1AD5912079B9}"/>
              </a:ext>
            </a:extLst>
          </p:cNvPr>
          <p:cNvSpPr/>
          <p:nvPr/>
        </p:nvSpPr>
        <p:spPr>
          <a:xfrm>
            <a:off x="4148664" y="912772"/>
            <a:ext cx="471140" cy="2849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1005F2E-3AD8-2A46-9D93-FD887753D038}"/>
              </a:ext>
            </a:extLst>
          </p:cNvPr>
          <p:cNvSpPr/>
          <p:nvPr/>
        </p:nvSpPr>
        <p:spPr>
          <a:xfrm>
            <a:off x="4619804" y="916079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35E8B7B-FE36-2848-A434-24E0DED40B2A}"/>
              </a:ext>
            </a:extLst>
          </p:cNvPr>
          <p:cNvSpPr/>
          <p:nvPr/>
        </p:nvSpPr>
        <p:spPr>
          <a:xfrm>
            <a:off x="5568709" y="911099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5D6A01E-80E7-D545-81F1-8D482DA5B4D8}"/>
              </a:ext>
            </a:extLst>
          </p:cNvPr>
          <p:cNvSpPr/>
          <p:nvPr/>
        </p:nvSpPr>
        <p:spPr>
          <a:xfrm>
            <a:off x="5090944" y="911100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1542910-5411-D747-9FED-0A33DE06ED2D}"/>
              </a:ext>
            </a:extLst>
          </p:cNvPr>
          <p:cNvSpPr/>
          <p:nvPr/>
        </p:nvSpPr>
        <p:spPr>
          <a:xfrm>
            <a:off x="5994419" y="911098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A836916-ED07-0441-BC2C-7AC692B92F01}"/>
              </a:ext>
            </a:extLst>
          </p:cNvPr>
          <p:cNvSpPr/>
          <p:nvPr/>
        </p:nvSpPr>
        <p:spPr>
          <a:xfrm>
            <a:off x="6824615" y="911096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C78C331-C469-5F40-BD0C-8393F357D25F}"/>
              </a:ext>
            </a:extLst>
          </p:cNvPr>
          <p:cNvSpPr/>
          <p:nvPr/>
        </p:nvSpPr>
        <p:spPr>
          <a:xfrm>
            <a:off x="7295755" y="914403"/>
            <a:ext cx="471140" cy="2849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F7B8BBE-F025-7F48-8081-F60E7015A9AD}"/>
              </a:ext>
            </a:extLst>
          </p:cNvPr>
          <p:cNvSpPr/>
          <p:nvPr/>
        </p:nvSpPr>
        <p:spPr>
          <a:xfrm>
            <a:off x="8244660" y="909423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01129F3-98AE-224F-99ED-BDB182F6FF86}"/>
              </a:ext>
            </a:extLst>
          </p:cNvPr>
          <p:cNvSpPr/>
          <p:nvPr/>
        </p:nvSpPr>
        <p:spPr>
          <a:xfrm>
            <a:off x="7766895" y="909424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939DEC0-B5EA-7646-B331-6E8FF40D9FF7}"/>
              </a:ext>
            </a:extLst>
          </p:cNvPr>
          <p:cNvSpPr/>
          <p:nvPr/>
        </p:nvSpPr>
        <p:spPr>
          <a:xfrm>
            <a:off x="8670370" y="909422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6A6F6E6-A6B8-F244-86A2-CB973F70CFD0}"/>
              </a:ext>
            </a:extLst>
          </p:cNvPr>
          <p:cNvSpPr/>
          <p:nvPr/>
        </p:nvSpPr>
        <p:spPr>
          <a:xfrm>
            <a:off x="9470500" y="917753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1D952C-4056-194D-88F5-2582181B80C6}"/>
              </a:ext>
            </a:extLst>
          </p:cNvPr>
          <p:cNvSpPr/>
          <p:nvPr/>
        </p:nvSpPr>
        <p:spPr>
          <a:xfrm>
            <a:off x="9941640" y="921060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450C98B-DD70-104B-82E0-B01EECF7A4C2}"/>
              </a:ext>
            </a:extLst>
          </p:cNvPr>
          <p:cNvSpPr/>
          <p:nvPr/>
        </p:nvSpPr>
        <p:spPr>
          <a:xfrm>
            <a:off x="10890545" y="916080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CAB5716-B76D-0940-AD4F-4A6F21A8A330}"/>
              </a:ext>
            </a:extLst>
          </p:cNvPr>
          <p:cNvSpPr/>
          <p:nvPr/>
        </p:nvSpPr>
        <p:spPr>
          <a:xfrm>
            <a:off x="10412780" y="916081"/>
            <a:ext cx="471140" cy="2849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1CAD796-683F-6A44-8689-8CC5902F9824}"/>
              </a:ext>
            </a:extLst>
          </p:cNvPr>
          <p:cNvSpPr/>
          <p:nvPr/>
        </p:nvSpPr>
        <p:spPr>
          <a:xfrm>
            <a:off x="11316255" y="916079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092D3E2-75A2-1545-ACA8-E15A53F21941}"/>
              </a:ext>
            </a:extLst>
          </p:cNvPr>
          <p:cNvSpPr/>
          <p:nvPr/>
        </p:nvSpPr>
        <p:spPr>
          <a:xfrm>
            <a:off x="1555213" y="3286531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FDD69CF-1761-0E4C-BB5A-25489917D905}"/>
              </a:ext>
            </a:extLst>
          </p:cNvPr>
          <p:cNvSpPr/>
          <p:nvPr/>
        </p:nvSpPr>
        <p:spPr>
          <a:xfrm>
            <a:off x="2026353" y="3289838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D606DB-4F07-E44F-B9CB-8FE4DD816CD1}"/>
              </a:ext>
            </a:extLst>
          </p:cNvPr>
          <p:cNvSpPr/>
          <p:nvPr/>
        </p:nvSpPr>
        <p:spPr>
          <a:xfrm>
            <a:off x="2975258" y="3284858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C0DB913-FE12-7C48-B223-CFBC8447D560}"/>
              </a:ext>
            </a:extLst>
          </p:cNvPr>
          <p:cNvSpPr/>
          <p:nvPr/>
        </p:nvSpPr>
        <p:spPr>
          <a:xfrm>
            <a:off x="2497493" y="3284859"/>
            <a:ext cx="471140" cy="2849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B565BD1-7B59-A94F-8366-2D5D341D0A89}"/>
              </a:ext>
            </a:extLst>
          </p:cNvPr>
          <p:cNvSpPr/>
          <p:nvPr/>
        </p:nvSpPr>
        <p:spPr>
          <a:xfrm>
            <a:off x="3400968" y="3284857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DE7F08B-8B2D-A948-B950-ECABCFAAF7DC}"/>
              </a:ext>
            </a:extLst>
          </p:cNvPr>
          <p:cNvSpPr/>
          <p:nvPr/>
        </p:nvSpPr>
        <p:spPr>
          <a:xfrm>
            <a:off x="6796578" y="3284857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B22C9DB-B29F-1845-95E3-FF89FFE6AF61}"/>
              </a:ext>
            </a:extLst>
          </p:cNvPr>
          <p:cNvSpPr/>
          <p:nvPr/>
        </p:nvSpPr>
        <p:spPr>
          <a:xfrm>
            <a:off x="7267718" y="3288164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DB2F482-DBB1-8545-9058-60652EA82660}"/>
              </a:ext>
            </a:extLst>
          </p:cNvPr>
          <p:cNvSpPr/>
          <p:nvPr/>
        </p:nvSpPr>
        <p:spPr>
          <a:xfrm>
            <a:off x="8216623" y="3283184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96FA9D-7310-1E45-944F-1A1D4186175F}"/>
              </a:ext>
            </a:extLst>
          </p:cNvPr>
          <p:cNvSpPr/>
          <p:nvPr/>
        </p:nvSpPr>
        <p:spPr>
          <a:xfrm>
            <a:off x="7738858" y="3283185"/>
            <a:ext cx="471140" cy="2849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26CD2B4-A4F4-8740-9977-02670D53BB32}"/>
              </a:ext>
            </a:extLst>
          </p:cNvPr>
          <p:cNvSpPr/>
          <p:nvPr/>
        </p:nvSpPr>
        <p:spPr>
          <a:xfrm>
            <a:off x="8642333" y="3283183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079B147-3046-2343-824D-2FBBBC81EB7C}"/>
              </a:ext>
            </a:extLst>
          </p:cNvPr>
          <p:cNvSpPr/>
          <p:nvPr/>
        </p:nvSpPr>
        <p:spPr>
          <a:xfrm>
            <a:off x="9447683" y="3255892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539CA0-F228-D84C-B070-B896743C646C}"/>
              </a:ext>
            </a:extLst>
          </p:cNvPr>
          <p:cNvSpPr/>
          <p:nvPr/>
        </p:nvSpPr>
        <p:spPr>
          <a:xfrm>
            <a:off x="9918823" y="3259199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6147D6C-94BF-044A-BFE7-A49064FAE930}"/>
              </a:ext>
            </a:extLst>
          </p:cNvPr>
          <p:cNvSpPr/>
          <p:nvPr/>
        </p:nvSpPr>
        <p:spPr>
          <a:xfrm>
            <a:off x="10867728" y="3254219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5261988-E449-D94F-8688-45D12D141CBA}"/>
              </a:ext>
            </a:extLst>
          </p:cNvPr>
          <p:cNvSpPr/>
          <p:nvPr/>
        </p:nvSpPr>
        <p:spPr>
          <a:xfrm>
            <a:off x="10389963" y="3254220"/>
            <a:ext cx="471140" cy="2849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E445776-5001-B145-B3AD-DE7FDA58120C}"/>
              </a:ext>
            </a:extLst>
          </p:cNvPr>
          <p:cNvSpPr/>
          <p:nvPr/>
        </p:nvSpPr>
        <p:spPr>
          <a:xfrm>
            <a:off x="11293438" y="3254218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078BB05-6ECB-6848-B2C3-C11FD7CBD5A2}"/>
              </a:ext>
            </a:extLst>
          </p:cNvPr>
          <p:cNvSpPr/>
          <p:nvPr/>
        </p:nvSpPr>
        <p:spPr>
          <a:xfrm>
            <a:off x="6837929" y="2660360"/>
            <a:ext cx="1090888" cy="3048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4868640-A03B-B241-A26B-46B80DF082BB}"/>
              </a:ext>
            </a:extLst>
          </p:cNvPr>
          <p:cNvSpPr/>
          <p:nvPr/>
        </p:nvSpPr>
        <p:spPr>
          <a:xfrm>
            <a:off x="7928817" y="2653733"/>
            <a:ext cx="1155547" cy="30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Checkout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39796C2-ABA7-AE45-B8AA-DB741F638660}"/>
              </a:ext>
            </a:extLst>
          </p:cNvPr>
          <p:cNvGrpSpPr/>
          <p:nvPr/>
        </p:nvGrpSpPr>
        <p:grpSpPr>
          <a:xfrm>
            <a:off x="9494595" y="2666986"/>
            <a:ext cx="2246435" cy="311433"/>
            <a:chOff x="1748599" y="2812759"/>
            <a:chExt cx="2246435" cy="311433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3679D85-CD4C-344E-BC6E-81519091123C}"/>
                </a:ext>
              </a:extLst>
            </p:cNvPr>
            <p:cNvSpPr/>
            <p:nvPr/>
          </p:nvSpPr>
          <p:spPr>
            <a:xfrm>
              <a:off x="1748599" y="2819386"/>
              <a:ext cx="1090888" cy="3048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6982372-963C-BB45-B47F-115C77270C6A}"/>
                </a:ext>
              </a:extLst>
            </p:cNvPr>
            <p:cNvSpPr/>
            <p:nvPr/>
          </p:nvSpPr>
          <p:spPr>
            <a:xfrm>
              <a:off x="2839487" y="2812759"/>
              <a:ext cx="1155547" cy="3064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Checkout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5B9C733-E78F-A64D-8CB1-65310F942F04}"/>
              </a:ext>
            </a:extLst>
          </p:cNvPr>
          <p:cNvGrpSpPr/>
          <p:nvPr/>
        </p:nvGrpSpPr>
        <p:grpSpPr>
          <a:xfrm>
            <a:off x="1556357" y="4999367"/>
            <a:ext cx="2246435" cy="311433"/>
            <a:chOff x="1748599" y="2812759"/>
            <a:chExt cx="2246435" cy="311433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F6CA836-F291-EB45-A88B-D169C32E41BE}"/>
                </a:ext>
              </a:extLst>
            </p:cNvPr>
            <p:cNvSpPr/>
            <p:nvPr/>
          </p:nvSpPr>
          <p:spPr>
            <a:xfrm>
              <a:off x="1748599" y="2819386"/>
              <a:ext cx="1090888" cy="3048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C79C7D0-30A7-3042-B9B1-F9CB8D837DB9}"/>
                </a:ext>
              </a:extLst>
            </p:cNvPr>
            <p:cNvSpPr/>
            <p:nvPr/>
          </p:nvSpPr>
          <p:spPr>
            <a:xfrm>
              <a:off x="2839487" y="2812759"/>
              <a:ext cx="1155547" cy="3064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Checkout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B38CE0B-01F3-734F-9608-A5CFCF127B5C}"/>
              </a:ext>
            </a:extLst>
          </p:cNvPr>
          <p:cNvGrpSpPr/>
          <p:nvPr/>
        </p:nvGrpSpPr>
        <p:grpSpPr>
          <a:xfrm>
            <a:off x="6838158" y="5035784"/>
            <a:ext cx="2246435" cy="311433"/>
            <a:chOff x="1748599" y="2812759"/>
            <a:chExt cx="2246435" cy="311433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D1C9554-1EBF-184E-B199-9CA4605BE296}"/>
                </a:ext>
              </a:extLst>
            </p:cNvPr>
            <p:cNvSpPr/>
            <p:nvPr/>
          </p:nvSpPr>
          <p:spPr>
            <a:xfrm>
              <a:off x="1748599" y="2819386"/>
              <a:ext cx="1090888" cy="3048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ADDEADA-48C0-4A48-8535-E2625006279C}"/>
                </a:ext>
              </a:extLst>
            </p:cNvPr>
            <p:cNvSpPr/>
            <p:nvPr/>
          </p:nvSpPr>
          <p:spPr>
            <a:xfrm>
              <a:off x="2839487" y="2812759"/>
              <a:ext cx="1155547" cy="3064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Checkout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256D17B-EB26-994D-92F2-EC99D58E7903}"/>
              </a:ext>
            </a:extLst>
          </p:cNvPr>
          <p:cNvGrpSpPr/>
          <p:nvPr/>
        </p:nvGrpSpPr>
        <p:grpSpPr>
          <a:xfrm>
            <a:off x="9502315" y="5033300"/>
            <a:ext cx="2246435" cy="311433"/>
            <a:chOff x="1748599" y="2812759"/>
            <a:chExt cx="2246435" cy="311433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EB0E0C5-9BE4-E440-8ED7-17EBE0BF0B2F}"/>
                </a:ext>
              </a:extLst>
            </p:cNvPr>
            <p:cNvSpPr/>
            <p:nvPr/>
          </p:nvSpPr>
          <p:spPr>
            <a:xfrm>
              <a:off x="1748599" y="2819386"/>
              <a:ext cx="1090888" cy="3048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B4E1C7A-71F0-5342-8A04-DB94C65816CB}"/>
                </a:ext>
              </a:extLst>
            </p:cNvPr>
            <p:cNvSpPr/>
            <p:nvPr/>
          </p:nvSpPr>
          <p:spPr>
            <a:xfrm>
              <a:off x="2839487" y="2812759"/>
              <a:ext cx="1155547" cy="3064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Checkout</a:t>
              </a:r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00D9A12-D9B9-DB45-AD43-F553AE96AFAD}"/>
              </a:ext>
            </a:extLst>
          </p:cNvPr>
          <p:cNvSpPr/>
          <p:nvPr/>
        </p:nvSpPr>
        <p:spPr>
          <a:xfrm>
            <a:off x="4145473" y="3284855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2750B38-D26D-E849-A5A1-25C76A56E24A}"/>
              </a:ext>
            </a:extLst>
          </p:cNvPr>
          <p:cNvSpPr/>
          <p:nvPr/>
        </p:nvSpPr>
        <p:spPr>
          <a:xfrm>
            <a:off x="4616613" y="3288162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D7BD0E2-79D5-654F-A9E8-6EA5454147F2}"/>
              </a:ext>
            </a:extLst>
          </p:cNvPr>
          <p:cNvSpPr/>
          <p:nvPr/>
        </p:nvSpPr>
        <p:spPr>
          <a:xfrm>
            <a:off x="5565518" y="3283182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E387010-D4BD-6649-9DAB-EF2D3A9BC0D9}"/>
              </a:ext>
            </a:extLst>
          </p:cNvPr>
          <p:cNvSpPr/>
          <p:nvPr/>
        </p:nvSpPr>
        <p:spPr>
          <a:xfrm>
            <a:off x="5087753" y="3283183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FADC327-FE00-4341-B6C3-28683DBAE147}"/>
              </a:ext>
            </a:extLst>
          </p:cNvPr>
          <p:cNvSpPr/>
          <p:nvPr/>
        </p:nvSpPr>
        <p:spPr>
          <a:xfrm>
            <a:off x="5991228" y="3283181"/>
            <a:ext cx="471140" cy="2849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5A786F-6F1C-7049-A0BB-A7FEDD9A264E}"/>
              </a:ext>
            </a:extLst>
          </p:cNvPr>
          <p:cNvSpPr/>
          <p:nvPr/>
        </p:nvSpPr>
        <p:spPr>
          <a:xfrm>
            <a:off x="7766895" y="2673613"/>
            <a:ext cx="270548" cy="284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F576E790-6296-D143-83A5-B3B5F491B856}"/>
              </a:ext>
            </a:extLst>
          </p:cNvPr>
          <p:cNvSpPr/>
          <p:nvPr/>
        </p:nvSpPr>
        <p:spPr>
          <a:xfrm>
            <a:off x="10450209" y="2653733"/>
            <a:ext cx="270548" cy="284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DFDB8906-6741-2745-801E-B5318FAA97C0}"/>
              </a:ext>
            </a:extLst>
          </p:cNvPr>
          <p:cNvSpPr/>
          <p:nvPr/>
        </p:nvSpPr>
        <p:spPr>
          <a:xfrm>
            <a:off x="2485326" y="5010137"/>
            <a:ext cx="270548" cy="284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90F62C54-1B28-D347-8D3F-9E1D7425DA1A}"/>
              </a:ext>
            </a:extLst>
          </p:cNvPr>
          <p:cNvSpPr/>
          <p:nvPr/>
        </p:nvSpPr>
        <p:spPr>
          <a:xfrm>
            <a:off x="7800617" y="5027487"/>
            <a:ext cx="270548" cy="284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D415D2B-EDC3-484C-BB42-8FC918911536}"/>
              </a:ext>
            </a:extLst>
          </p:cNvPr>
          <p:cNvSpPr/>
          <p:nvPr/>
        </p:nvSpPr>
        <p:spPr>
          <a:xfrm>
            <a:off x="10448550" y="5013441"/>
            <a:ext cx="270548" cy="284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8924728-DE4B-474F-AB2A-CDCABC99E7A1}"/>
              </a:ext>
            </a:extLst>
          </p:cNvPr>
          <p:cNvSpPr/>
          <p:nvPr/>
        </p:nvSpPr>
        <p:spPr>
          <a:xfrm>
            <a:off x="106807" y="66269"/>
            <a:ext cx="901148" cy="5267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48D174E-3D34-3445-8AEA-47AB5EB981F6}"/>
              </a:ext>
            </a:extLst>
          </p:cNvPr>
          <p:cNvSpPr txBox="1"/>
          <p:nvPr/>
        </p:nvSpPr>
        <p:spPr>
          <a:xfrm>
            <a:off x="8921262" y="6397030"/>
            <a:ext cx="29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Admin-Table</a:t>
            </a:r>
          </a:p>
        </p:txBody>
      </p:sp>
    </p:spTree>
    <p:extLst>
      <p:ext uri="{BB962C8B-B14F-4D97-AF65-F5344CB8AC3E}">
        <p14:creationId xmlns:p14="http://schemas.microsoft.com/office/powerpoint/2010/main" val="3451486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205465-1B3A-A543-81CE-44C2ABE9734E}"/>
              </a:ext>
            </a:extLst>
          </p:cNvPr>
          <p:cNvSpPr/>
          <p:nvPr/>
        </p:nvSpPr>
        <p:spPr>
          <a:xfrm>
            <a:off x="0" y="0"/>
            <a:ext cx="112643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35C99-5A2B-6842-95F4-650F3C144C94}"/>
              </a:ext>
            </a:extLst>
          </p:cNvPr>
          <p:cNvSpPr/>
          <p:nvPr/>
        </p:nvSpPr>
        <p:spPr>
          <a:xfrm>
            <a:off x="112642" y="775246"/>
            <a:ext cx="901147" cy="41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DE0510-324C-E741-81B7-919CAFC973C4}"/>
              </a:ext>
            </a:extLst>
          </p:cNvPr>
          <p:cNvSpPr/>
          <p:nvPr/>
        </p:nvSpPr>
        <p:spPr>
          <a:xfrm>
            <a:off x="96080" y="2082242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583A37-B944-3043-BA9F-4184DABBF581}"/>
              </a:ext>
            </a:extLst>
          </p:cNvPr>
          <p:cNvSpPr/>
          <p:nvPr/>
        </p:nvSpPr>
        <p:spPr>
          <a:xfrm>
            <a:off x="1245704" y="66269"/>
            <a:ext cx="10827027" cy="5168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C5BD12-49FC-1247-8426-B858E1393CEC}"/>
              </a:ext>
            </a:extLst>
          </p:cNvPr>
          <p:cNvSpPr/>
          <p:nvPr/>
        </p:nvSpPr>
        <p:spPr>
          <a:xfrm>
            <a:off x="1252330" y="728878"/>
            <a:ext cx="10827027" cy="5393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C81728-5FFE-0848-AA38-9B4DF13A8025}"/>
              </a:ext>
            </a:extLst>
          </p:cNvPr>
          <p:cNvSpPr/>
          <p:nvPr/>
        </p:nvSpPr>
        <p:spPr>
          <a:xfrm>
            <a:off x="1404729" y="172287"/>
            <a:ext cx="1868558" cy="29816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Table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DE34873-6038-AB40-AEA3-F3BF9EFC1DF9}"/>
              </a:ext>
            </a:extLst>
          </p:cNvPr>
          <p:cNvSpPr/>
          <p:nvPr/>
        </p:nvSpPr>
        <p:spPr>
          <a:xfrm>
            <a:off x="96079" y="1532270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C8D3472-8E67-D84A-882B-476C45886EBD}"/>
              </a:ext>
            </a:extLst>
          </p:cNvPr>
          <p:cNvSpPr/>
          <p:nvPr/>
        </p:nvSpPr>
        <p:spPr>
          <a:xfrm>
            <a:off x="106807" y="2670303"/>
            <a:ext cx="901147" cy="4108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Table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C2021A7-349F-3A44-87DC-C4BF7DDE9F3A}"/>
              </a:ext>
            </a:extLst>
          </p:cNvPr>
          <p:cNvSpPr/>
          <p:nvPr/>
        </p:nvSpPr>
        <p:spPr>
          <a:xfrm>
            <a:off x="106806" y="3263337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01273B5-7EB1-154C-96E3-3ECAA49B0F41}"/>
              </a:ext>
            </a:extLst>
          </p:cNvPr>
          <p:cNvSpPr/>
          <p:nvPr/>
        </p:nvSpPr>
        <p:spPr>
          <a:xfrm>
            <a:off x="106806" y="3851401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5A6EA41-6BB7-6F4F-BB00-A0B054E31685}"/>
              </a:ext>
            </a:extLst>
          </p:cNvPr>
          <p:cNvSpPr/>
          <p:nvPr/>
        </p:nvSpPr>
        <p:spPr>
          <a:xfrm>
            <a:off x="3763617" y="172287"/>
            <a:ext cx="848140" cy="298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B39A50-FBDD-9448-8687-51879B4AC7AE}"/>
              </a:ext>
            </a:extLst>
          </p:cNvPr>
          <p:cNvSpPr/>
          <p:nvPr/>
        </p:nvSpPr>
        <p:spPr>
          <a:xfrm>
            <a:off x="1596199" y="942556"/>
            <a:ext cx="2234495" cy="202426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0/2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F9A209-AE3A-334E-B5EA-D304BF90676B}"/>
              </a:ext>
            </a:extLst>
          </p:cNvPr>
          <p:cNvSpPr/>
          <p:nvPr/>
        </p:nvSpPr>
        <p:spPr>
          <a:xfrm>
            <a:off x="4174990" y="934270"/>
            <a:ext cx="2234495" cy="202426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0/4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0A80D77-95FC-514F-90E9-8624B96778E4}"/>
              </a:ext>
            </a:extLst>
          </p:cNvPr>
          <p:cNvSpPr/>
          <p:nvPr/>
        </p:nvSpPr>
        <p:spPr>
          <a:xfrm>
            <a:off x="6849869" y="942556"/>
            <a:ext cx="2234495" cy="202426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4/4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7B05B76-7D18-654A-A383-732EBD20D6EA}"/>
              </a:ext>
            </a:extLst>
          </p:cNvPr>
          <p:cNvSpPr/>
          <p:nvPr/>
        </p:nvSpPr>
        <p:spPr>
          <a:xfrm>
            <a:off x="9500566" y="934270"/>
            <a:ext cx="2234495" cy="2024269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4/4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COOKING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383CE3-4BF0-9242-AFB9-C9B9CFB84490}"/>
              </a:ext>
            </a:extLst>
          </p:cNvPr>
          <p:cNvSpPr/>
          <p:nvPr/>
        </p:nvSpPr>
        <p:spPr>
          <a:xfrm>
            <a:off x="1596199" y="3294817"/>
            <a:ext cx="2234495" cy="2024269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3/4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COOKING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F6CAF6D-09E6-8B45-83BF-A4580A542983}"/>
              </a:ext>
            </a:extLst>
          </p:cNvPr>
          <p:cNvSpPr/>
          <p:nvPr/>
        </p:nvSpPr>
        <p:spPr>
          <a:xfrm>
            <a:off x="4174990" y="3286531"/>
            <a:ext cx="2234495" cy="20242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0/4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57E3A07-3422-A84E-A09B-D1F09EB2A9A1}"/>
              </a:ext>
            </a:extLst>
          </p:cNvPr>
          <p:cNvSpPr/>
          <p:nvPr/>
        </p:nvSpPr>
        <p:spPr>
          <a:xfrm>
            <a:off x="6849869" y="3294817"/>
            <a:ext cx="2234495" cy="2024269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4/4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UNPAID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D12DAAC-3147-A540-93B1-3E0965E98273}"/>
              </a:ext>
            </a:extLst>
          </p:cNvPr>
          <p:cNvSpPr/>
          <p:nvPr/>
        </p:nvSpPr>
        <p:spPr>
          <a:xfrm>
            <a:off x="9500566" y="3286531"/>
            <a:ext cx="2234495" cy="2024269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5/6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UNPAID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C90290-3458-D648-8D32-6D40C84956DE}"/>
              </a:ext>
            </a:extLst>
          </p:cNvPr>
          <p:cNvSpPr/>
          <p:nvPr/>
        </p:nvSpPr>
        <p:spPr>
          <a:xfrm>
            <a:off x="1596199" y="942556"/>
            <a:ext cx="471140" cy="2849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B65C350-4AB4-C443-8CE1-A63116D01198}"/>
              </a:ext>
            </a:extLst>
          </p:cNvPr>
          <p:cNvSpPr/>
          <p:nvPr/>
        </p:nvSpPr>
        <p:spPr>
          <a:xfrm>
            <a:off x="2067339" y="945863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A818142-D43A-0144-B27B-9B751841B21E}"/>
              </a:ext>
            </a:extLst>
          </p:cNvPr>
          <p:cNvSpPr/>
          <p:nvPr/>
        </p:nvSpPr>
        <p:spPr>
          <a:xfrm>
            <a:off x="3016244" y="940883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1E81E8-8DB9-1342-9045-D856E8D66303}"/>
              </a:ext>
            </a:extLst>
          </p:cNvPr>
          <p:cNvSpPr/>
          <p:nvPr/>
        </p:nvSpPr>
        <p:spPr>
          <a:xfrm>
            <a:off x="2538479" y="940884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394926B-5273-5F41-A64C-348B10A696A8}"/>
              </a:ext>
            </a:extLst>
          </p:cNvPr>
          <p:cNvSpPr/>
          <p:nvPr/>
        </p:nvSpPr>
        <p:spPr>
          <a:xfrm>
            <a:off x="3441954" y="940882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F2A2997-E99D-7740-9D3A-1AD5912079B9}"/>
              </a:ext>
            </a:extLst>
          </p:cNvPr>
          <p:cNvSpPr/>
          <p:nvPr/>
        </p:nvSpPr>
        <p:spPr>
          <a:xfrm>
            <a:off x="4148664" y="912772"/>
            <a:ext cx="471140" cy="2849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1005F2E-3AD8-2A46-9D93-FD887753D038}"/>
              </a:ext>
            </a:extLst>
          </p:cNvPr>
          <p:cNvSpPr/>
          <p:nvPr/>
        </p:nvSpPr>
        <p:spPr>
          <a:xfrm>
            <a:off x="4619804" y="916079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35E8B7B-FE36-2848-A434-24E0DED40B2A}"/>
              </a:ext>
            </a:extLst>
          </p:cNvPr>
          <p:cNvSpPr/>
          <p:nvPr/>
        </p:nvSpPr>
        <p:spPr>
          <a:xfrm>
            <a:off x="5568709" y="911099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5D6A01E-80E7-D545-81F1-8D482DA5B4D8}"/>
              </a:ext>
            </a:extLst>
          </p:cNvPr>
          <p:cNvSpPr/>
          <p:nvPr/>
        </p:nvSpPr>
        <p:spPr>
          <a:xfrm>
            <a:off x="5090944" y="911100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1542910-5411-D747-9FED-0A33DE06ED2D}"/>
              </a:ext>
            </a:extLst>
          </p:cNvPr>
          <p:cNvSpPr/>
          <p:nvPr/>
        </p:nvSpPr>
        <p:spPr>
          <a:xfrm>
            <a:off x="5994419" y="911098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A836916-ED07-0441-BC2C-7AC692B92F01}"/>
              </a:ext>
            </a:extLst>
          </p:cNvPr>
          <p:cNvSpPr/>
          <p:nvPr/>
        </p:nvSpPr>
        <p:spPr>
          <a:xfrm>
            <a:off x="6824615" y="911096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C78C331-C469-5F40-BD0C-8393F357D25F}"/>
              </a:ext>
            </a:extLst>
          </p:cNvPr>
          <p:cNvSpPr/>
          <p:nvPr/>
        </p:nvSpPr>
        <p:spPr>
          <a:xfrm>
            <a:off x="7295755" y="914403"/>
            <a:ext cx="471140" cy="2849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F7B8BBE-F025-7F48-8081-F60E7015A9AD}"/>
              </a:ext>
            </a:extLst>
          </p:cNvPr>
          <p:cNvSpPr/>
          <p:nvPr/>
        </p:nvSpPr>
        <p:spPr>
          <a:xfrm>
            <a:off x="8244660" y="909423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01129F3-98AE-224F-99ED-BDB182F6FF86}"/>
              </a:ext>
            </a:extLst>
          </p:cNvPr>
          <p:cNvSpPr/>
          <p:nvPr/>
        </p:nvSpPr>
        <p:spPr>
          <a:xfrm>
            <a:off x="7766895" y="909424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939DEC0-B5EA-7646-B331-6E8FF40D9FF7}"/>
              </a:ext>
            </a:extLst>
          </p:cNvPr>
          <p:cNvSpPr/>
          <p:nvPr/>
        </p:nvSpPr>
        <p:spPr>
          <a:xfrm>
            <a:off x="8670370" y="909422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6A6F6E6-A6B8-F244-86A2-CB973F70CFD0}"/>
              </a:ext>
            </a:extLst>
          </p:cNvPr>
          <p:cNvSpPr/>
          <p:nvPr/>
        </p:nvSpPr>
        <p:spPr>
          <a:xfrm>
            <a:off x="9470500" y="917753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1D952C-4056-194D-88F5-2582181B80C6}"/>
              </a:ext>
            </a:extLst>
          </p:cNvPr>
          <p:cNvSpPr/>
          <p:nvPr/>
        </p:nvSpPr>
        <p:spPr>
          <a:xfrm>
            <a:off x="9941640" y="921060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450C98B-DD70-104B-82E0-B01EECF7A4C2}"/>
              </a:ext>
            </a:extLst>
          </p:cNvPr>
          <p:cNvSpPr/>
          <p:nvPr/>
        </p:nvSpPr>
        <p:spPr>
          <a:xfrm>
            <a:off x="10890545" y="916080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CAB5716-B76D-0940-AD4F-4A6F21A8A330}"/>
              </a:ext>
            </a:extLst>
          </p:cNvPr>
          <p:cNvSpPr/>
          <p:nvPr/>
        </p:nvSpPr>
        <p:spPr>
          <a:xfrm>
            <a:off x="10412780" y="916081"/>
            <a:ext cx="471140" cy="2849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1CAD796-683F-6A44-8689-8CC5902F9824}"/>
              </a:ext>
            </a:extLst>
          </p:cNvPr>
          <p:cNvSpPr/>
          <p:nvPr/>
        </p:nvSpPr>
        <p:spPr>
          <a:xfrm>
            <a:off x="11316255" y="916079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092D3E2-75A2-1545-ACA8-E15A53F21941}"/>
              </a:ext>
            </a:extLst>
          </p:cNvPr>
          <p:cNvSpPr/>
          <p:nvPr/>
        </p:nvSpPr>
        <p:spPr>
          <a:xfrm>
            <a:off x="1555213" y="3286531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FDD69CF-1761-0E4C-BB5A-25489917D905}"/>
              </a:ext>
            </a:extLst>
          </p:cNvPr>
          <p:cNvSpPr/>
          <p:nvPr/>
        </p:nvSpPr>
        <p:spPr>
          <a:xfrm>
            <a:off x="2026353" y="3289838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D606DB-4F07-E44F-B9CB-8FE4DD816CD1}"/>
              </a:ext>
            </a:extLst>
          </p:cNvPr>
          <p:cNvSpPr/>
          <p:nvPr/>
        </p:nvSpPr>
        <p:spPr>
          <a:xfrm>
            <a:off x="2975258" y="3284858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C0DB913-FE12-7C48-B223-CFBC8447D560}"/>
              </a:ext>
            </a:extLst>
          </p:cNvPr>
          <p:cNvSpPr/>
          <p:nvPr/>
        </p:nvSpPr>
        <p:spPr>
          <a:xfrm>
            <a:off x="2497493" y="3284859"/>
            <a:ext cx="471140" cy="2849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B565BD1-7B59-A94F-8366-2D5D341D0A89}"/>
              </a:ext>
            </a:extLst>
          </p:cNvPr>
          <p:cNvSpPr/>
          <p:nvPr/>
        </p:nvSpPr>
        <p:spPr>
          <a:xfrm>
            <a:off x="3400968" y="3284857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DE7F08B-8B2D-A948-B950-ECABCFAAF7DC}"/>
              </a:ext>
            </a:extLst>
          </p:cNvPr>
          <p:cNvSpPr/>
          <p:nvPr/>
        </p:nvSpPr>
        <p:spPr>
          <a:xfrm>
            <a:off x="6796578" y="3284857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B22C9DB-B29F-1845-95E3-FF89FFE6AF61}"/>
              </a:ext>
            </a:extLst>
          </p:cNvPr>
          <p:cNvSpPr/>
          <p:nvPr/>
        </p:nvSpPr>
        <p:spPr>
          <a:xfrm>
            <a:off x="7267718" y="3288164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DB2F482-DBB1-8545-9058-60652EA82660}"/>
              </a:ext>
            </a:extLst>
          </p:cNvPr>
          <p:cNvSpPr/>
          <p:nvPr/>
        </p:nvSpPr>
        <p:spPr>
          <a:xfrm>
            <a:off x="8216623" y="3283184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96FA9D-7310-1E45-944F-1A1D4186175F}"/>
              </a:ext>
            </a:extLst>
          </p:cNvPr>
          <p:cNvSpPr/>
          <p:nvPr/>
        </p:nvSpPr>
        <p:spPr>
          <a:xfrm>
            <a:off x="7738858" y="3283185"/>
            <a:ext cx="471140" cy="2849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26CD2B4-A4F4-8740-9977-02670D53BB32}"/>
              </a:ext>
            </a:extLst>
          </p:cNvPr>
          <p:cNvSpPr/>
          <p:nvPr/>
        </p:nvSpPr>
        <p:spPr>
          <a:xfrm>
            <a:off x="8642333" y="3283183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079B147-3046-2343-824D-2FBBBC81EB7C}"/>
              </a:ext>
            </a:extLst>
          </p:cNvPr>
          <p:cNvSpPr/>
          <p:nvPr/>
        </p:nvSpPr>
        <p:spPr>
          <a:xfrm>
            <a:off x="9447683" y="3255892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539CA0-F228-D84C-B070-B896743C646C}"/>
              </a:ext>
            </a:extLst>
          </p:cNvPr>
          <p:cNvSpPr/>
          <p:nvPr/>
        </p:nvSpPr>
        <p:spPr>
          <a:xfrm>
            <a:off x="9918823" y="3259199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6147D6C-94BF-044A-BFE7-A49064FAE930}"/>
              </a:ext>
            </a:extLst>
          </p:cNvPr>
          <p:cNvSpPr/>
          <p:nvPr/>
        </p:nvSpPr>
        <p:spPr>
          <a:xfrm>
            <a:off x="10867728" y="3254219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5261988-E449-D94F-8688-45D12D141CBA}"/>
              </a:ext>
            </a:extLst>
          </p:cNvPr>
          <p:cNvSpPr/>
          <p:nvPr/>
        </p:nvSpPr>
        <p:spPr>
          <a:xfrm>
            <a:off x="10389963" y="3254220"/>
            <a:ext cx="471140" cy="2849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E445776-5001-B145-B3AD-DE7FDA58120C}"/>
              </a:ext>
            </a:extLst>
          </p:cNvPr>
          <p:cNvSpPr/>
          <p:nvPr/>
        </p:nvSpPr>
        <p:spPr>
          <a:xfrm>
            <a:off x="11293438" y="3254218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078BB05-6ECB-6848-B2C3-C11FD7CBD5A2}"/>
              </a:ext>
            </a:extLst>
          </p:cNvPr>
          <p:cNvSpPr/>
          <p:nvPr/>
        </p:nvSpPr>
        <p:spPr>
          <a:xfrm>
            <a:off x="6837929" y="2660360"/>
            <a:ext cx="1090888" cy="3048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4868640-A03B-B241-A26B-46B80DF082BB}"/>
              </a:ext>
            </a:extLst>
          </p:cNvPr>
          <p:cNvSpPr/>
          <p:nvPr/>
        </p:nvSpPr>
        <p:spPr>
          <a:xfrm>
            <a:off x="7928817" y="2653733"/>
            <a:ext cx="1155547" cy="30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Checkout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39796C2-ABA7-AE45-B8AA-DB741F638660}"/>
              </a:ext>
            </a:extLst>
          </p:cNvPr>
          <p:cNvGrpSpPr/>
          <p:nvPr/>
        </p:nvGrpSpPr>
        <p:grpSpPr>
          <a:xfrm>
            <a:off x="9494595" y="2666986"/>
            <a:ext cx="2246435" cy="311433"/>
            <a:chOff x="1748599" y="2812759"/>
            <a:chExt cx="2246435" cy="311433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3679D85-CD4C-344E-BC6E-81519091123C}"/>
                </a:ext>
              </a:extLst>
            </p:cNvPr>
            <p:cNvSpPr/>
            <p:nvPr/>
          </p:nvSpPr>
          <p:spPr>
            <a:xfrm>
              <a:off x="1748599" y="2819386"/>
              <a:ext cx="1090888" cy="3048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6982372-963C-BB45-B47F-115C77270C6A}"/>
                </a:ext>
              </a:extLst>
            </p:cNvPr>
            <p:cNvSpPr/>
            <p:nvPr/>
          </p:nvSpPr>
          <p:spPr>
            <a:xfrm>
              <a:off x="2839487" y="2812759"/>
              <a:ext cx="1155547" cy="3064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Checkout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5B9C733-E78F-A64D-8CB1-65310F942F04}"/>
              </a:ext>
            </a:extLst>
          </p:cNvPr>
          <p:cNvGrpSpPr/>
          <p:nvPr/>
        </p:nvGrpSpPr>
        <p:grpSpPr>
          <a:xfrm>
            <a:off x="1556357" y="4999367"/>
            <a:ext cx="2246435" cy="311433"/>
            <a:chOff x="1748599" y="2812759"/>
            <a:chExt cx="2246435" cy="311433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F6CA836-F291-EB45-A88B-D169C32E41BE}"/>
                </a:ext>
              </a:extLst>
            </p:cNvPr>
            <p:cNvSpPr/>
            <p:nvPr/>
          </p:nvSpPr>
          <p:spPr>
            <a:xfrm>
              <a:off x="1748599" y="2819386"/>
              <a:ext cx="1090888" cy="3048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C79C7D0-30A7-3042-B9B1-F9CB8D837DB9}"/>
                </a:ext>
              </a:extLst>
            </p:cNvPr>
            <p:cNvSpPr/>
            <p:nvPr/>
          </p:nvSpPr>
          <p:spPr>
            <a:xfrm>
              <a:off x="2839487" y="2812759"/>
              <a:ext cx="1155547" cy="3064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Checkout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B38CE0B-01F3-734F-9608-A5CFCF127B5C}"/>
              </a:ext>
            </a:extLst>
          </p:cNvPr>
          <p:cNvGrpSpPr/>
          <p:nvPr/>
        </p:nvGrpSpPr>
        <p:grpSpPr>
          <a:xfrm>
            <a:off x="6838158" y="5035784"/>
            <a:ext cx="2246435" cy="311433"/>
            <a:chOff x="1748599" y="2812759"/>
            <a:chExt cx="2246435" cy="311433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D1C9554-1EBF-184E-B199-9CA4605BE296}"/>
                </a:ext>
              </a:extLst>
            </p:cNvPr>
            <p:cNvSpPr/>
            <p:nvPr/>
          </p:nvSpPr>
          <p:spPr>
            <a:xfrm>
              <a:off x="1748599" y="2819386"/>
              <a:ext cx="1090888" cy="3048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ADDEADA-48C0-4A48-8535-E2625006279C}"/>
                </a:ext>
              </a:extLst>
            </p:cNvPr>
            <p:cNvSpPr/>
            <p:nvPr/>
          </p:nvSpPr>
          <p:spPr>
            <a:xfrm>
              <a:off x="2839487" y="2812759"/>
              <a:ext cx="1155547" cy="3064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Checkout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256D17B-EB26-994D-92F2-EC99D58E7903}"/>
              </a:ext>
            </a:extLst>
          </p:cNvPr>
          <p:cNvGrpSpPr/>
          <p:nvPr/>
        </p:nvGrpSpPr>
        <p:grpSpPr>
          <a:xfrm>
            <a:off x="9502315" y="5033300"/>
            <a:ext cx="2246435" cy="311433"/>
            <a:chOff x="1748599" y="2812759"/>
            <a:chExt cx="2246435" cy="311433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EB0E0C5-9BE4-E440-8ED7-17EBE0BF0B2F}"/>
                </a:ext>
              </a:extLst>
            </p:cNvPr>
            <p:cNvSpPr/>
            <p:nvPr/>
          </p:nvSpPr>
          <p:spPr>
            <a:xfrm>
              <a:off x="1748599" y="2819386"/>
              <a:ext cx="1090888" cy="3048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B4E1C7A-71F0-5342-8A04-DB94C65816CB}"/>
                </a:ext>
              </a:extLst>
            </p:cNvPr>
            <p:cNvSpPr/>
            <p:nvPr/>
          </p:nvSpPr>
          <p:spPr>
            <a:xfrm>
              <a:off x="2839487" y="2812759"/>
              <a:ext cx="1155547" cy="3064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Checkout</a:t>
              </a:r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00D9A12-D9B9-DB45-AD43-F553AE96AFAD}"/>
              </a:ext>
            </a:extLst>
          </p:cNvPr>
          <p:cNvSpPr/>
          <p:nvPr/>
        </p:nvSpPr>
        <p:spPr>
          <a:xfrm>
            <a:off x="4145473" y="3284855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2750B38-D26D-E849-A5A1-25C76A56E24A}"/>
              </a:ext>
            </a:extLst>
          </p:cNvPr>
          <p:cNvSpPr/>
          <p:nvPr/>
        </p:nvSpPr>
        <p:spPr>
          <a:xfrm>
            <a:off x="4616613" y="3288162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D7BD0E2-79D5-654F-A9E8-6EA5454147F2}"/>
              </a:ext>
            </a:extLst>
          </p:cNvPr>
          <p:cNvSpPr/>
          <p:nvPr/>
        </p:nvSpPr>
        <p:spPr>
          <a:xfrm>
            <a:off x="5565518" y="3283182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E387010-D4BD-6649-9DAB-EF2D3A9BC0D9}"/>
              </a:ext>
            </a:extLst>
          </p:cNvPr>
          <p:cNvSpPr/>
          <p:nvPr/>
        </p:nvSpPr>
        <p:spPr>
          <a:xfrm>
            <a:off x="5087753" y="3283183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FADC327-FE00-4341-B6C3-28683DBAE147}"/>
              </a:ext>
            </a:extLst>
          </p:cNvPr>
          <p:cNvSpPr/>
          <p:nvPr/>
        </p:nvSpPr>
        <p:spPr>
          <a:xfrm>
            <a:off x="5991228" y="3283181"/>
            <a:ext cx="471140" cy="2849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5A786F-6F1C-7049-A0BB-A7FEDD9A264E}"/>
              </a:ext>
            </a:extLst>
          </p:cNvPr>
          <p:cNvSpPr/>
          <p:nvPr/>
        </p:nvSpPr>
        <p:spPr>
          <a:xfrm>
            <a:off x="7766895" y="2673613"/>
            <a:ext cx="270548" cy="284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F576E790-6296-D143-83A5-B3B5F491B856}"/>
              </a:ext>
            </a:extLst>
          </p:cNvPr>
          <p:cNvSpPr/>
          <p:nvPr/>
        </p:nvSpPr>
        <p:spPr>
          <a:xfrm>
            <a:off x="10450209" y="2653733"/>
            <a:ext cx="270548" cy="284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DFDB8906-6741-2745-801E-B5318FAA97C0}"/>
              </a:ext>
            </a:extLst>
          </p:cNvPr>
          <p:cNvSpPr/>
          <p:nvPr/>
        </p:nvSpPr>
        <p:spPr>
          <a:xfrm>
            <a:off x="2485326" y="5010137"/>
            <a:ext cx="270548" cy="284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90F62C54-1B28-D347-8D3F-9E1D7425DA1A}"/>
              </a:ext>
            </a:extLst>
          </p:cNvPr>
          <p:cNvSpPr/>
          <p:nvPr/>
        </p:nvSpPr>
        <p:spPr>
          <a:xfrm>
            <a:off x="7800617" y="5027487"/>
            <a:ext cx="270548" cy="284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D415D2B-EDC3-484C-BB42-8FC918911536}"/>
              </a:ext>
            </a:extLst>
          </p:cNvPr>
          <p:cNvSpPr/>
          <p:nvPr/>
        </p:nvSpPr>
        <p:spPr>
          <a:xfrm>
            <a:off x="10448550" y="5013441"/>
            <a:ext cx="270548" cy="284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DBAB755-95AD-FF4F-B464-158D4EBD96DF}"/>
              </a:ext>
            </a:extLst>
          </p:cNvPr>
          <p:cNvGrpSpPr/>
          <p:nvPr/>
        </p:nvGrpSpPr>
        <p:grpSpPr>
          <a:xfrm>
            <a:off x="2915480" y="816658"/>
            <a:ext cx="7116418" cy="4863539"/>
            <a:chOff x="2915480" y="816658"/>
            <a:chExt cx="7116418" cy="4863539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51E87FC5-34D3-D340-87B5-2C1D8A4DC76B}"/>
                </a:ext>
              </a:extLst>
            </p:cNvPr>
            <p:cNvSpPr/>
            <p:nvPr/>
          </p:nvSpPr>
          <p:spPr>
            <a:xfrm>
              <a:off x="2915480" y="816658"/>
              <a:ext cx="7116418" cy="4863539"/>
            </a:xfrm>
            <a:prstGeom prst="roundRect">
              <a:avLst>
                <a:gd name="adj" fmla="val 1681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F2020A7-A6ED-C54A-B1A6-A21640BD2861}"/>
                </a:ext>
              </a:extLst>
            </p:cNvPr>
            <p:cNvSpPr/>
            <p:nvPr/>
          </p:nvSpPr>
          <p:spPr>
            <a:xfrm>
              <a:off x="3382142" y="1590257"/>
              <a:ext cx="6212432" cy="447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Number of Seats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638B7B6-8857-AE46-854F-954A6EE0B56C}"/>
                </a:ext>
              </a:extLst>
            </p:cNvPr>
            <p:cNvSpPr/>
            <p:nvPr/>
          </p:nvSpPr>
          <p:spPr>
            <a:xfrm>
              <a:off x="3382142" y="2219195"/>
              <a:ext cx="6212432" cy="4477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B525E13-86AD-2445-AACD-76588D1132E0}"/>
                </a:ext>
              </a:extLst>
            </p:cNvPr>
            <p:cNvSpPr/>
            <p:nvPr/>
          </p:nvSpPr>
          <p:spPr>
            <a:xfrm>
              <a:off x="3408648" y="4880933"/>
              <a:ext cx="2720486" cy="5433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6445678-0848-BF48-8C97-071C6285EF4F}"/>
                </a:ext>
              </a:extLst>
            </p:cNvPr>
            <p:cNvSpPr/>
            <p:nvPr/>
          </p:nvSpPr>
          <p:spPr>
            <a:xfrm>
              <a:off x="6860836" y="4880934"/>
              <a:ext cx="2720486" cy="54333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Cancel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F0E1F9D-0679-5D4D-B345-909C6F0077A7}"/>
                </a:ext>
              </a:extLst>
            </p:cNvPr>
            <p:cNvSpPr/>
            <p:nvPr/>
          </p:nvSpPr>
          <p:spPr>
            <a:xfrm>
              <a:off x="3367473" y="977354"/>
              <a:ext cx="6212432" cy="447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Add Table</a:t>
              </a:r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4C7840C-B282-4449-9CEA-A3F66D8CE2E1}"/>
              </a:ext>
            </a:extLst>
          </p:cNvPr>
          <p:cNvSpPr/>
          <p:nvPr/>
        </p:nvSpPr>
        <p:spPr>
          <a:xfrm>
            <a:off x="106807" y="66269"/>
            <a:ext cx="901148" cy="5267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DF115CA-64E3-8649-93B8-C91B084F1F04}"/>
              </a:ext>
            </a:extLst>
          </p:cNvPr>
          <p:cNvSpPr txBox="1"/>
          <p:nvPr/>
        </p:nvSpPr>
        <p:spPr>
          <a:xfrm>
            <a:off x="8921262" y="6397030"/>
            <a:ext cx="29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Admin-Table-Add</a:t>
            </a:r>
          </a:p>
        </p:txBody>
      </p:sp>
    </p:spTree>
    <p:extLst>
      <p:ext uri="{BB962C8B-B14F-4D97-AF65-F5344CB8AC3E}">
        <p14:creationId xmlns:p14="http://schemas.microsoft.com/office/powerpoint/2010/main" val="3667072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205465-1B3A-A543-81CE-44C2ABE9734E}"/>
              </a:ext>
            </a:extLst>
          </p:cNvPr>
          <p:cNvSpPr/>
          <p:nvPr/>
        </p:nvSpPr>
        <p:spPr>
          <a:xfrm>
            <a:off x="0" y="0"/>
            <a:ext cx="112643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35C99-5A2B-6842-95F4-650F3C144C94}"/>
              </a:ext>
            </a:extLst>
          </p:cNvPr>
          <p:cNvSpPr/>
          <p:nvPr/>
        </p:nvSpPr>
        <p:spPr>
          <a:xfrm>
            <a:off x="112642" y="801749"/>
            <a:ext cx="901147" cy="41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DE0510-324C-E741-81B7-919CAFC973C4}"/>
              </a:ext>
            </a:extLst>
          </p:cNvPr>
          <p:cNvSpPr/>
          <p:nvPr/>
        </p:nvSpPr>
        <p:spPr>
          <a:xfrm>
            <a:off x="96080" y="2108745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583A37-B944-3043-BA9F-4184DABBF581}"/>
              </a:ext>
            </a:extLst>
          </p:cNvPr>
          <p:cNvSpPr/>
          <p:nvPr/>
        </p:nvSpPr>
        <p:spPr>
          <a:xfrm>
            <a:off x="1245704" y="66269"/>
            <a:ext cx="10827027" cy="5168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C5BD12-49FC-1247-8426-B858E1393CEC}"/>
              </a:ext>
            </a:extLst>
          </p:cNvPr>
          <p:cNvSpPr/>
          <p:nvPr/>
        </p:nvSpPr>
        <p:spPr>
          <a:xfrm>
            <a:off x="1252330" y="728878"/>
            <a:ext cx="10827027" cy="5393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C81728-5FFE-0848-AA38-9B4DF13A8025}"/>
              </a:ext>
            </a:extLst>
          </p:cNvPr>
          <p:cNvSpPr/>
          <p:nvPr/>
        </p:nvSpPr>
        <p:spPr>
          <a:xfrm>
            <a:off x="1404729" y="172287"/>
            <a:ext cx="1868558" cy="29816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Table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DE34873-6038-AB40-AEA3-F3BF9EFC1DF9}"/>
              </a:ext>
            </a:extLst>
          </p:cNvPr>
          <p:cNvSpPr/>
          <p:nvPr/>
        </p:nvSpPr>
        <p:spPr>
          <a:xfrm>
            <a:off x="96079" y="1558773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C8D3472-8E67-D84A-882B-476C45886EBD}"/>
              </a:ext>
            </a:extLst>
          </p:cNvPr>
          <p:cNvSpPr/>
          <p:nvPr/>
        </p:nvSpPr>
        <p:spPr>
          <a:xfrm>
            <a:off x="106807" y="2696806"/>
            <a:ext cx="901147" cy="4108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Table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C2021A7-349F-3A44-87DC-C4BF7DDE9F3A}"/>
              </a:ext>
            </a:extLst>
          </p:cNvPr>
          <p:cNvSpPr/>
          <p:nvPr/>
        </p:nvSpPr>
        <p:spPr>
          <a:xfrm>
            <a:off x="106806" y="3289840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01273B5-7EB1-154C-96E3-3ECAA49B0F41}"/>
              </a:ext>
            </a:extLst>
          </p:cNvPr>
          <p:cNvSpPr/>
          <p:nvPr/>
        </p:nvSpPr>
        <p:spPr>
          <a:xfrm>
            <a:off x="106806" y="3877904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5A6EA41-6BB7-6F4F-BB00-A0B054E31685}"/>
              </a:ext>
            </a:extLst>
          </p:cNvPr>
          <p:cNvSpPr/>
          <p:nvPr/>
        </p:nvSpPr>
        <p:spPr>
          <a:xfrm>
            <a:off x="3763617" y="172287"/>
            <a:ext cx="848140" cy="298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B39A50-FBDD-9448-8687-51879B4AC7AE}"/>
              </a:ext>
            </a:extLst>
          </p:cNvPr>
          <p:cNvSpPr/>
          <p:nvPr/>
        </p:nvSpPr>
        <p:spPr>
          <a:xfrm>
            <a:off x="1596199" y="942556"/>
            <a:ext cx="2234495" cy="202426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0/2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F9A209-AE3A-334E-B5EA-D304BF90676B}"/>
              </a:ext>
            </a:extLst>
          </p:cNvPr>
          <p:cNvSpPr/>
          <p:nvPr/>
        </p:nvSpPr>
        <p:spPr>
          <a:xfrm>
            <a:off x="4174990" y="934270"/>
            <a:ext cx="2234495" cy="202426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0/4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0A80D77-95FC-514F-90E9-8624B96778E4}"/>
              </a:ext>
            </a:extLst>
          </p:cNvPr>
          <p:cNvSpPr/>
          <p:nvPr/>
        </p:nvSpPr>
        <p:spPr>
          <a:xfrm>
            <a:off x="6849869" y="942556"/>
            <a:ext cx="2234495" cy="202426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4/4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7B05B76-7D18-654A-A383-732EBD20D6EA}"/>
              </a:ext>
            </a:extLst>
          </p:cNvPr>
          <p:cNvSpPr/>
          <p:nvPr/>
        </p:nvSpPr>
        <p:spPr>
          <a:xfrm>
            <a:off x="9500566" y="934270"/>
            <a:ext cx="2234495" cy="2024269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4/4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COOKING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383CE3-4BF0-9242-AFB9-C9B9CFB84490}"/>
              </a:ext>
            </a:extLst>
          </p:cNvPr>
          <p:cNvSpPr/>
          <p:nvPr/>
        </p:nvSpPr>
        <p:spPr>
          <a:xfrm>
            <a:off x="1596199" y="3294817"/>
            <a:ext cx="2234495" cy="2024269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3/4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COOKING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F6CAF6D-09E6-8B45-83BF-A4580A542983}"/>
              </a:ext>
            </a:extLst>
          </p:cNvPr>
          <p:cNvSpPr/>
          <p:nvPr/>
        </p:nvSpPr>
        <p:spPr>
          <a:xfrm>
            <a:off x="4174990" y="3286531"/>
            <a:ext cx="2234495" cy="20242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0/4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57E3A07-3422-A84E-A09B-D1F09EB2A9A1}"/>
              </a:ext>
            </a:extLst>
          </p:cNvPr>
          <p:cNvSpPr/>
          <p:nvPr/>
        </p:nvSpPr>
        <p:spPr>
          <a:xfrm>
            <a:off x="6849869" y="3294817"/>
            <a:ext cx="2234495" cy="2024269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4/4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UNPAID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D12DAAC-3147-A540-93B1-3E0965E98273}"/>
              </a:ext>
            </a:extLst>
          </p:cNvPr>
          <p:cNvSpPr/>
          <p:nvPr/>
        </p:nvSpPr>
        <p:spPr>
          <a:xfrm>
            <a:off x="9500566" y="3286531"/>
            <a:ext cx="2234495" cy="2024269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5/6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UNPAID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C90290-3458-D648-8D32-6D40C84956DE}"/>
              </a:ext>
            </a:extLst>
          </p:cNvPr>
          <p:cNvSpPr/>
          <p:nvPr/>
        </p:nvSpPr>
        <p:spPr>
          <a:xfrm>
            <a:off x="1596199" y="942556"/>
            <a:ext cx="471140" cy="2849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B65C350-4AB4-C443-8CE1-A63116D01198}"/>
              </a:ext>
            </a:extLst>
          </p:cNvPr>
          <p:cNvSpPr/>
          <p:nvPr/>
        </p:nvSpPr>
        <p:spPr>
          <a:xfrm>
            <a:off x="2067339" y="945863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A818142-D43A-0144-B27B-9B751841B21E}"/>
              </a:ext>
            </a:extLst>
          </p:cNvPr>
          <p:cNvSpPr/>
          <p:nvPr/>
        </p:nvSpPr>
        <p:spPr>
          <a:xfrm>
            <a:off x="3016244" y="940883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1E81E8-8DB9-1342-9045-D856E8D66303}"/>
              </a:ext>
            </a:extLst>
          </p:cNvPr>
          <p:cNvSpPr/>
          <p:nvPr/>
        </p:nvSpPr>
        <p:spPr>
          <a:xfrm>
            <a:off x="2538479" y="940884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394926B-5273-5F41-A64C-348B10A696A8}"/>
              </a:ext>
            </a:extLst>
          </p:cNvPr>
          <p:cNvSpPr/>
          <p:nvPr/>
        </p:nvSpPr>
        <p:spPr>
          <a:xfrm>
            <a:off x="3441954" y="940882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F2A2997-E99D-7740-9D3A-1AD5912079B9}"/>
              </a:ext>
            </a:extLst>
          </p:cNvPr>
          <p:cNvSpPr/>
          <p:nvPr/>
        </p:nvSpPr>
        <p:spPr>
          <a:xfrm>
            <a:off x="4148664" y="912772"/>
            <a:ext cx="471140" cy="2849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1005F2E-3AD8-2A46-9D93-FD887753D038}"/>
              </a:ext>
            </a:extLst>
          </p:cNvPr>
          <p:cNvSpPr/>
          <p:nvPr/>
        </p:nvSpPr>
        <p:spPr>
          <a:xfrm>
            <a:off x="4619804" y="916079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35E8B7B-FE36-2848-A434-24E0DED40B2A}"/>
              </a:ext>
            </a:extLst>
          </p:cNvPr>
          <p:cNvSpPr/>
          <p:nvPr/>
        </p:nvSpPr>
        <p:spPr>
          <a:xfrm>
            <a:off x="5568709" y="911099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5D6A01E-80E7-D545-81F1-8D482DA5B4D8}"/>
              </a:ext>
            </a:extLst>
          </p:cNvPr>
          <p:cNvSpPr/>
          <p:nvPr/>
        </p:nvSpPr>
        <p:spPr>
          <a:xfrm>
            <a:off x="5090944" y="911100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1542910-5411-D747-9FED-0A33DE06ED2D}"/>
              </a:ext>
            </a:extLst>
          </p:cNvPr>
          <p:cNvSpPr/>
          <p:nvPr/>
        </p:nvSpPr>
        <p:spPr>
          <a:xfrm>
            <a:off x="5994419" y="911098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A836916-ED07-0441-BC2C-7AC692B92F01}"/>
              </a:ext>
            </a:extLst>
          </p:cNvPr>
          <p:cNvSpPr/>
          <p:nvPr/>
        </p:nvSpPr>
        <p:spPr>
          <a:xfrm>
            <a:off x="6824615" y="911096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C78C331-C469-5F40-BD0C-8393F357D25F}"/>
              </a:ext>
            </a:extLst>
          </p:cNvPr>
          <p:cNvSpPr/>
          <p:nvPr/>
        </p:nvSpPr>
        <p:spPr>
          <a:xfrm>
            <a:off x="7295755" y="914403"/>
            <a:ext cx="471140" cy="2849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F7B8BBE-F025-7F48-8081-F60E7015A9AD}"/>
              </a:ext>
            </a:extLst>
          </p:cNvPr>
          <p:cNvSpPr/>
          <p:nvPr/>
        </p:nvSpPr>
        <p:spPr>
          <a:xfrm>
            <a:off x="8244660" y="909423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01129F3-98AE-224F-99ED-BDB182F6FF86}"/>
              </a:ext>
            </a:extLst>
          </p:cNvPr>
          <p:cNvSpPr/>
          <p:nvPr/>
        </p:nvSpPr>
        <p:spPr>
          <a:xfrm>
            <a:off x="7766895" y="909424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939DEC0-B5EA-7646-B331-6E8FF40D9FF7}"/>
              </a:ext>
            </a:extLst>
          </p:cNvPr>
          <p:cNvSpPr/>
          <p:nvPr/>
        </p:nvSpPr>
        <p:spPr>
          <a:xfrm>
            <a:off x="8670370" y="909422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6A6F6E6-A6B8-F244-86A2-CB973F70CFD0}"/>
              </a:ext>
            </a:extLst>
          </p:cNvPr>
          <p:cNvSpPr/>
          <p:nvPr/>
        </p:nvSpPr>
        <p:spPr>
          <a:xfrm>
            <a:off x="9470500" y="917753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1D952C-4056-194D-88F5-2582181B80C6}"/>
              </a:ext>
            </a:extLst>
          </p:cNvPr>
          <p:cNvSpPr/>
          <p:nvPr/>
        </p:nvSpPr>
        <p:spPr>
          <a:xfrm>
            <a:off x="9941640" y="921060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450C98B-DD70-104B-82E0-B01EECF7A4C2}"/>
              </a:ext>
            </a:extLst>
          </p:cNvPr>
          <p:cNvSpPr/>
          <p:nvPr/>
        </p:nvSpPr>
        <p:spPr>
          <a:xfrm>
            <a:off x="10890545" y="916080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CAB5716-B76D-0940-AD4F-4A6F21A8A330}"/>
              </a:ext>
            </a:extLst>
          </p:cNvPr>
          <p:cNvSpPr/>
          <p:nvPr/>
        </p:nvSpPr>
        <p:spPr>
          <a:xfrm>
            <a:off x="10412780" y="916081"/>
            <a:ext cx="471140" cy="2849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1CAD796-683F-6A44-8689-8CC5902F9824}"/>
              </a:ext>
            </a:extLst>
          </p:cNvPr>
          <p:cNvSpPr/>
          <p:nvPr/>
        </p:nvSpPr>
        <p:spPr>
          <a:xfrm>
            <a:off x="11316255" y="916079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092D3E2-75A2-1545-ACA8-E15A53F21941}"/>
              </a:ext>
            </a:extLst>
          </p:cNvPr>
          <p:cNvSpPr/>
          <p:nvPr/>
        </p:nvSpPr>
        <p:spPr>
          <a:xfrm>
            <a:off x="1555213" y="3286531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FDD69CF-1761-0E4C-BB5A-25489917D905}"/>
              </a:ext>
            </a:extLst>
          </p:cNvPr>
          <p:cNvSpPr/>
          <p:nvPr/>
        </p:nvSpPr>
        <p:spPr>
          <a:xfrm>
            <a:off x="2026353" y="3289838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D606DB-4F07-E44F-B9CB-8FE4DD816CD1}"/>
              </a:ext>
            </a:extLst>
          </p:cNvPr>
          <p:cNvSpPr/>
          <p:nvPr/>
        </p:nvSpPr>
        <p:spPr>
          <a:xfrm>
            <a:off x="2975258" y="3284858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C0DB913-FE12-7C48-B223-CFBC8447D560}"/>
              </a:ext>
            </a:extLst>
          </p:cNvPr>
          <p:cNvSpPr/>
          <p:nvPr/>
        </p:nvSpPr>
        <p:spPr>
          <a:xfrm>
            <a:off x="2497493" y="3284859"/>
            <a:ext cx="471140" cy="2849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B565BD1-7B59-A94F-8366-2D5D341D0A89}"/>
              </a:ext>
            </a:extLst>
          </p:cNvPr>
          <p:cNvSpPr/>
          <p:nvPr/>
        </p:nvSpPr>
        <p:spPr>
          <a:xfrm>
            <a:off x="3400968" y="3284857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DE7F08B-8B2D-A948-B950-ECABCFAAF7DC}"/>
              </a:ext>
            </a:extLst>
          </p:cNvPr>
          <p:cNvSpPr/>
          <p:nvPr/>
        </p:nvSpPr>
        <p:spPr>
          <a:xfrm>
            <a:off x="6796578" y="3284857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B22C9DB-B29F-1845-95E3-FF89FFE6AF61}"/>
              </a:ext>
            </a:extLst>
          </p:cNvPr>
          <p:cNvSpPr/>
          <p:nvPr/>
        </p:nvSpPr>
        <p:spPr>
          <a:xfrm>
            <a:off x="7267718" y="3288164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DB2F482-DBB1-8545-9058-60652EA82660}"/>
              </a:ext>
            </a:extLst>
          </p:cNvPr>
          <p:cNvSpPr/>
          <p:nvPr/>
        </p:nvSpPr>
        <p:spPr>
          <a:xfrm>
            <a:off x="8216623" y="3283184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96FA9D-7310-1E45-944F-1A1D4186175F}"/>
              </a:ext>
            </a:extLst>
          </p:cNvPr>
          <p:cNvSpPr/>
          <p:nvPr/>
        </p:nvSpPr>
        <p:spPr>
          <a:xfrm>
            <a:off x="7738858" y="3283185"/>
            <a:ext cx="471140" cy="2849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26CD2B4-A4F4-8740-9977-02670D53BB32}"/>
              </a:ext>
            </a:extLst>
          </p:cNvPr>
          <p:cNvSpPr/>
          <p:nvPr/>
        </p:nvSpPr>
        <p:spPr>
          <a:xfrm>
            <a:off x="8642333" y="3283183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079B147-3046-2343-824D-2FBBBC81EB7C}"/>
              </a:ext>
            </a:extLst>
          </p:cNvPr>
          <p:cNvSpPr/>
          <p:nvPr/>
        </p:nvSpPr>
        <p:spPr>
          <a:xfrm>
            <a:off x="9447683" y="3255892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539CA0-F228-D84C-B070-B896743C646C}"/>
              </a:ext>
            </a:extLst>
          </p:cNvPr>
          <p:cNvSpPr/>
          <p:nvPr/>
        </p:nvSpPr>
        <p:spPr>
          <a:xfrm>
            <a:off x="9918823" y="3259199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6147D6C-94BF-044A-BFE7-A49064FAE930}"/>
              </a:ext>
            </a:extLst>
          </p:cNvPr>
          <p:cNvSpPr/>
          <p:nvPr/>
        </p:nvSpPr>
        <p:spPr>
          <a:xfrm>
            <a:off x="10867728" y="3254219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5261988-E449-D94F-8688-45D12D141CBA}"/>
              </a:ext>
            </a:extLst>
          </p:cNvPr>
          <p:cNvSpPr/>
          <p:nvPr/>
        </p:nvSpPr>
        <p:spPr>
          <a:xfrm>
            <a:off x="10389963" y="3254220"/>
            <a:ext cx="471140" cy="2849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E445776-5001-B145-B3AD-DE7FDA58120C}"/>
              </a:ext>
            </a:extLst>
          </p:cNvPr>
          <p:cNvSpPr/>
          <p:nvPr/>
        </p:nvSpPr>
        <p:spPr>
          <a:xfrm>
            <a:off x="11293438" y="3254218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078BB05-6ECB-6848-B2C3-C11FD7CBD5A2}"/>
              </a:ext>
            </a:extLst>
          </p:cNvPr>
          <p:cNvSpPr/>
          <p:nvPr/>
        </p:nvSpPr>
        <p:spPr>
          <a:xfrm>
            <a:off x="6837929" y="2660360"/>
            <a:ext cx="1090888" cy="3048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4868640-A03B-B241-A26B-46B80DF082BB}"/>
              </a:ext>
            </a:extLst>
          </p:cNvPr>
          <p:cNvSpPr/>
          <p:nvPr/>
        </p:nvSpPr>
        <p:spPr>
          <a:xfrm>
            <a:off x="7928817" y="2653733"/>
            <a:ext cx="1155547" cy="30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Checkout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39796C2-ABA7-AE45-B8AA-DB741F638660}"/>
              </a:ext>
            </a:extLst>
          </p:cNvPr>
          <p:cNvGrpSpPr/>
          <p:nvPr/>
        </p:nvGrpSpPr>
        <p:grpSpPr>
          <a:xfrm>
            <a:off x="9494595" y="2666986"/>
            <a:ext cx="2246435" cy="311433"/>
            <a:chOff x="1748599" y="2812759"/>
            <a:chExt cx="2246435" cy="311433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3679D85-CD4C-344E-BC6E-81519091123C}"/>
                </a:ext>
              </a:extLst>
            </p:cNvPr>
            <p:cNvSpPr/>
            <p:nvPr/>
          </p:nvSpPr>
          <p:spPr>
            <a:xfrm>
              <a:off x="1748599" y="2819386"/>
              <a:ext cx="1090888" cy="3048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6982372-963C-BB45-B47F-115C77270C6A}"/>
                </a:ext>
              </a:extLst>
            </p:cNvPr>
            <p:cNvSpPr/>
            <p:nvPr/>
          </p:nvSpPr>
          <p:spPr>
            <a:xfrm>
              <a:off x="2839487" y="2812759"/>
              <a:ext cx="1155547" cy="3064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Checkout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5B9C733-E78F-A64D-8CB1-65310F942F04}"/>
              </a:ext>
            </a:extLst>
          </p:cNvPr>
          <p:cNvGrpSpPr/>
          <p:nvPr/>
        </p:nvGrpSpPr>
        <p:grpSpPr>
          <a:xfrm>
            <a:off x="1556357" y="4999367"/>
            <a:ext cx="2246435" cy="311433"/>
            <a:chOff x="1748599" y="2812759"/>
            <a:chExt cx="2246435" cy="311433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F6CA836-F291-EB45-A88B-D169C32E41BE}"/>
                </a:ext>
              </a:extLst>
            </p:cNvPr>
            <p:cNvSpPr/>
            <p:nvPr/>
          </p:nvSpPr>
          <p:spPr>
            <a:xfrm>
              <a:off x="1748599" y="2819386"/>
              <a:ext cx="1090888" cy="3048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C79C7D0-30A7-3042-B9B1-F9CB8D837DB9}"/>
                </a:ext>
              </a:extLst>
            </p:cNvPr>
            <p:cNvSpPr/>
            <p:nvPr/>
          </p:nvSpPr>
          <p:spPr>
            <a:xfrm>
              <a:off x="2839487" y="2812759"/>
              <a:ext cx="1155547" cy="3064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Checkout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B38CE0B-01F3-734F-9608-A5CFCF127B5C}"/>
              </a:ext>
            </a:extLst>
          </p:cNvPr>
          <p:cNvGrpSpPr/>
          <p:nvPr/>
        </p:nvGrpSpPr>
        <p:grpSpPr>
          <a:xfrm>
            <a:off x="6838158" y="5035784"/>
            <a:ext cx="2246435" cy="311433"/>
            <a:chOff x="1748599" y="2812759"/>
            <a:chExt cx="2246435" cy="311433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D1C9554-1EBF-184E-B199-9CA4605BE296}"/>
                </a:ext>
              </a:extLst>
            </p:cNvPr>
            <p:cNvSpPr/>
            <p:nvPr/>
          </p:nvSpPr>
          <p:spPr>
            <a:xfrm>
              <a:off x="1748599" y="2819386"/>
              <a:ext cx="1090888" cy="3048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ADDEADA-48C0-4A48-8535-E2625006279C}"/>
                </a:ext>
              </a:extLst>
            </p:cNvPr>
            <p:cNvSpPr/>
            <p:nvPr/>
          </p:nvSpPr>
          <p:spPr>
            <a:xfrm>
              <a:off x="2839487" y="2812759"/>
              <a:ext cx="1155547" cy="3064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Checkout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256D17B-EB26-994D-92F2-EC99D58E7903}"/>
              </a:ext>
            </a:extLst>
          </p:cNvPr>
          <p:cNvGrpSpPr/>
          <p:nvPr/>
        </p:nvGrpSpPr>
        <p:grpSpPr>
          <a:xfrm>
            <a:off x="9502315" y="5033300"/>
            <a:ext cx="2246435" cy="311433"/>
            <a:chOff x="1748599" y="2812759"/>
            <a:chExt cx="2246435" cy="311433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EB0E0C5-9BE4-E440-8ED7-17EBE0BF0B2F}"/>
                </a:ext>
              </a:extLst>
            </p:cNvPr>
            <p:cNvSpPr/>
            <p:nvPr/>
          </p:nvSpPr>
          <p:spPr>
            <a:xfrm>
              <a:off x="1748599" y="2819386"/>
              <a:ext cx="1090888" cy="3048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B4E1C7A-71F0-5342-8A04-DB94C65816CB}"/>
                </a:ext>
              </a:extLst>
            </p:cNvPr>
            <p:cNvSpPr/>
            <p:nvPr/>
          </p:nvSpPr>
          <p:spPr>
            <a:xfrm>
              <a:off x="2839487" y="2812759"/>
              <a:ext cx="1155547" cy="3064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Checkout</a:t>
              </a:r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00D9A12-D9B9-DB45-AD43-F553AE96AFAD}"/>
              </a:ext>
            </a:extLst>
          </p:cNvPr>
          <p:cNvSpPr/>
          <p:nvPr/>
        </p:nvSpPr>
        <p:spPr>
          <a:xfrm>
            <a:off x="4145473" y="3284855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2750B38-D26D-E849-A5A1-25C76A56E24A}"/>
              </a:ext>
            </a:extLst>
          </p:cNvPr>
          <p:cNvSpPr/>
          <p:nvPr/>
        </p:nvSpPr>
        <p:spPr>
          <a:xfrm>
            <a:off x="4616613" y="3288162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D7BD0E2-79D5-654F-A9E8-6EA5454147F2}"/>
              </a:ext>
            </a:extLst>
          </p:cNvPr>
          <p:cNvSpPr/>
          <p:nvPr/>
        </p:nvSpPr>
        <p:spPr>
          <a:xfrm>
            <a:off x="5565518" y="3283182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E387010-D4BD-6649-9DAB-EF2D3A9BC0D9}"/>
              </a:ext>
            </a:extLst>
          </p:cNvPr>
          <p:cNvSpPr/>
          <p:nvPr/>
        </p:nvSpPr>
        <p:spPr>
          <a:xfrm>
            <a:off x="5087753" y="3283183"/>
            <a:ext cx="471140" cy="28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FADC327-FE00-4341-B6C3-28683DBAE147}"/>
              </a:ext>
            </a:extLst>
          </p:cNvPr>
          <p:cNvSpPr/>
          <p:nvPr/>
        </p:nvSpPr>
        <p:spPr>
          <a:xfrm>
            <a:off x="5991228" y="3283181"/>
            <a:ext cx="471140" cy="2849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BE8236C-0F94-3C47-AB50-E764E4128C91}"/>
              </a:ext>
            </a:extLst>
          </p:cNvPr>
          <p:cNvGrpSpPr/>
          <p:nvPr/>
        </p:nvGrpSpPr>
        <p:grpSpPr>
          <a:xfrm>
            <a:off x="1961322" y="816658"/>
            <a:ext cx="9872868" cy="5451628"/>
            <a:chOff x="2915480" y="816658"/>
            <a:chExt cx="7116418" cy="4863539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E6B5FB8D-B567-0748-86B7-4DC3F4CA875F}"/>
                </a:ext>
              </a:extLst>
            </p:cNvPr>
            <p:cNvSpPr/>
            <p:nvPr/>
          </p:nvSpPr>
          <p:spPr>
            <a:xfrm>
              <a:off x="2915480" y="816658"/>
              <a:ext cx="7116418" cy="4863539"/>
            </a:xfrm>
            <a:prstGeom prst="roundRect">
              <a:avLst>
                <a:gd name="adj" fmla="val 1681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2CF536C-8140-E44F-89B9-213FAD79B1C4}"/>
                </a:ext>
              </a:extLst>
            </p:cNvPr>
            <p:cNvSpPr/>
            <p:nvPr/>
          </p:nvSpPr>
          <p:spPr>
            <a:xfrm>
              <a:off x="3408648" y="4880933"/>
              <a:ext cx="2751211" cy="5433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95D4C2D-31DE-2949-B13E-1A3FC2BC92A2}"/>
                </a:ext>
              </a:extLst>
            </p:cNvPr>
            <p:cNvSpPr/>
            <p:nvPr/>
          </p:nvSpPr>
          <p:spPr>
            <a:xfrm>
              <a:off x="6860836" y="4880934"/>
              <a:ext cx="2720486" cy="54333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Cancel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7D5024D-5DEC-2045-8DD3-A8A3236CF2A7}"/>
                </a:ext>
              </a:extLst>
            </p:cNvPr>
            <p:cNvSpPr/>
            <p:nvPr/>
          </p:nvSpPr>
          <p:spPr>
            <a:xfrm>
              <a:off x="3367473" y="977354"/>
              <a:ext cx="6212432" cy="3299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Table 5 Order Detail</a:t>
              </a: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3D5B35D-B322-C246-9050-D9EEDBA6CB2B}"/>
              </a:ext>
            </a:extLst>
          </p:cNvPr>
          <p:cNvSpPr/>
          <p:nvPr/>
        </p:nvSpPr>
        <p:spPr>
          <a:xfrm>
            <a:off x="106807" y="66269"/>
            <a:ext cx="901148" cy="5267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38F598A-8BF8-604E-83C3-49032D8735F2}"/>
              </a:ext>
            </a:extLst>
          </p:cNvPr>
          <p:cNvSpPr txBox="1"/>
          <p:nvPr/>
        </p:nvSpPr>
        <p:spPr>
          <a:xfrm>
            <a:off x="8921262" y="6397030"/>
            <a:ext cx="29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Admin-Table-</a:t>
            </a:r>
            <a:r>
              <a:rPr lang="en-US" dirty="0" err="1"/>
              <a:t>OrderDetail</a:t>
            </a:r>
            <a:endParaRPr lang="en-US" dirty="0"/>
          </a:p>
        </p:txBody>
      </p:sp>
      <p:graphicFrame>
        <p:nvGraphicFramePr>
          <p:cNvPr id="115" name="Table 114">
            <a:extLst>
              <a:ext uri="{FF2B5EF4-FFF2-40B4-BE49-F238E27FC236}">
                <a16:creationId xmlns:a16="http://schemas.microsoft.com/office/drawing/2014/main" id="{67FAFD4E-E85F-7F4E-961E-731C5B490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908925"/>
              </p:ext>
            </p:extLst>
          </p:nvPr>
        </p:nvGraphicFramePr>
        <p:xfrm>
          <a:off x="2588388" y="1992604"/>
          <a:ext cx="8618736" cy="241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456">
                  <a:extLst>
                    <a:ext uri="{9D8B030D-6E8A-4147-A177-3AD203B41FA5}">
                      <a16:colId xmlns:a16="http://schemas.microsoft.com/office/drawing/2014/main" val="2464042105"/>
                    </a:ext>
                  </a:extLst>
                </a:gridCol>
                <a:gridCol w="1436456">
                  <a:extLst>
                    <a:ext uri="{9D8B030D-6E8A-4147-A177-3AD203B41FA5}">
                      <a16:colId xmlns:a16="http://schemas.microsoft.com/office/drawing/2014/main" val="2780857004"/>
                    </a:ext>
                  </a:extLst>
                </a:gridCol>
                <a:gridCol w="1436456">
                  <a:extLst>
                    <a:ext uri="{9D8B030D-6E8A-4147-A177-3AD203B41FA5}">
                      <a16:colId xmlns:a16="http://schemas.microsoft.com/office/drawing/2014/main" val="3257321872"/>
                    </a:ext>
                  </a:extLst>
                </a:gridCol>
                <a:gridCol w="1436456">
                  <a:extLst>
                    <a:ext uri="{9D8B030D-6E8A-4147-A177-3AD203B41FA5}">
                      <a16:colId xmlns:a16="http://schemas.microsoft.com/office/drawing/2014/main" val="610056090"/>
                    </a:ext>
                  </a:extLst>
                </a:gridCol>
                <a:gridCol w="1436456">
                  <a:extLst>
                    <a:ext uri="{9D8B030D-6E8A-4147-A177-3AD203B41FA5}">
                      <a16:colId xmlns:a16="http://schemas.microsoft.com/office/drawing/2014/main" val="2449118071"/>
                    </a:ext>
                  </a:extLst>
                </a:gridCol>
                <a:gridCol w="1436456">
                  <a:extLst>
                    <a:ext uri="{9D8B030D-6E8A-4147-A177-3AD203B41FA5}">
                      <a16:colId xmlns:a16="http://schemas.microsoft.com/office/drawing/2014/main" val="645372077"/>
                    </a:ext>
                  </a:extLst>
                </a:gridCol>
              </a:tblGrid>
              <a:tr h="482933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11361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- 1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-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34727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25787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25256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463811"/>
                  </a:ext>
                </a:extLst>
              </a:tr>
            </a:tbl>
          </a:graphicData>
        </a:graphic>
      </p:graphicFrame>
      <p:sp>
        <p:nvSpPr>
          <p:cNvPr id="116" name="Rectangle 115">
            <a:extLst>
              <a:ext uri="{FF2B5EF4-FFF2-40B4-BE49-F238E27FC236}">
                <a16:creationId xmlns:a16="http://schemas.microsoft.com/office/drawing/2014/main" id="{832125A0-413E-3D48-8BCD-B76D5B4A04DA}"/>
              </a:ext>
            </a:extLst>
          </p:cNvPr>
          <p:cNvSpPr/>
          <p:nvPr/>
        </p:nvSpPr>
        <p:spPr>
          <a:xfrm>
            <a:off x="2589829" y="1394797"/>
            <a:ext cx="1221247" cy="483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ID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C401F4B-91A6-904B-A6FB-766C4B006B64}"/>
              </a:ext>
            </a:extLst>
          </p:cNvPr>
          <p:cNvSpPr/>
          <p:nvPr/>
        </p:nvSpPr>
        <p:spPr>
          <a:xfrm>
            <a:off x="3813265" y="1397460"/>
            <a:ext cx="2004439" cy="486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047B387-3B58-3B42-9351-4CE25C565AA2}"/>
              </a:ext>
            </a:extLst>
          </p:cNvPr>
          <p:cNvSpPr/>
          <p:nvPr/>
        </p:nvSpPr>
        <p:spPr>
          <a:xfrm>
            <a:off x="2604636" y="4553043"/>
            <a:ext cx="1221247" cy="483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Total Cost: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6ECE704-D26E-BB46-9AA0-E339C7216073}"/>
              </a:ext>
            </a:extLst>
          </p:cNvPr>
          <p:cNvSpPr/>
          <p:nvPr/>
        </p:nvSpPr>
        <p:spPr>
          <a:xfrm>
            <a:off x="3828072" y="4555706"/>
            <a:ext cx="2004439" cy="486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$ 25.99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34F6440-68A9-3541-B40E-ECFA1DCFA384}"/>
              </a:ext>
            </a:extLst>
          </p:cNvPr>
          <p:cNvSpPr/>
          <p:nvPr/>
        </p:nvSpPr>
        <p:spPr>
          <a:xfrm>
            <a:off x="6854908" y="1334803"/>
            <a:ext cx="1681517" cy="483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NumOfPeople</a:t>
            </a:r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4EA9259-7707-C94B-931C-141EE5C6E580}"/>
              </a:ext>
            </a:extLst>
          </p:cNvPr>
          <p:cNvSpPr/>
          <p:nvPr/>
        </p:nvSpPr>
        <p:spPr>
          <a:xfrm>
            <a:off x="8538614" y="1337466"/>
            <a:ext cx="2004439" cy="486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52882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205465-1B3A-A543-81CE-44C2ABE9734E}"/>
              </a:ext>
            </a:extLst>
          </p:cNvPr>
          <p:cNvSpPr/>
          <p:nvPr/>
        </p:nvSpPr>
        <p:spPr>
          <a:xfrm>
            <a:off x="0" y="0"/>
            <a:ext cx="112643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583A37-B944-3043-BA9F-4184DABBF581}"/>
              </a:ext>
            </a:extLst>
          </p:cNvPr>
          <p:cNvSpPr/>
          <p:nvPr/>
        </p:nvSpPr>
        <p:spPr>
          <a:xfrm>
            <a:off x="1245704" y="728869"/>
            <a:ext cx="10827027" cy="5168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C5BD12-49FC-1247-8426-B858E1393CEC}"/>
              </a:ext>
            </a:extLst>
          </p:cNvPr>
          <p:cNvSpPr/>
          <p:nvPr/>
        </p:nvSpPr>
        <p:spPr>
          <a:xfrm>
            <a:off x="1252330" y="1391478"/>
            <a:ext cx="10827027" cy="5393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C81728-5FFE-0848-AA38-9B4DF13A8025}"/>
              </a:ext>
            </a:extLst>
          </p:cNvPr>
          <p:cNvSpPr/>
          <p:nvPr/>
        </p:nvSpPr>
        <p:spPr>
          <a:xfrm>
            <a:off x="1404729" y="834887"/>
            <a:ext cx="1444487" cy="26504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Category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219DEF-3E6D-D947-B700-08AD637D7769}"/>
              </a:ext>
            </a:extLst>
          </p:cNvPr>
          <p:cNvSpPr/>
          <p:nvPr/>
        </p:nvSpPr>
        <p:spPr>
          <a:xfrm>
            <a:off x="3134137" y="841514"/>
            <a:ext cx="1444487" cy="265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Category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02FC67-544D-794C-AC1D-776A9F25009C}"/>
              </a:ext>
            </a:extLst>
          </p:cNvPr>
          <p:cNvSpPr/>
          <p:nvPr/>
        </p:nvSpPr>
        <p:spPr>
          <a:xfrm>
            <a:off x="4737649" y="828262"/>
            <a:ext cx="1444487" cy="265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Category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E51A78-3BF0-9C4B-9846-0B03071EF68F}"/>
              </a:ext>
            </a:extLst>
          </p:cNvPr>
          <p:cNvSpPr/>
          <p:nvPr/>
        </p:nvSpPr>
        <p:spPr>
          <a:xfrm>
            <a:off x="6467057" y="828261"/>
            <a:ext cx="1444487" cy="265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Category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1171A9-3BFC-DF42-A910-730FB42D0898}"/>
              </a:ext>
            </a:extLst>
          </p:cNvPr>
          <p:cNvGrpSpPr/>
          <p:nvPr/>
        </p:nvGrpSpPr>
        <p:grpSpPr>
          <a:xfrm>
            <a:off x="1464363" y="1507425"/>
            <a:ext cx="10351030" cy="2236312"/>
            <a:chOff x="1464363" y="1441165"/>
            <a:chExt cx="10351030" cy="223631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0DC3D39-E3E1-CC44-B253-AAC975F0A16C}"/>
                </a:ext>
              </a:extLst>
            </p:cNvPr>
            <p:cNvGrpSpPr/>
            <p:nvPr/>
          </p:nvGrpSpPr>
          <p:grpSpPr>
            <a:xfrm>
              <a:off x="9423376" y="1457745"/>
              <a:ext cx="2392017" cy="2219732"/>
              <a:chOff x="1404729" y="1530633"/>
              <a:chExt cx="2716697" cy="221973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EB11E8C-421B-A245-AFB2-9662A145B00A}"/>
                  </a:ext>
                </a:extLst>
              </p:cNvPr>
              <p:cNvSpPr/>
              <p:nvPr/>
            </p:nvSpPr>
            <p:spPr>
              <a:xfrm>
                <a:off x="1404729" y="1530633"/>
                <a:ext cx="2716697" cy="2219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3C4F336-980E-EB43-90F2-80FE4C5D180D}"/>
                  </a:ext>
                </a:extLst>
              </p:cNvPr>
              <p:cNvSpPr/>
              <p:nvPr/>
            </p:nvSpPr>
            <p:spPr>
              <a:xfrm>
                <a:off x="1504120" y="1620081"/>
                <a:ext cx="2537794" cy="182548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69D7824-276C-C844-AF0B-8ACBEB2EE4EE}"/>
                  </a:ext>
                </a:extLst>
              </p:cNvPr>
              <p:cNvSpPr/>
              <p:nvPr/>
            </p:nvSpPr>
            <p:spPr>
              <a:xfrm>
                <a:off x="1490868" y="3429000"/>
                <a:ext cx="2537794" cy="3213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Food                   $4.99 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51E79C-B6D7-6E45-99F9-5E731B202D1A}"/>
                </a:ext>
              </a:extLst>
            </p:cNvPr>
            <p:cNvGrpSpPr/>
            <p:nvPr/>
          </p:nvGrpSpPr>
          <p:grpSpPr>
            <a:xfrm>
              <a:off x="6767395" y="1457745"/>
              <a:ext cx="2392017" cy="2219732"/>
              <a:chOff x="1404729" y="1530633"/>
              <a:chExt cx="2716697" cy="2219732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CD961A2-90B1-4D4F-87FA-3556896EC5CB}"/>
                  </a:ext>
                </a:extLst>
              </p:cNvPr>
              <p:cNvSpPr/>
              <p:nvPr/>
            </p:nvSpPr>
            <p:spPr>
              <a:xfrm>
                <a:off x="1404729" y="1530633"/>
                <a:ext cx="2716697" cy="2219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8FA010B-4B62-CA42-BC58-8E6CDF2EAC8B}"/>
                  </a:ext>
                </a:extLst>
              </p:cNvPr>
              <p:cNvSpPr/>
              <p:nvPr/>
            </p:nvSpPr>
            <p:spPr>
              <a:xfrm>
                <a:off x="1504120" y="1620081"/>
                <a:ext cx="2537794" cy="182548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986BFBF-C82E-4C4B-9EA1-54263A8E2088}"/>
                  </a:ext>
                </a:extLst>
              </p:cNvPr>
              <p:cNvSpPr/>
              <p:nvPr/>
            </p:nvSpPr>
            <p:spPr>
              <a:xfrm>
                <a:off x="1490868" y="3429000"/>
                <a:ext cx="2537794" cy="3213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Food                   $4.99 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3E04911-BCBB-D04F-A8B4-BAD6449ADD84}"/>
                </a:ext>
              </a:extLst>
            </p:cNvPr>
            <p:cNvGrpSpPr/>
            <p:nvPr/>
          </p:nvGrpSpPr>
          <p:grpSpPr>
            <a:xfrm>
              <a:off x="4075040" y="1457745"/>
              <a:ext cx="2392017" cy="2219732"/>
              <a:chOff x="1404729" y="1530633"/>
              <a:chExt cx="2716697" cy="221973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361EFD0-5446-7143-8E43-0A91BA118C3A}"/>
                  </a:ext>
                </a:extLst>
              </p:cNvPr>
              <p:cNvSpPr/>
              <p:nvPr/>
            </p:nvSpPr>
            <p:spPr>
              <a:xfrm>
                <a:off x="1404729" y="1530633"/>
                <a:ext cx="2716697" cy="2219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5CB5945-33B2-A140-8704-EE4FC889146A}"/>
                  </a:ext>
                </a:extLst>
              </p:cNvPr>
              <p:cNvSpPr/>
              <p:nvPr/>
            </p:nvSpPr>
            <p:spPr>
              <a:xfrm>
                <a:off x="1504120" y="1620081"/>
                <a:ext cx="2537794" cy="182548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DC56000-67D6-8546-8348-EA40939FFC42}"/>
                  </a:ext>
                </a:extLst>
              </p:cNvPr>
              <p:cNvSpPr/>
              <p:nvPr/>
            </p:nvSpPr>
            <p:spPr>
              <a:xfrm>
                <a:off x="1490868" y="3429000"/>
                <a:ext cx="2537794" cy="3213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Food                   $4.99 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C4D73E0-6A5C-7A4A-98E3-ACBA7D586AAF}"/>
                </a:ext>
              </a:extLst>
            </p:cNvPr>
            <p:cNvGrpSpPr/>
            <p:nvPr/>
          </p:nvGrpSpPr>
          <p:grpSpPr>
            <a:xfrm>
              <a:off x="1464363" y="1441165"/>
              <a:ext cx="2392017" cy="2219732"/>
              <a:chOff x="1404729" y="1530633"/>
              <a:chExt cx="2716697" cy="2219732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2A08ED0-260C-F64D-96C9-1DD60B9A948B}"/>
                  </a:ext>
                </a:extLst>
              </p:cNvPr>
              <p:cNvSpPr/>
              <p:nvPr/>
            </p:nvSpPr>
            <p:spPr>
              <a:xfrm>
                <a:off x="1404729" y="1530633"/>
                <a:ext cx="2716697" cy="2219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3B79CA2-7BAD-4247-83C8-0093357DDDC1}"/>
                  </a:ext>
                </a:extLst>
              </p:cNvPr>
              <p:cNvSpPr/>
              <p:nvPr/>
            </p:nvSpPr>
            <p:spPr>
              <a:xfrm>
                <a:off x="1504120" y="1620081"/>
                <a:ext cx="2537794" cy="182548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84D0557-B8F5-E34A-820E-1D6F2D79D181}"/>
                  </a:ext>
                </a:extLst>
              </p:cNvPr>
              <p:cNvSpPr/>
              <p:nvPr/>
            </p:nvSpPr>
            <p:spPr>
              <a:xfrm>
                <a:off x="1490868" y="3429000"/>
                <a:ext cx="2537794" cy="3213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Food                   $4.99 </a:t>
                </a:r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3A0077-BE94-F24B-A731-98BC4977AB73}"/>
              </a:ext>
            </a:extLst>
          </p:cNvPr>
          <p:cNvGrpSpPr/>
          <p:nvPr/>
        </p:nvGrpSpPr>
        <p:grpSpPr>
          <a:xfrm>
            <a:off x="1456653" y="3902747"/>
            <a:ext cx="10351030" cy="2236312"/>
            <a:chOff x="1464363" y="1441165"/>
            <a:chExt cx="10351030" cy="223631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41664CD-E307-C749-BF95-AC3098BA0DB2}"/>
                </a:ext>
              </a:extLst>
            </p:cNvPr>
            <p:cNvGrpSpPr/>
            <p:nvPr/>
          </p:nvGrpSpPr>
          <p:grpSpPr>
            <a:xfrm>
              <a:off x="9423376" y="1457745"/>
              <a:ext cx="2392017" cy="2219732"/>
              <a:chOff x="1404729" y="1530633"/>
              <a:chExt cx="2716697" cy="2219732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81C271E-5050-7543-9657-61360FF44A04}"/>
                  </a:ext>
                </a:extLst>
              </p:cNvPr>
              <p:cNvSpPr/>
              <p:nvPr/>
            </p:nvSpPr>
            <p:spPr>
              <a:xfrm>
                <a:off x="1404729" y="1530633"/>
                <a:ext cx="2716697" cy="2219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30F168C-15EA-B64B-8C37-7F95CED51928}"/>
                  </a:ext>
                </a:extLst>
              </p:cNvPr>
              <p:cNvSpPr/>
              <p:nvPr/>
            </p:nvSpPr>
            <p:spPr>
              <a:xfrm>
                <a:off x="1504120" y="1620081"/>
                <a:ext cx="2537794" cy="182548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8F0BA62-100C-3141-B26F-772C7BA4FAC6}"/>
                  </a:ext>
                </a:extLst>
              </p:cNvPr>
              <p:cNvSpPr/>
              <p:nvPr/>
            </p:nvSpPr>
            <p:spPr>
              <a:xfrm>
                <a:off x="1490868" y="3429000"/>
                <a:ext cx="2537794" cy="3213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Food                   $4.99 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A0A6901-C08D-CD4C-877B-191204395E8F}"/>
                </a:ext>
              </a:extLst>
            </p:cNvPr>
            <p:cNvGrpSpPr/>
            <p:nvPr/>
          </p:nvGrpSpPr>
          <p:grpSpPr>
            <a:xfrm>
              <a:off x="6767395" y="1457745"/>
              <a:ext cx="2392017" cy="2219732"/>
              <a:chOff x="1404729" y="1530633"/>
              <a:chExt cx="2716697" cy="2219732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DFB2236-92F1-994E-953B-B9E10DB4B2A3}"/>
                  </a:ext>
                </a:extLst>
              </p:cNvPr>
              <p:cNvSpPr/>
              <p:nvPr/>
            </p:nvSpPr>
            <p:spPr>
              <a:xfrm>
                <a:off x="1404729" y="1530633"/>
                <a:ext cx="2716697" cy="2219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BA01E13-EADD-9148-867F-AA2ED39EC85F}"/>
                  </a:ext>
                </a:extLst>
              </p:cNvPr>
              <p:cNvSpPr/>
              <p:nvPr/>
            </p:nvSpPr>
            <p:spPr>
              <a:xfrm>
                <a:off x="1504120" y="1620081"/>
                <a:ext cx="2537794" cy="182548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AFBDBC6-06AC-9D42-943A-81F0E6C57EED}"/>
                  </a:ext>
                </a:extLst>
              </p:cNvPr>
              <p:cNvSpPr/>
              <p:nvPr/>
            </p:nvSpPr>
            <p:spPr>
              <a:xfrm>
                <a:off x="1490868" y="3429000"/>
                <a:ext cx="2537794" cy="3213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Food                   $4.99 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E893DEB-6C3C-CE4B-A8C2-DFE9E83EB6AF}"/>
                </a:ext>
              </a:extLst>
            </p:cNvPr>
            <p:cNvGrpSpPr/>
            <p:nvPr/>
          </p:nvGrpSpPr>
          <p:grpSpPr>
            <a:xfrm>
              <a:off x="4075040" y="1457745"/>
              <a:ext cx="2392017" cy="2219732"/>
              <a:chOff x="1404729" y="1530633"/>
              <a:chExt cx="2716697" cy="2219732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8C88209-D0F3-6E4E-95D2-DD5054EA8D6A}"/>
                  </a:ext>
                </a:extLst>
              </p:cNvPr>
              <p:cNvSpPr/>
              <p:nvPr/>
            </p:nvSpPr>
            <p:spPr>
              <a:xfrm>
                <a:off x="1404729" y="1530633"/>
                <a:ext cx="2716697" cy="2219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5A075AF-182C-244F-8715-8AF9058E23B6}"/>
                  </a:ext>
                </a:extLst>
              </p:cNvPr>
              <p:cNvSpPr/>
              <p:nvPr/>
            </p:nvSpPr>
            <p:spPr>
              <a:xfrm>
                <a:off x="1504120" y="1620081"/>
                <a:ext cx="2537794" cy="182548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8BEED4B-0C59-E04B-8731-D1FC12553588}"/>
                  </a:ext>
                </a:extLst>
              </p:cNvPr>
              <p:cNvSpPr/>
              <p:nvPr/>
            </p:nvSpPr>
            <p:spPr>
              <a:xfrm>
                <a:off x="1490868" y="3429000"/>
                <a:ext cx="2537794" cy="3213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Food                   $4.99 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A63A251-EFA4-1142-9D57-7BA7BC609C70}"/>
                </a:ext>
              </a:extLst>
            </p:cNvPr>
            <p:cNvGrpSpPr/>
            <p:nvPr/>
          </p:nvGrpSpPr>
          <p:grpSpPr>
            <a:xfrm>
              <a:off x="1464363" y="1441165"/>
              <a:ext cx="2392017" cy="2219732"/>
              <a:chOff x="1404729" y="1530633"/>
              <a:chExt cx="2716697" cy="2219732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51CA6E0-F1F3-1E4A-BBC5-027A806EB45E}"/>
                  </a:ext>
                </a:extLst>
              </p:cNvPr>
              <p:cNvSpPr/>
              <p:nvPr/>
            </p:nvSpPr>
            <p:spPr>
              <a:xfrm>
                <a:off x="1404729" y="1530633"/>
                <a:ext cx="2716697" cy="2219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644E3A1-C555-6F46-86F2-413840BCD294}"/>
                  </a:ext>
                </a:extLst>
              </p:cNvPr>
              <p:cNvSpPr/>
              <p:nvPr/>
            </p:nvSpPr>
            <p:spPr>
              <a:xfrm>
                <a:off x="1504120" y="1620081"/>
                <a:ext cx="2537794" cy="182548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391CBB4-9D9F-B540-8A1F-B87387FB42CC}"/>
                  </a:ext>
                </a:extLst>
              </p:cNvPr>
              <p:cNvSpPr/>
              <p:nvPr/>
            </p:nvSpPr>
            <p:spPr>
              <a:xfrm>
                <a:off x="1490868" y="3429000"/>
                <a:ext cx="2537794" cy="3213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Food                   $4.99 </a:t>
                </a:r>
              </a:p>
            </p:txBody>
          </p:sp>
        </p:grpSp>
      </p:grp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6092CA6A-B04E-F447-B6F6-D242625BE741}"/>
              </a:ext>
            </a:extLst>
          </p:cNvPr>
          <p:cNvSpPr/>
          <p:nvPr/>
        </p:nvSpPr>
        <p:spPr>
          <a:xfrm>
            <a:off x="11237843" y="828262"/>
            <a:ext cx="715618" cy="357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338D87E-379C-324F-ABF1-44F99D7DB387}"/>
              </a:ext>
            </a:extLst>
          </p:cNvPr>
          <p:cNvSpPr/>
          <p:nvPr/>
        </p:nvSpPr>
        <p:spPr>
          <a:xfrm>
            <a:off x="112642" y="788496"/>
            <a:ext cx="901147" cy="41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0449B1C-4C75-984D-98F0-F5F33E3F04F6}"/>
              </a:ext>
            </a:extLst>
          </p:cNvPr>
          <p:cNvSpPr/>
          <p:nvPr/>
        </p:nvSpPr>
        <p:spPr>
          <a:xfrm>
            <a:off x="96080" y="2095492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13F77B-C150-9F44-B25C-A75B8BF4ECB9}"/>
              </a:ext>
            </a:extLst>
          </p:cNvPr>
          <p:cNvSpPr/>
          <p:nvPr/>
        </p:nvSpPr>
        <p:spPr>
          <a:xfrm>
            <a:off x="96079" y="1545520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9BF267D-1901-724D-9678-5292DF871E8E}"/>
              </a:ext>
            </a:extLst>
          </p:cNvPr>
          <p:cNvSpPr/>
          <p:nvPr/>
        </p:nvSpPr>
        <p:spPr>
          <a:xfrm>
            <a:off x="106807" y="2683553"/>
            <a:ext cx="901147" cy="4108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Table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654ECA5-DAB7-1C47-AC9C-83E1F540862F}"/>
              </a:ext>
            </a:extLst>
          </p:cNvPr>
          <p:cNvSpPr/>
          <p:nvPr/>
        </p:nvSpPr>
        <p:spPr>
          <a:xfrm>
            <a:off x="106806" y="3276587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524BF7E-6336-AF40-961E-9FDD4A715164}"/>
              </a:ext>
            </a:extLst>
          </p:cNvPr>
          <p:cNvSpPr/>
          <p:nvPr/>
        </p:nvSpPr>
        <p:spPr>
          <a:xfrm>
            <a:off x="106806" y="3864651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C7A4EC5-C165-3543-9BE7-32A562FF0F53}"/>
              </a:ext>
            </a:extLst>
          </p:cNvPr>
          <p:cNvSpPr/>
          <p:nvPr/>
        </p:nvSpPr>
        <p:spPr>
          <a:xfrm>
            <a:off x="1245704" y="66269"/>
            <a:ext cx="10827027" cy="5168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2CAD175-2DB3-1D4B-97A9-736D47C5130E}"/>
              </a:ext>
            </a:extLst>
          </p:cNvPr>
          <p:cNvSpPr/>
          <p:nvPr/>
        </p:nvSpPr>
        <p:spPr>
          <a:xfrm>
            <a:off x="1404729" y="172287"/>
            <a:ext cx="1868558" cy="29816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Table 5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7023B1EE-438D-9F4B-8C6E-37BF0F6088F8}"/>
              </a:ext>
            </a:extLst>
          </p:cNvPr>
          <p:cNvSpPr/>
          <p:nvPr/>
        </p:nvSpPr>
        <p:spPr>
          <a:xfrm>
            <a:off x="3763617" y="172287"/>
            <a:ext cx="848140" cy="298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5EE11C0-7643-4F4A-8FCC-33459C3952FA}"/>
              </a:ext>
            </a:extLst>
          </p:cNvPr>
          <p:cNvSpPr/>
          <p:nvPr/>
        </p:nvSpPr>
        <p:spPr>
          <a:xfrm>
            <a:off x="106807" y="66269"/>
            <a:ext cx="901148" cy="5267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A17D6A7-1FCC-9643-B0CE-31D0EBF9DD76}"/>
              </a:ext>
            </a:extLst>
          </p:cNvPr>
          <p:cNvSpPr txBox="1"/>
          <p:nvPr/>
        </p:nvSpPr>
        <p:spPr>
          <a:xfrm>
            <a:off x="8921262" y="6397030"/>
            <a:ext cx="29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Admin-Table-Order-Add</a:t>
            </a:r>
          </a:p>
        </p:txBody>
      </p:sp>
    </p:spTree>
    <p:extLst>
      <p:ext uri="{BB962C8B-B14F-4D97-AF65-F5344CB8AC3E}">
        <p14:creationId xmlns:p14="http://schemas.microsoft.com/office/powerpoint/2010/main" val="3564896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205465-1B3A-A543-81CE-44C2ABE9734E}"/>
              </a:ext>
            </a:extLst>
          </p:cNvPr>
          <p:cNvSpPr/>
          <p:nvPr/>
        </p:nvSpPr>
        <p:spPr>
          <a:xfrm>
            <a:off x="0" y="0"/>
            <a:ext cx="112643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35C99-5A2B-6842-95F4-650F3C144C94}"/>
              </a:ext>
            </a:extLst>
          </p:cNvPr>
          <p:cNvSpPr/>
          <p:nvPr/>
        </p:nvSpPr>
        <p:spPr>
          <a:xfrm>
            <a:off x="112642" y="828258"/>
            <a:ext cx="901147" cy="41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DE0510-324C-E741-81B7-919CAFC973C4}"/>
              </a:ext>
            </a:extLst>
          </p:cNvPr>
          <p:cNvSpPr/>
          <p:nvPr/>
        </p:nvSpPr>
        <p:spPr>
          <a:xfrm>
            <a:off x="96080" y="2135254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583A37-B944-3043-BA9F-4184DABBF581}"/>
              </a:ext>
            </a:extLst>
          </p:cNvPr>
          <p:cNvSpPr/>
          <p:nvPr/>
        </p:nvSpPr>
        <p:spPr>
          <a:xfrm>
            <a:off x="1245704" y="66269"/>
            <a:ext cx="10827027" cy="5168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C5BD12-49FC-1247-8426-B858E1393CEC}"/>
              </a:ext>
            </a:extLst>
          </p:cNvPr>
          <p:cNvSpPr/>
          <p:nvPr/>
        </p:nvSpPr>
        <p:spPr>
          <a:xfrm>
            <a:off x="1252330" y="728878"/>
            <a:ext cx="10827027" cy="5393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C81728-5FFE-0848-AA38-9B4DF13A8025}"/>
              </a:ext>
            </a:extLst>
          </p:cNvPr>
          <p:cNvSpPr/>
          <p:nvPr/>
        </p:nvSpPr>
        <p:spPr>
          <a:xfrm>
            <a:off x="1404729" y="172287"/>
            <a:ext cx="1868558" cy="29816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Order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DE34873-6038-AB40-AEA3-F3BF9EFC1DF9}"/>
              </a:ext>
            </a:extLst>
          </p:cNvPr>
          <p:cNvSpPr/>
          <p:nvPr/>
        </p:nvSpPr>
        <p:spPr>
          <a:xfrm>
            <a:off x="96079" y="1585282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C8D3472-8E67-D84A-882B-476C45886EBD}"/>
              </a:ext>
            </a:extLst>
          </p:cNvPr>
          <p:cNvSpPr/>
          <p:nvPr/>
        </p:nvSpPr>
        <p:spPr>
          <a:xfrm>
            <a:off x="106807" y="2723315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C2021A7-349F-3A44-87DC-C4BF7DDE9F3A}"/>
              </a:ext>
            </a:extLst>
          </p:cNvPr>
          <p:cNvSpPr/>
          <p:nvPr/>
        </p:nvSpPr>
        <p:spPr>
          <a:xfrm>
            <a:off x="106806" y="3316349"/>
            <a:ext cx="901147" cy="4108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Order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01273B5-7EB1-154C-96E3-3ECAA49B0F41}"/>
              </a:ext>
            </a:extLst>
          </p:cNvPr>
          <p:cNvSpPr/>
          <p:nvPr/>
        </p:nvSpPr>
        <p:spPr>
          <a:xfrm>
            <a:off x="106806" y="3904413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5A6EA41-6BB7-6F4F-BB00-A0B054E31685}"/>
              </a:ext>
            </a:extLst>
          </p:cNvPr>
          <p:cNvSpPr/>
          <p:nvPr/>
        </p:nvSpPr>
        <p:spPr>
          <a:xfrm>
            <a:off x="3763617" y="172287"/>
            <a:ext cx="848140" cy="298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DFDE58-9AE8-0942-ABD1-38CF9A340446}"/>
              </a:ext>
            </a:extLst>
          </p:cNvPr>
          <p:cNvGrpSpPr/>
          <p:nvPr/>
        </p:nvGrpSpPr>
        <p:grpSpPr>
          <a:xfrm>
            <a:off x="1404729" y="946805"/>
            <a:ext cx="5212854" cy="4579335"/>
            <a:chOff x="1404729" y="946805"/>
            <a:chExt cx="5212854" cy="4579335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5EA3AC3-884B-C743-AAD3-C081BB07B675}"/>
                </a:ext>
              </a:extLst>
            </p:cNvPr>
            <p:cNvSpPr/>
            <p:nvPr/>
          </p:nvSpPr>
          <p:spPr>
            <a:xfrm>
              <a:off x="1441609" y="952501"/>
              <a:ext cx="2392017" cy="2219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44FC4F2-005C-B34B-8486-D90FC874FBE9}"/>
                </a:ext>
              </a:extLst>
            </p:cNvPr>
            <p:cNvSpPr/>
            <p:nvPr/>
          </p:nvSpPr>
          <p:spPr>
            <a:xfrm>
              <a:off x="1529122" y="1041949"/>
              <a:ext cx="2234495" cy="182548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chart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6760472-E994-2B41-8449-3B7CC5FD114A}"/>
                </a:ext>
              </a:extLst>
            </p:cNvPr>
            <p:cNvSpPr/>
            <p:nvPr/>
          </p:nvSpPr>
          <p:spPr>
            <a:xfrm>
              <a:off x="4053292" y="946805"/>
              <a:ext cx="2392017" cy="2219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E06EBDD-51D4-3945-B237-7FBB298FCA96}"/>
                </a:ext>
              </a:extLst>
            </p:cNvPr>
            <p:cNvSpPr/>
            <p:nvPr/>
          </p:nvSpPr>
          <p:spPr>
            <a:xfrm>
              <a:off x="4140805" y="1036253"/>
              <a:ext cx="2234495" cy="182548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chart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23C5C80-6E1A-D545-BEDA-9D6E263B24EF}"/>
                </a:ext>
              </a:extLst>
            </p:cNvPr>
            <p:cNvSpPr/>
            <p:nvPr/>
          </p:nvSpPr>
          <p:spPr>
            <a:xfrm>
              <a:off x="1404729" y="3306408"/>
              <a:ext cx="5212854" cy="2219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F74C2FD-29AB-324B-A139-B29DA1FFC550}"/>
                </a:ext>
              </a:extLst>
            </p:cNvPr>
            <p:cNvSpPr/>
            <p:nvPr/>
          </p:nvSpPr>
          <p:spPr>
            <a:xfrm>
              <a:off x="1521372" y="3395856"/>
              <a:ext cx="4979568" cy="182548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chart</a:t>
              </a:r>
            </a:p>
          </p:txBody>
        </p:sp>
      </p:grp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E7707DDE-8C96-D047-8D37-790831700B8A}"/>
              </a:ext>
            </a:extLst>
          </p:cNvPr>
          <p:cNvSpPr/>
          <p:nvPr/>
        </p:nvSpPr>
        <p:spPr>
          <a:xfrm>
            <a:off x="4936434" y="170558"/>
            <a:ext cx="848140" cy="2981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68F3CB3-5C31-F248-991F-51B7BCA2BDCC}"/>
              </a:ext>
            </a:extLst>
          </p:cNvPr>
          <p:cNvGrpSpPr/>
          <p:nvPr/>
        </p:nvGrpSpPr>
        <p:grpSpPr>
          <a:xfrm>
            <a:off x="6720606" y="946805"/>
            <a:ext cx="5212854" cy="4579335"/>
            <a:chOff x="1404729" y="946805"/>
            <a:chExt cx="5212854" cy="4579335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365D11-53C0-1541-9B2D-9D4BA29441CB}"/>
                </a:ext>
              </a:extLst>
            </p:cNvPr>
            <p:cNvSpPr/>
            <p:nvPr/>
          </p:nvSpPr>
          <p:spPr>
            <a:xfrm>
              <a:off x="1441609" y="952501"/>
              <a:ext cx="2392017" cy="2219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8485D04-4F57-BC44-B626-80A1DA96A809}"/>
                </a:ext>
              </a:extLst>
            </p:cNvPr>
            <p:cNvSpPr/>
            <p:nvPr/>
          </p:nvSpPr>
          <p:spPr>
            <a:xfrm>
              <a:off x="1529122" y="1041949"/>
              <a:ext cx="2234495" cy="182548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chart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48AD8352-BA95-B540-958B-5165EC209DC3}"/>
                </a:ext>
              </a:extLst>
            </p:cNvPr>
            <p:cNvSpPr/>
            <p:nvPr/>
          </p:nvSpPr>
          <p:spPr>
            <a:xfrm>
              <a:off x="4053292" y="946805"/>
              <a:ext cx="2392017" cy="2219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7E49A4C-479F-D043-8AB0-FE8C441F7EC9}"/>
                </a:ext>
              </a:extLst>
            </p:cNvPr>
            <p:cNvSpPr/>
            <p:nvPr/>
          </p:nvSpPr>
          <p:spPr>
            <a:xfrm>
              <a:off x="4140805" y="1036253"/>
              <a:ext cx="2234495" cy="182548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chart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A66558D-873E-C54F-8D09-0CF44F70A9DA}"/>
                </a:ext>
              </a:extLst>
            </p:cNvPr>
            <p:cNvSpPr/>
            <p:nvPr/>
          </p:nvSpPr>
          <p:spPr>
            <a:xfrm>
              <a:off x="1404729" y="3306408"/>
              <a:ext cx="5212854" cy="2219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C027EA3-08AD-9A42-8334-13905A41AF6C}"/>
                </a:ext>
              </a:extLst>
            </p:cNvPr>
            <p:cNvSpPr/>
            <p:nvPr/>
          </p:nvSpPr>
          <p:spPr>
            <a:xfrm>
              <a:off x="1521372" y="3395856"/>
              <a:ext cx="4979568" cy="182548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chart</a:t>
              </a:r>
            </a:p>
          </p:txBody>
        </p: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F1ED8E0-DC1B-034E-8B0F-08684CA82DA8}"/>
              </a:ext>
            </a:extLst>
          </p:cNvPr>
          <p:cNvSpPr/>
          <p:nvPr/>
        </p:nvSpPr>
        <p:spPr>
          <a:xfrm>
            <a:off x="106807" y="66269"/>
            <a:ext cx="901148" cy="5267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48FB75B-E12C-C848-B897-09B70169B966}"/>
              </a:ext>
            </a:extLst>
          </p:cNvPr>
          <p:cNvSpPr txBox="1"/>
          <p:nvPr/>
        </p:nvSpPr>
        <p:spPr>
          <a:xfrm>
            <a:off x="8921262" y="6397030"/>
            <a:ext cx="29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Admin-Order-chart</a:t>
            </a:r>
          </a:p>
        </p:txBody>
      </p:sp>
    </p:spTree>
    <p:extLst>
      <p:ext uri="{BB962C8B-B14F-4D97-AF65-F5344CB8AC3E}">
        <p14:creationId xmlns:p14="http://schemas.microsoft.com/office/powerpoint/2010/main" val="3558327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205465-1B3A-A543-81CE-44C2ABE9734E}"/>
              </a:ext>
            </a:extLst>
          </p:cNvPr>
          <p:cNvSpPr/>
          <p:nvPr/>
        </p:nvSpPr>
        <p:spPr>
          <a:xfrm>
            <a:off x="0" y="0"/>
            <a:ext cx="112643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35C99-5A2B-6842-95F4-650F3C144C94}"/>
              </a:ext>
            </a:extLst>
          </p:cNvPr>
          <p:cNvSpPr/>
          <p:nvPr/>
        </p:nvSpPr>
        <p:spPr>
          <a:xfrm>
            <a:off x="112642" y="801749"/>
            <a:ext cx="901147" cy="41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DE0510-324C-E741-81B7-919CAFC973C4}"/>
              </a:ext>
            </a:extLst>
          </p:cNvPr>
          <p:cNvSpPr/>
          <p:nvPr/>
        </p:nvSpPr>
        <p:spPr>
          <a:xfrm>
            <a:off x="96080" y="2108745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583A37-B944-3043-BA9F-4184DABBF581}"/>
              </a:ext>
            </a:extLst>
          </p:cNvPr>
          <p:cNvSpPr/>
          <p:nvPr/>
        </p:nvSpPr>
        <p:spPr>
          <a:xfrm>
            <a:off x="1245704" y="66269"/>
            <a:ext cx="10827027" cy="5168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C5BD12-49FC-1247-8426-B858E1393CEC}"/>
              </a:ext>
            </a:extLst>
          </p:cNvPr>
          <p:cNvSpPr/>
          <p:nvPr/>
        </p:nvSpPr>
        <p:spPr>
          <a:xfrm>
            <a:off x="1252330" y="728878"/>
            <a:ext cx="10827027" cy="5393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C81728-5FFE-0848-AA38-9B4DF13A8025}"/>
              </a:ext>
            </a:extLst>
          </p:cNvPr>
          <p:cNvSpPr/>
          <p:nvPr/>
        </p:nvSpPr>
        <p:spPr>
          <a:xfrm>
            <a:off x="1404729" y="172287"/>
            <a:ext cx="1868558" cy="29816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Order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DE34873-6038-AB40-AEA3-F3BF9EFC1DF9}"/>
              </a:ext>
            </a:extLst>
          </p:cNvPr>
          <p:cNvSpPr/>
          <p:nvPr/>
        </p:nvSpPr>
        <p:spPr>
          <a:xfrm>
            <a:off x="96079" y="1558773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C8D3472-8E67-D84A-882B-476C45886EBD}"/>
              </a:ext>
            </a:extLst>
          </p:cNvPr>
          <p:cNvSpPr/>
          <p:nvPr/>
        </p:nvSpPr>
        <p:spPr>
          <a:xfrm>
            <a:off x="106807" y="2696806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C2021A7-349F-3A44-87DC-C4BF7DDE9F3A}"/>
              </a:ext>
            </a:extLst>
          </p:cNvPr>
          <p:cNvSpPr/>
          <p:nvPr/>
        </p:nvSpPr>
        <p:spPr>
          <a:xfrm>
            <a:off x="106806" y="3289840"/>
            <a:ext cx="901147" cy="4108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Order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01273B5-7EB1-154C-96E3-3ECAA49B0F41}"/>
              </a:ext>
            </a:extLst>
          </p:cNvPr>
          <p:cNvSpPr/>
          <p:nvPr/>
        </p:nvSpPr>
        <p:spPr>
          <a:xfrm>
            <a:off x="106806" y="3877904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5A6EA41-6BB7-6F4F-BB00-A0B054E31685}"/>
              </a:ext>
            </a:extLst>
          </p:cNvPr>
          <p:cNvSpPr/>
          <p:nvPr/>
        </p:nvSpPr>
        <p:spPr>
          <a:xfrm>
            <a:off x="3763617" y="172287"/>
            <a:ext cx="848140" cy="2981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Chart</a:t>
            </a:r>
          </a:p>
        </p:txBody>
      </p: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1105C871-1FA7-AA45-9A1E-9C5CD6AA8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832382"/>
              </p:ext>
            </p:extLst>
          </p:nvPr>
        </p:nvGraphicFramePr>
        <p:xfrm>
          <a:off x="1404729" y="1227475"/>
          <a:ext cx="10429461" cy="2571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923">
                  <a:extLst>
                    <a:ext uri="{9D8B030D-6E8A-4147-A177-3AD203B41FA5}">
                      <a16:colId xmlns:a16="http://schemas.microsoft.com/office/drawing/2014/main" val="2464042105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2780857004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668446941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3257321872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610056090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645372077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3483782900"/>
                    </a:ext>
                  </a:extLst>
                </a:gridCol>
              </a:tblGrid>
              <a:tr h="482933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|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 | 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11361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34727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25787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25256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463811"/>
                  </a:ext>
                </a:extLst>
              </a:tr>
            </a:tbl>
          </a:graphicData>
        </a:graphic>
      </p:graphicFrame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04E62ED7-5904-1141-8AD3-A1F9E2824C9E}"/>
              </a:ext>
            </a:extLst>
          </p:cNvPr>
          <p:cNvSpPr/>
          <p:nvPr/>
        </p:nvSpPr>
        <p:spPr>
          <a:xfrm>
            <a:off x="9110868" y="1937043"/>
            <a:ext cx="848140" cy="298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80E137CC-9800-0C4E-9519-97408CBAAE49}"/>
              </a:ext>
            </a:extLst>
          </p:cNvPr>
          <p:cNvSpPr/>
          <p:nvPr/>
        </p:nvSpPr>
        <p:spPr>
          <a:xfrm>
            <a:off x="10601739" y="1933722"/>
            <a:ext cx="848140" cy="298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E7707DDE-8C96-D047-8D37-790831700B8A}"/>
              </a:ext>
            </a:extLst>
          </p:cNvPr>
          <p:cNvSpPr/>
          <p:nvPr/>
        </p:nvSpPr>
        <p:spPr>
          <a:xfrm>
            <a:off x="4936434" y="170558"/>
            <a:ext cx="848140" cy="298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3B21A8-DF52-4447-98E1-2B2FC6CC644E}"/>
              </a:ext>
            </a:extLst>
          </p:cNvPr>
          <p:cNvSpPr/>
          <p:nvPr/>
        </p:nvSpPr>
        <p:spPr>
          <a:xfrm>
            <a:off x="106807" y="66269"/>
            <a:ext cx="901148" cy="5267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869AD4-8461-5442-A009-DD048EF3E831}"/>
              </a:ext>
            </a:extLst>
          </p:cNvPr>
          <p:cNvSpPr txBox="1"/>
          <p:nvPr/>
        </p:nvSpPr>
        <p:spPr>
          <a:xfrm>
            <a:off x="8921262" y="6397030"/>
            <a:ext cx="29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Admin-Order-tables</a:t>
            </a:r>
          </a:p>
        </p:txBody>
      </p:sp>
    </p:spTree>
    <p:extLst>
      <p:ext uri="{BB962C8B-B14F-4D97-AF65-F5344CB8AC3E}">
        <p14:creationId xmlns:p14="http://schemas.microsoft.com/office/powerpoint/2010/main" val="4170914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205465-1B3A-A543-81CE-44C2ABE9734E}"/>
              </a:ext>
            </a:extLst>
          </p:cNvPr>
          <p:cNvSpPr/>
          <p:nvPr/>
        </p:nvSpPr>
        <p:spPr>
          <a:xfrm>
            <a:off x="0" y="0"/>
            <a:ext cx="112643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35C99-5A2B-6842-95F4-650F3C144C94}"/>
              </a:ext>
            </a:extLst>
          </p:cNvPr>
          <p:cNvSpPr/>
          <p:nvPr/>
        </p:nvSpPr>
        <p:spPr>
          <a:xfrm>
            <a:off x="112642" y="788505"/>
            <a:ext cx="901147" cy="41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DE0510-324C-E741-81B7-919CAFC973C4}"/>
              </a:ext>
            </a:extLst>
          </p:cNvPr>
          <p:cNvSpPr/>
          <p:nvPr/>
        </p:nvSpPr>
        <p:spPr>
          <a:xfrm>
            <a:off x="96080" y="2095501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583A37-B944-3043-BA9F-4184DABBF581}"/>
              </a:ext>
            </a:extLst>
          </p:cNvPr>
          <p:cNvSpPr/>
          <p:nvPr/>
        </p:nvSpPr>
        <p:spPr>
          <a:xfrm>
            <a:off x="1245704" y="66269"/>
            <a:ext cx="10827027" cy="5168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C5BD12-49FC-1247-8426-B858E1393CEC}"/>
              </a:ext>
            </a:extLst>
          </p:cNvPr>
          <p:cNvSpPr/>
          <p:nvPr/>
        </p:nvSpPr>
        <p:spPr>
          <a:xfrm>
            <a:off x="1252330" y="728878"/>
            <a:ext cx="10827027" cy="5393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C81728-5FFE-0848-AA38-9B4DF13A8025}"/>
              </a:ext>
            </a:extLst>
          </p:cNvPr>
          <p:cNvSpPr/>
          <p:nvPr/>
        </p:nvSpPr>
        <p:spPr>
          <a:xfrm>
            <a:off x="1404729" y="172287"/>
            <a:ext cx="1868558" cy="29816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Order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DE34873-6038-AB40-AEA3-F3BF9EFC1DF9}"/>
              </a:ext>
            </a:extLst>
          </p:cNvPr>
          <p:cNvSpPr/>
          <p:nvPr/>
        </p:nvSpPr>
        <p:spPr>
          <a:xfrm>
            <a:off x="96079" y="1545529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C8D3472-8E67-D84A-882B-476C45886EBD}"/>
              </a:ext>
            </a:extLst>
          </p:cNvPr>
          <p:cNvSpPr/>
          <p:nvPr/>
        </p:nvSpPr>
        <p:spPr>
          <a:xfrm>
            <a:off x="106807" y="2683562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C2021A7-349F-3A44-87DC-C4BF7DDE9F3A}"/>
              </a:ext>
            </a:extLst>
          </p:cNvPr>
          <p:cNvSpPr/>
          <p:nvPr/>
        </p:nvSpPr>
        <p:spPr>
          <a:xfrm>
            <a:off x="106806" y="3276596"/>
            <a:ext cx="901147" cy="4108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Order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01273B5-7EB1-154C-96E3-3ECAA49B0F41}"/>
              </a:ext>
            </a:extLst>
          </p:cNvPr>
          <p:cNvSpPr/>
          <p:nvPr/>
        </p:nvSpPr>
        <p:spPr>
          <a:xfrm>
            <a:off x="106806" y="3864660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5A6EA41-6BB7-6F4F-BB00-A0B054E31685}"/>
              </a:ext>
            </a:extLst>
          </p:cNvPr>
          <p:cNvSpPr/>
          <p:nvPr/>
        </p:nvSpPr>
        <p:spPr>
          <a:xfrm>
            <a:off x="3763617" y="172287"/>
            <a:ext cx="848140" cy="2981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Chart</a:t>
            </a:r>
          </a:p>
        </p:txBody>
      </p: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1105C871-1FA7-AA45-9A1E-9C5CD6AA82AE}"/>
              </a:ext>
            </a:extLst>
          </p:cNvPr>
          <p:cNvGraphicFramePr>
            <a:graphicFrameLocks noGrp="1"/>
          </p:cNvGraphicFramePr>
          <p:nvPr/>
        </p:nvGraphicFramePr>
        <p:xfrm>
          <a:off x="1404729" y="1227475"/>
          <a:ext cx="10429461" cy="2571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923">
                  <a:extLst>
                    <a:ext uri="{9D8B030D-6E8A-4147-A177-3AD203B41FA5}">
                      <a16:colId xmlns:a16="http://schemas.microsoft.com/office/drawing/2014/main" val="2464042105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2780857004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668446941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3257321872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610056090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645372077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3483782900"/>
                    </a:ext>
                  </a:extLst>
                </a:gridCol>
              </a:tblGrid>
              <a:tr h="482933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|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 | 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11361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34727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25787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25256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463811"/>
                  </a:ext>
                </a:extLst>
              </a:tr>
            </a:tbl>
          </a:graphicData>
        </a:graphic>
      </p:graphicFrame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04E62ED7-5904-1141-8AD3-A1F9E2824C9E}"/>
              </a:ext>
            </a:extLst>
          </p:cNvPr>
          <p:cNvSpPr/>
          <p:nvPr/>
        </p:nvSpPr>
        <p:spPr>
          <a:xfrm>
            <a:off x="9110868" y="1937043"/>
            <a:ext cx="848140" cy="298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80E137CC-9800-0C4E-9519-97408CBAAE49}"/>
              </a:ext>
            </a:extLst>
          </p:cNvPr>
          <p:cNvSpPr/>
          <p:nvPr/>
        </p:nvSpPr>
        <p:spPr>
          <a:xfrm>
            <a:off x="10601739" y="1933722"/>
            <a:ext cx="848140" cy="298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E7707DDE-8C96-D047-8D37-790831700B8A}"/>
              </a:ext>
            </a:extLst>
          </p:cNvPr>
          <p:cNvSpPr/>
          <p:nvPr/>
        </p:nvSpPr>
        <p:spPr>
          <a:xfrm>
            <a:off x="4936434" y="170558"/>
            <a:ext cx="848140" cy="298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222031-8E38-444B-A53B-1A7D9B5CEADC}"/>
              </a:ext>
            </a:extLst>
          </p:cNvPr>
          <p:cNvGrpSpPr/>
          <p:nvPr/>
        </p:nvGrpSpPr>
        <p:grpSpPr>
          <a:xfrm>
            <a:off x="1961322" y="816658"/>
            <a:ext cx="9872868" cy="5451628"/>
            <a:chOff x="2915480" y="816658"/>
            <a:chExt cx="7116418" cy="4863539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197F092-578C-8E41-A389-82D5DB00D767}"/>
                </a:ext>
              </a:extLst>
            </p:cNvPr>
            <p:cNvSpPr/>
            <p:nvPr/>
          </p:nvSpPr>
          <p:spPr>
            <a:xfrm>
              <a:off x="2915480" y="816658"/>
              <a:ext cx="7116418" cy="4863539"/>
            </a:xfrm>
            <a:prstGeom prst="roundRect">
              <a:avLst>
                <a:gd name="adj" fmla="val 1681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E708E2B-7FCC-364C-BC24-4B1D179BF685}"/>
                </a:ext>
              </a:extLst>
            </p:cNvPr>
            <p:cNvSpPr/>
            <p:nvPr/>
          </p:nvSpPr>
          <p:spPr>
            <a:xfrm>
              <a:off x="3408648" y="4880933"/>
              <a:ext cx="2720486" cy="5433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B27D50-AD51-5B47-810A-D40901575C37}"/>
                </a:ext>
              </a:extLst>
            </p:cNvPr>
            <p:cNvSpPr/>
            <p:nvPr/>
          </p:nvSpPr>
          <p:spPr>
            <a:xfrm>
              <a:off x="6860836" y="4880934"/>
              <a:ext cx="2720486" cy="54333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Cancel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668763F-09EC-5A4C-AADC-F64A837EFC5D}"/>
                </a:ext>
              </a:extLst>
            </p:cNvPr>
            <p:cNvSpPr/>
            <p:nvPr/>
          </p:nvSpPr>
          <p:spPr>
            <a:xfrm>
              <a:off x="3367473" y="977354"/>
              <a:ext cx="6212432" cy="3299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 Detail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24FB2B6-4DD2-864D-B450-8FA0A6CBA373}"/>
              </a:ext>
            </a:extLst>
          </p:cNvPr>
          <p:cNvSpPr/>
          <p:nvPr/>
        </p:nvSpPr>
        <p:spPr>
          <a:xfrm>
            <a:off x="106807" y="66269"/>
            <a:ext cx="901148" cy="5267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25CB6A00-A279-0F4F-A356-9AE4E4787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908925"/>
              </p:ext>
            </p:extLst>
          </p:nvPr>
        </p:nvGraphicFramePr>
        <p:xfrm>
          <a:off x="2588388" y="1992604"/>
          <a:ext cx="8618736" cy="241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456">
                  <a:extLst>
                    <a:ext uri="{9D8B030D-6E8A-4147-A177-3AD203B41FA5}">
                      <a16:colId xmlns:a16="http://schemas.microsoft.com/office/drawing/2014/main" val="2464042105"/>
                    </a:ext>
                  </a:extLst>
                </a:gridCol>
                <a:gridCol w="1436456">
                  <a:extLst>
                    <a:ext uri="{9D8B030D-6E8A-4147-A177-3AD203B41FA5}">
                      <a16:colId xmlns:a16="http://schemas.microsoft.com/office/drawing/2014/main" val="2780857004"/>
                    </a:ext>
                  </a:extLst>
                </a:gridCol>
                <a:gridCol w="1436456">
                  <a:extLst>
                    <a:ext uri="{9D8B030D-6E8A-4147-A177-3AD203B41FA5}">
                      <a16:colId xmlns:a16="http://schemas.microsoft.com/office/drawing/2014/main" val="3257321872"/>
                    </a:ext>
                  </a:extLst>
                </a:gridCol>
                <a:gridCol w="1436456">
                  <a:extLst>
                    <a:ext uri="{9D8B030D-6E8A-4147-A177-3AD203B41FA5}">
                      <a16:colId xmlns:a16="http://schemas.microsoft.com/office/drawing/2014/main" val="610056090"/>
                    </a:ext>
                  </a:extLst>
                </a:gridCol>
                <a:gridCol w="1436456">
                  <a:extLst>
                    <a:ext uri="{9D8B030D-6E8A-4147-A177-3AD203B41FA5}">
                      <a16:colId xmlns:a16="http://schemas.microsoft.com/office/drawing/2014/main" val="2449118071"/>
                    </a:ext>
                  </a:extLst>
                </a:gridCol>
                <a:gridCol w="1436456">
                  <a:extLst>
                    <a:ext uri="{9D8B030D-6E8A-4147-A177-3AD203B41FA5}">
                      <a16:colId xmlns:a16="http://schemas.microsoft.com/office/drawing/2014/main" val="645372077"/>
                    </a:ext>
                  </a:extLst>
                </a:gridCol>
              </a:tblGrid>
              <a:tr h="482933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11361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- 1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-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34727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25787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25256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463811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5B107C4A-DFAD-F34E-9E84-EE24E5E5CEDE}"/>
              </a:ext>
            </a:extLst>
          </p:cNvPr>
          <p:cNvSpPr/>
          <p:nvPr/>
        </p:nvSpPr>
        <p:spPr>
          <a:xfrm>
            <a:off x="2589829" y="1394797"/>
            <a:ext cx="1221247" cy="483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ID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AE1EB2-7CDB-B744-8CDD-1EF5DEC90A42}"/>
              </a:ext>
            </a:extLst>
          </p:cNvPr>
          <p:cNvSpPr/>
          <p:nvPr/>
        </p:nvSpPr>
        <p:spPr>
          <a:xfrm>
            <a:off x="3813265" y="1397460"/>
            <a:ext cx="2004439" cy="486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43521B-4245-FA4B-96E9-671A5D0FD385}"/>
              </a:ext>
            </a:extLst>
          </p:cNvPr>
          <p:cNvSpPr/>
          <p:nvPr/>
        </p:nvSpPr>
        <p:spPr>
          <a:xfrm>
            <a:off x="2604636" y="4553043"/>
            <a:ext cx="1221247" cy="483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Total Cost: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717FCF-54D0-9249-AFCD-A66CD97520CD}"/>
              </a:ext>
            </a:extLst>
          </p:cNvPr>
          <p:cNvSpPr/>
          <p:nvPr/>
        </p:nvSpPr>
        <p:spPr>
          <a:xfrm>
            <a:off x="3828072" y="4555706"/>
            <a:ext cx="2004439" cy="486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$ 25.99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7DAA6E-EC77-3848-915B-31301FA72E52}"/>
              </a:ext>
            </a:extLst>
          </p:cNvPr>
          <p:cNvSpPr/>
          <p:nvPr/>
        </p:nvSpPr>
        <p:spPr>
          <a:xfrm>
            <a:off x="6854908" y="1334803"/>
            <a:ext cx="1681517" cy="483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NumOfPeople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87EC70-3EFF-7547-930F-EE97C469583C}"/>
              </a:ext>
            </a:extLst>
          </p:cNvPr>
          <p:cNvSpPr/>
          <p:nvPr/>
        </p:nvSpPr>
        <p:spPr>
          <a:xfrm>
            <a:off x="8538614" y="1337466"/>
            <a:ext cx="2004439" cy="486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15692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205465-1B3A-A543-81CE-44C2ABE9734E}"/>
              </a:ext>
            </a:extLst>
          </p:cNvPr>
          <p:cNvSpPr/>
          <p:nvPr/>
        </p:nvSpPr>
        <p:spPr>
          <a:xfrm>
            <a:off x="0" y="0"/>
            <a:ext cx="112643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35C99-5A2B-6842-95F4-650F3C144C94}"/>
              </a:ext>
            </a:extLst>
          </p:cNvPr>
          <p:cNvSpPr/>
          <p:nvPr/>
        </p:nvSpPr>
        <p:spPr>
          <a:xfrm>
            <a:off x="112642" y="801749"/>
            <a:ext cx="901147" cy="41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DE0510-324C-E741-81B7-919CAFC973C4}"/>
              </a:ext>
            </a:extLst>
          </p:cNvPr>
          <p:cNvSpPr/>
          <p:nvPr/>
        </p:nvSpPr>
        <p:spPr>
          <a:xfrm>
            <a:off x="96080" y="2108745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583A37-B944-3043-BA9F-4184DABBF581}"/>
              </a:ext>
            </a:extLst>
          </p:cNvPr>
          <p:cNvSpPr/>
          <p:nvPr/>
        </p:nvSpPr>
        <p:spPr>
          <a:xfrm>
            <a:off x="1245704" y="66269"/>
            <a:ext cx="10827027" cy="5168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C5BD12-49FC-1247-8426-B858E1393CEC}"/>
              </a:ext>
            </a:extLst>
          </p:cNvPr>
          <p:cNvSpPr/>
          <p:nvPr/>
        </p:nvSpPr>
        <p:spPr>
          <a:xfrm>
            <a:off x="1252330" y="728878"/>
            <a:ext cx="10827027" cy="5393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C81728-5FFE-0848-AA38-9B4DF13A8025}"/>
              </a:ext>
            </a:extLst>
          </p:cNvPr>
          <p:cNvSpPr/>
          <p:nvPr/>
        </p:nvSpPr>
        <p:spPr>
          <a:xfrm>
            <a:off x="1404729" y="172287"/>
            <a:ext cx="1868558" cy="29816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Order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DE34873-6038-AB40-AEA3-F3BF9EFC1DF9}"/>
              </a:ext>
            </a:extLst>
          </p:cNvPr>
          <p:cNvSpPr/>
          <p:nvPr/>
        </p:nvSpPr>
        <p:spPr>
          <a:xfrm>
            <a:off x="96079" y="1558773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C8D3472-8E67-D84A-882B-476C45886EBD}"/>
              </a:ext>
            </a:extLst>
          </p:cNvPr>
          <p:cNvSpPr/>
          <p:nvPr/>
        </p:nvSpPr>
        <p:spPr>
          <a:xfrm>
            <a:off x="106807" y="2696806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C2021A7-349F-3A44-87DC-C4BF7DDE9F3A}"/>
              </a:ext>
            </a:extLst>
          </p:cNvPr>
          <p:cNvSpPr/>
          <p:nvPr/>
        </p:nvSpPr>
        <p:spPr>
          <a:xfrm>
            <a:off x="106806" y="3289840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01273B5-7EB1-154C-96E3-3ECAA49B0F41}"/>
              </a:ext>
            </a:extLst>
          </p:cNvPr>
          <p:cNvSpPr/>
          <p:nvPr/>
        </p:nvSpPr>
        <p:spPr>
          <a:xfrm>
            <a:off x="106806" y="3877904"/>
            <a:ext cx="901147" cy="41081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5A6EA41-6BB7-6F4F-BB00-A0B054E31685}"/>
              </a:ext>
            </a:extLst>
          </p:cNvPr>
          <p:cNvSpPr/>
          <p:nvPr/>
        </p:nvSpPr>
        <p:spPr>
          <a:xfrm>
            <a:off x="3763617" y="172287"/>
            <a:ext cx="848140" cy="298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DFDE58-9AE8-0942-ABD1-38CF9A340446}"/>
              </a:ext>
            </a:extLst>
          </p:cNvPr>
          <p:cNvGrpSpPr/>
          <p:nvPr/>
        </p:nvGrpSpPr>
        <p:grpSpPr>
          <a:xfrm>
            <a:off x="1404729" y="946805"/>
            <a:ext cx="5212854" cy="4579335"/>
            <a:chOff x="1404729" y="946805"/>
            <a:chExt cx="5212854" cy="4579335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5EA3AC3-884B-C743-AAD3-C081BB07B675}"/>
                </a:ext>
              </a:extLst>
            </p:cNvPr>
            <p:cNvSpPr/>
            <p:nvPr/>
          </p:nvSpPr>
          <p:spPr>
            <a:xfrm>
              <a:off x="1441609" y="952501"/>
              <a:ext cx="2392017" cy="2219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44FC4F2-005C-B34B-8486-D90FC874FBE9}"/>
                </a:ext>
              </a:extLst>
            </p:cNvPr>
            <p:cNvSpPr/>
            <p:nvPr/>
          </p:nvSpPr>
          <p:spPr>
            <a:xfrm>
              <a:off x="1529122" y="1041949"/>
              <a:ext cx="2234495" cy="182548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chart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6760472-E994-2B41-8449-3B7CC5FD114A}"/>
                </a:ext>
              </a:extLst>
            </p:cNvPr>
            <p:cNvSpPr/>
            <p:nvPr/>
          </p:nvSpPr>
          <p:spPr>
            <a:xfrm>
              <a:off x="4053292" y="946805"/>
              <a:ext cx="2392017" cy="2219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E06EBDD-51D4-3945-B237-7FBB298FCA96}"/>
                </a:ext>
              </a:extLst>
            </p:cNvPr>
            <p:cNvSpPr/>
            <p:nvPr/>
          </p:nvSpPr>
          <p:spPr>
            <a:xfrm>
              <a:off x="4140805" y="1036253"/>
              <a:ext cx="2234495" cy="182548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chart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23C5C80-6E1A-D545-BEDA-9D6E263B24EF}"/>
                </a:ext>
              </a:extLst>
            </p:cNvPr>
            <p:cNvSpPr/>
            <p:nvPr/>
          </p:nvSpPr>
          <p:spPr>
            <a:xfrm>
              <a:off x="1404729" y="3306408"/>
              <a:ext cx="5212854" cy="2219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F74C2FD-29AB-324B-A139-B29DA1FFC550}"/>
                </a:ext>
              </a:extLst>
            </p:cNvPr>
            <p:cNvSpPr/>
            <p:nvPr/>
          </p:nvSpPr>
          <p:spPr>
            <a:xfrm>
              <a:off x="1521372" y="3395856"/>
              <a:ext cx="4979568" cy="182548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chart</a:t>
              </a:r>
            </a:p>
          </p:txBody>
        </p:sp>
      </p:grp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E7707DDE-8C96-D047-8D37-790831700B8A}"/>
              </a:ext>
            </a:extLst>
          </p:cNvPr>
          <p:cNvSpPr/>
          <p:nvPr/>
        </p:nvSpPr>
        <p:spPr>
          <a:xfrm>
            <a:off x="4936434" y="170558"/>
            <a:ext cx="848140" cy="2981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68F3CB3-5C31-F248-991F-51B7BCA2BDCC}"/>
              </a:ext>
            </a:extLst>
          </p:cNvPr>
          <p:cNvGrpSpPr/>
          <p:nvPr/>
        </p:nvGrpSpPr>
        <p:grpSpPr>
          <a:xfrm>
            <a:off x="6720606" y="946805"/>
            <a:ext cx="5212854" cy="4579335"/>
            <a:chOff x="1404729" y="946805"/>
            <a:chExt cx="5212854" cy="4579335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365D11-53C0-1541-9B2D-9D4BA29441CB}"/>
                </a:ext>
              </a:extLst>
            </p:cNvPr>
            <p:cNvSpPr/>
            <p:nvPr/>
          </p:nvSpPr>
          <p:spPr>
            <a:xfrm>
              <a:off x="1441609" y="952501"/>
              <a:ext cx="2392017" cy="2219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8485D04-4F57-BC44-B626-80A1DA96A809}"/>
                </a:ext>
              </a:extLst>
            </p:cNvPr>
            <p:cNvSpPr/>
            <p:nvPr/>
          </p:nvSpPr>
          <p:spPr>
            <a:xfrm>
              <a:off x="1529122" y="1041949"/>
              <a:ext cx="2234495" cy="182548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chart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48AD8352-BA95-B540-958B-5165EC209DC3}"/>
                </a:ext>
              </a:extLst>
            </p:cNvPr>
            <p:cNvSpPr/>
            <p:nvPr/>
          </p:nvSpPr>
          <p:spPr>
            <a:xfrm>
              <a:off x="4053292" y="946805"/>
              <a:ext cx="2392017" cy="2219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7E49A4C-479F-D043-8AB0-FE8C441F7EC9}"/>
                </a:ext>
              </a:extLst>
            </p:cNvPr>
            <p:cNvSpPr/>
            <p:nvPr/>
          </p:nvSpPr>
          <p:spPr>
            <a:xfrm>
              <a:off x="4140805" y="1036253"/>
              <a:ext cx="2234495" cy="182548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chart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A66558D-873E-C54F-8D09-0CF44F70A9DA}"/>
                </a:ext>
              </a:extLst>
            </p:cNvPr>
            <p:cNvSpPr/>
            <p:nvPr/>
          </p:nvSpPr>
          <p:spPr>
            <a:xfrm>
              <a:off x="1404729" y="3306408"/>
              <a:ext cx="5212854" cy="2219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C027EA3-08AD-9A42-8334-13905A41AF6C}"/>
                </a:ext>
              </a:extLst>
            </p:cNvPr>
            <p:cNvSpPr/>
            <p:nvPr/>
          </p:nvSpPr>
          <p:spPr>
            <a:xfrm>
              <a:off x="1521372" y="3395856"/>
              <a:ext cx="4979568" cy="182548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chart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996E6E0-FA28-C64F-803A-3E544826D20B}"/>
              </a:ext>
            </a:extLst>
          </p:cNvPr>
          <p:cNvSpPr/>
          <p:nvPr/>
        </p:nvSpPr>
        <p:spPr>
          <a:xfrm>
            <a:off x="106807" y="66269"/>
            <a:ext cx="901148" cy="5267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314BEE-B869-B444-97DC-F2E2D67F2A5C}"/>
              </a:ext>
            </a:extLst>
          </p:cNvPr>
          <p:cNvSpPr txBox="1"/>
          <p:nvPr/>
        </p:nvSpPr>
        <p:spPr>
          <a:xfrm>
            <a:off x="9073662" y="6443923"/>
            <a:ext cx="29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Admin-User-chart</a:t>
            </a:r>
          </a:p>
        </p:txBody>
      </p:sp>
    </p:spTree>
    <p:extLst>
      <p:ext uri="{BB962C8B-B14F-4D97-AF65-F5344CB8AC3E}">
        <p14:creationId xmlns:p14="http://schemas.microsoft.com/office/powerpoint/2010/main" val="794306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205465-1B3A-A543-81CE-44C2ABE9734E}"/>
              </a:ext>
            </a:extLst>
          </p:cNvPr>
          <p:cNvSpPr/>
          <p:nvPr/>
        </p:nvSpPr>
        <p:spPr>
          <a:xfrm>
            <a:off x="0" y="0"/>
            <a:ext cx="112643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35C99-5A2B-6842-95F4-650F3C144C94}"/>
              </a:ext>
            </a:extLst>
          </p:cNvPr>
          <p:cNvSpPr/>
          <p:nvPr/>
        </p:nvSpPr>
        <p:spPr>
          <a:xfrm>
            <a:off x="112642" y="788497"/>
            <a:ext cx="901147" cy="41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DE0510-324C-E741-81B7-919CAFC973C4}"/>
              </a:ext>
            </a:extLst>
          </p:cNvPr>
          <p:cNvSpPr/>
          <p:nvPr/>
        </p:nvSpPr>
        <p:spPr>
          <a:xfrm>
            <a:off x="96080" y="2095493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583A37-B944-3043-BA9F-4184DABBF581}"/>
              </a:ext>
            </a:extLst>
          </p:cNvPr>
          <p:cNvSpPr/>
          <p:nvPr/>
        </p:nvSpPr>
        <p:spPr>
          <a:xfrm>
            <a:off x="1245704" y="66269"/>
            <a:ext cx="10827027" cy="5168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C5BD12-49FC-1247-8426-B858E1393CEC}"/>
              </a:ext>
            </a:extLst>
          </p:cNvPr>
          <p:cNvSpPr/>
          <p:nvPr/>
        </p:nvSpPr>
        <p:spPr>
          <a:xfrm>
            <a:off x="1252330" y="728878"/>
            <a:ext cx="10827027" cy="5393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C81728-5FFE-0848-AA38-9B4DF13A8025}"/>
              </a:ext>
            </a:extLst>
          </p:cNvPr>
          <p:cNvSpPr/>
          <p:nvPr/>
        </p:nvSpPr>
        <p:spPr>
          <a:xfrm>
            <a:off x="1404729" y="172287"/>
            <a:ext cx="1868558" cy="29816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Order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DE34873-6038-AB40-AEA3-F3BF9EFC1DF9}"/>
              </a:ext>
            </a:extLst>
          </p:cNvPr>
          <p:cNvSpPr/>
          <p:nvPr/>
        </p:nvSpPr>
        <p:spPr>
          <a:xfrm>
            <a:off x="96079" y="1545521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C8D3472-8E67-D84A-882B-476C45886EBD}"/>
              </a:ext>
            </a:extLst>
          </p:cNvPr>
          <p:cNvSpPr/>
          <p:nvPr/>
        </p:nvSpPr>
        <p:spPr>
          <a:xfrm>
            <a:off x="106807" y="2683554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C2021A7-349F-3A44-87DC-C4BF7DDE9F3A}"/>
              </a:ext>
            </a:extLst>
          </p:cNvPr>
          <p:cNvSpPr/>
          <p:nvPr/>
        </p:nvSpPr>
        <p:spPr>
          <a:xfrm>
            <a:off x="106806" y="3276588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01273B5-7EB1-154C-96E3-3ECAA49B0F41}"/>
              </a:ext>
            </a:extLst>
          </p:cNvPr>
          <p:cNvSpPr/>
          <p:nvPr/>
        </p:nvSpPr>
        <p:spPr>
          <a:xfrm>
            <a:off x="106806" y="3864652"/>
            <a:ext cx="901147" cy="41081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5A6EA41-6BB7-6F4F-BB00-A0B054E31685}"/>
              </a:ext>
            </a:extLst>
          </p:cNvPr>
          <p:cNvSpPr/>
          <p:nvPr/>
        </p:nvSpPr>
        <p:spPr>
          <a:xfrm>
            <a:off x="3763617" y="172287"/>
            <a:ext cx="848140" cy="2981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Chart</a:t>
            </a:r>
          </a:p>
        </p:txBody>
      </p: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1105C871-1FA7-AA45-9A1E-9C5CD6AA8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29167"/>
              </p:ext>
            </p:extLst>
          </p:nvPr>
        </p:nvGraphicFramePr>
        <p:xfrm>
          <a:off x="1404729" y="1227475"/>
          <a:ext cx="10429461" cy="2571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923">
                  <a:extLst>
                    <a:ext uri="{9D8B030D-6E8A-4147-A177-3AD203B41FA5}">
                      <a16:colId xmlns:a16="http://schemas.microsoft.com/office/drawing/2014/main" val="2464042105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2780857004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668446941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3257321872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610056090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645372077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3483782900"/>
                    </a:ext>
                  </a:extLst>
                </a:gridCol>
              </a:tblGrid>
              <a:tr h="482933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|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11361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34727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25787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25256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463811"/>
                  </a:ext>
                </a:extLst>
              </a:tr>
            </a:tbl>
          </a:graphicData>
        </a:graphic>
      </p:graphicFrame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04E62ED7-5904-1141-8AD3-A1F9E2824C9E}"/>
              </a:ext>
            </a:extLst>
          </p:cNvPr>
          <p:cNvSpPr/>
          <p:nvPr/>
        </p:nvSpPr>
        <p:spPr>
          <a:xfrm>
            <a:off x="9110868" y="1937043"/>
            <a:ext cx="848140" cy="298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80E137CC-9800-0C4E-9519-97408CBAAE49}"/>
              </a:ext>
            </a:extLst>
          </p:cNvPr>
          <p:cNvSpPr/>
          <p:nvPr/>
        </p:nvSpPr>
        <p:spPr>
          <a:xfrm>
            <a:off x="10601739" y="1933722"/>
            <a:ext cx="848140" cy="298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E7707DDE-8C96-D047-8D37-790831700B8A}"/>
              </a:ext>
            </a:extLst>
          </p:cNvPr>
          <p:cNvSpPr/>
          <p:nvPr/>
        </p:nvSpPr>
        <p:spPr>
          <a:xfrm>
            <a:off x="4936434" y="170558"/>
            <a:ext cx="848140" cy="298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C4841B-FA9F-1D43-B017-A5C4E0D62FD2}"/>
              </a:ext>
            </a:extLst>
          </p:cNvPr>
          <p:cNvSpPr/>
          <p:nvPr/>
        </p:nvSpPr>
        <p:spPr>
          <a:xfrm>
            <a:off x="106807" y="66269"/>
            <a:ext cx="901148" cy="5267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C12699-7F4E-F047-B707-600104190677}"/>
              </a:ext>
            </a:extLst>
          </p:cNvPr>
          <p:cNvSpPr txBox="1"/>
          <p:nvPr/>
        </p:nvSpPr>
        <p:spPr>
          <a:xfrm>
            <a:off x="8921262" y="6397030"/>
            <a:ext cx="29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Admin-User-tables</a:t>
            </a:r>
          </a:p>
        </p:txBody>
      </p:sp>
    </p:spTree>
    <p:extLst>
      <p:ext uri="{BB962C8B-B14F-4D97-AF65-F5344CB8AC3E}">
        <p14:creationId xmlns:p14="http://schemas.microsoft.com/office/powerpoint/2010/main" val="391638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7338CB5-9DBF-F547-901D-869FBC0B3894}"/>
              </a:ext>
            </a:extLst>
          </p:cNvPr>
          <p:cNvGrpSpPr/>
          <p:nvPr/>
        </p:nvGrpSpPr>
        <p:grpSpPr>
          <a:xfrm>
            <a:off x="6869723" y="762000"/>
            <a:ext cx="4618892" cy="5709138"/>
            <a:chOff x="6869723" y="762000"/>
            <a:chExt cx="4618892" cy="570913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BFB6036-0DBE-0E40-A3BA-9DBEDE947315}"/>
                </a:ext>
              </a:extLst>
            </p:cNvPr>
            <p:cNvSpPr/>
            <p:nvPr/>
          </p:nvSpPr>
          <p:spPr>
            <a:xfrm>
              <a:off x="6869723" y="762000"/>
              <a:ext cx="4618892" cy="5709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130D434-5A44-9348-A449-212706CBBA23}"/>
                </a:ext>
              </a:extLst>
            </p:cNvPr>
            <p:cNvGrpSpPr/>
            <p:nvPr/>
          </p:nvGrpSpPr>
          <p:grpSpPr>
            <a:xfrm>
              <a:off x="7070183" y="932239"/>
              <a:ext cx="4237998" cy="5158153"/>
              <a:chOff x="7070183" y="932239"/>
              <a:chExt cx="4237998" cy="515815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6AD10D8-B926-7142-A4D1-BA9F62FFEF66}"/>
                  </a:ext>
                </a:extLst>
              </p:cNvPr>
              <p:cNvSpPr/>
              <p:nvPr/>
            </p:nvSpPr>
            <p:spPr>
              <a:xfrm>
                <a:off x="7086954" y="932239"/>
                <a:ext cx="1986707" cy="5019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LOGIN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6300491-7CCA-F54F-881C-882EA89E7932}"/>
                  </a:ext>
                </a:extLst>
              </p:cNvPr>
              <p:cNvSpPr/>
              <p:nvPr/>
            </p:nvSpPr>
            <p:spPr>
              <a:xfrm>
                <a:off x="9321474" y="932239"/>
                <a:ext cx="1986707" cy="5019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REGISTER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918A6A8-49EC-114A-819C-C69D41FF360F}"/>
                  </a:ext>
                </a:extLst>
              </p:cNvPr>
              <p:cNvSpPr/>
              <p:nvPr/>
            </p:nvSpPr>
            <p:spPr>
              <a:xfrm>
                <a:off x="7086954" y="1729408"/>
                <a:ext cx="4221227" cy="50194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Full Name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E73BE49-2F3C-B949-9B0E-F4207AAE4198}"/>
                  </a:ext>
                </a:extLst>
              </p:cNvPr>
              <p:cNvSpPr/>
              <p:nvPr/>
            </p:nvSpPr>
            <p:spPr>
              <a:xfrm>
                <a:off x="7086954" y="2421069"/>
                <a:ext cx="4221227" cy="50194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Email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349AA9D-0D77-DE48-A3D1-AF4F8D497110}"/>
                  </a:ext>
                </a:extLst>
              </p:cNvPr>
              <p:cNvSpPr/>
              <p:nvPr/>
            </p:nvSpPr>
            <p:spPr>
              <a:xfrm>
                <a:off x="7086954" y="3794011"/>
                <a:ext cx="4204455" cy="5019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Create account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897A67A-0BEE-0747-83E9-5D2D3B3C7A3B}"/>
                  </a:ext>
                </a:extLst>
              </p:cNvPr>
              <p:cNvSpPr/>
              <p:nvPr/>
            </p:nvSpPr>
            <p:spPr>
              <a:xfrm>
                <a:off x="7086954" y="4831696"/>
                <a:ext cx="4221227" cy="5019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Sign in with Google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B993149-097B-D743-83F7-BF6B92EBCD4F}"/>
                  </a:ext>
                </a:extLst>
              </p:cNvPr>
              <p:cNvSpPr/>
              <p:nvPr/>
            </p:nvSpPr>
            <p:spPr>
              <a:xfrm>
                <a:off x="7086954" y="5588448"/>
                <a:ext cx="4221227" cy="5019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Sign in with Facebook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5E69791-08A5-4D42-B7C3-83369C2AE72C}"/>
                  </a:ext>
                </a:extLst>
              </p:cNvPr>
              <p:cNvCxnSpPr/>
              <p:nvPr/>
            </p:nvCxnSpPr>
            <p:spPr>
              <a:xfrm>
                <a:off x="7070183" y="4523825"/>
                <a:ext cx="42212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E9F8C66-FF1F-A14E-92EC-06F977C40C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0797" y="1434183"/>
                <a:ext cx="212738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93CBC14-5056-E644-A5F4-6804ED378FC0}"/>
                  </a:ext>
                </a:extLst>
              </p:cNvPr>
              <p:cNvSpPr/>
              <p:nvPr/>
            </p:nvSpPr>
            <p:spPr>
              <a:xfrm>
                <a:off x="7086954" y="3102350"/>
                <a:ext cx="4221227" cy="50194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Password</a:t>
                </a: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AA0BB6-E4C9-BC4E-8262-C4E9EABDF17E}"/>
              </a:ext>
            </a:extLst>
          </p:cNvPr>
          <p:cNvGrpSpPr/>
          <p:nvPr/>
        </p:nvGrpSpPr>
        <p:grpSpPr>
          <a:xfrm>
            <a:off x="1312525" y="744670"/>
            <a:ext cx="4618892" cy="5709138"/>
            <a:chOff x="6869723" y="762000"/>
            <a:chExt cx="4618892" cy="570913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DB005E-11F6-7444-A616-6034D826795A}"/>
                </a:ext>
              </a:extLst>
            </p:cNvPr>
            <p:cNvSpPr/>
            <p:nvPr/>
          </p:nvSpPr>
          <p:spPr>
            <a:xfrm>
              <a:off x="6869723" y="762000"/>
              <a:ext cx="4618892" cy="5709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C3BF89-3153-A443-8DCC-18C1718B595E}"/>
                </a:ext>
              </a:extLst>
            </p:cNvPr>
            <p:cNvGrpSpPr/>
            <p:nvPr/>
          </p:nvGrpSpPr>
          <p:grpSpPr>
            <a:xfrm>
              <a:off x="7070183" y="932239"/>
              <a:ext cx="4237998" cy="5158153"/>
              <a:chOff x="7070183" y="932239"/>
              <a:chExt cx="4237998" cy="5158153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39E050A-686E-6648-90E9-C8117C261650}"/>
                  </a:ext>
                </a:extLst>
              </p:cNvPr>
              <p:cNvSpPr/>
              <p:nvPr/>
            </p:nvSpPr>
            <p:spPr>
              <a:xfrm>
                <a:off x="7086954" y="932239"/>
                <a:ext cx="1986707" cy="5019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LOGIN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EECDC34-D4FE-8143-AFE6-604CAE78B6DE}"/>
                  </a:ext>
                </a:extLst>
              </p:cNvPr>
              <p:cNvSpPr/>
              <p:nvPr/>
            </p:nvSpPr>
            <p:spPr>
              <a:xfrm>
                <a:off x="9321474" y="932239"/>
                <a:ext cx="1986707" cy="5019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REGISTER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0FC7301-DBAA-8242-B907-0E9AF87F53E6}"/>
                  </a:ext>
                </a:extLst>
              </p:cNvPr>
              <p:cNvSpPr/>
              <p:nvPr/>
            </p:nvSpPr>
            <p:spPr>
              <a:xfrm>
                <a:off x="7086954" y="1729408"/>
                <a:ext cx="4221227" cy="50194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Email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FD89AC0-D3BA-8D45-99AF-17F19F37E48B}"/>
                  </a:ext>
                </a:extLst>
              </p:cNvPr>
              <p:cNvSpPr/>
              <p:nvPr/>
            </p:nvSpPr>
            <p:spPr>
              <a:xfrm>
                <a:off x="7095813" y="3045086"/>
                <a:ext cx="4204455" cy="5019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Login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8C049A3-878E-BD4A-8AE4-DC1373681D17}"/>
                  </a:ext>
                </a:extLst>
              </p:cNvPr>
              <p:cNvSpPr/>
              <p:nvPr/>
            </p:nvSpPr>
            <p:spPr>
              <a:xfrm>
                <a:off x="7086954" y="4831696"/>
                <a:ext cx="4221227" cy="5019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Sign in with Google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8932272-FE7D-264D-AFAE-A022FCA07E24}"/>
                  </a:ext>
                </a:extLst>
              </p:cNvPr>
              <p:cNvSpPr/>
              <p:nvPr/>
            </p:nvSpPr>
            <p:spPr>
              <a:xfrm>
                <a:off x="7086954" y="5588448"/>
                <a:ext cx="4221227" cy="5019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Sign in with Facebook</a:t>
                </a: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FECCA4A-363A-894E-AA51-C97BCB06325E}"/>
                  </a:ext>
                </a:extLst>
              </p:cNvPr>
              <p:cNvCxnSpPr/>
              <p:nvPr/>
            </p:nvCxnSpPr>
            <p:spPr>
              <a:xfrm>
                <a:off x="7070183" y="4523825"/>
                <a:ext cx="42212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56604E1-FBCD-844F-B6DA-CE2F53DF4E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2380" y="1434183"/>
                <a:ext cx="212738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6992F62-91B6-404D-988C-F12732E9606A}"/>
                  </a:ext>
                </a:extLst>
              </p:cNvPr>
              <p:cNvSpPr/>
              <p:nvPr/>
            </p:nvSpPr>
            <p:spPr>
              <a:xfrm>
                <a:off x="7086954" y="2387247"/>
                <a:ext cx="4221227" cy="50194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Password</a:t>
                </a:r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BE0E725-B99C-D84F-AFB4-B1A9B929D3DD}"/>
              </a:ext>
            </a:extLst>
          </p:cNvPr>
          <p:cNvSpPr/>
          <p:nvPr/>
        </p:nvSpPr>
        <p:spPr>
          <a:xfrm>
            <a:off x="1550338" y="3709326"/>
            <a:ext cx="4204455" cy="501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Forget Password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BA2CC5-B1DF-6847-9F08-9D9064BC305B}"/>
              </a:ext>
            </a:extLst>
          </p:cNvPr>
          <p:cNvSpPr txBox="1"/>
          <p:nvPr/>
        </p:nvSpPr>
        <p:spPr>
          <a:xfrm>
            <a:off x="9988062" y="6397030"/>
            <a:ext cx="186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Login/Register</a:t>
            </a:r>
          </a:p>
        </p:txBody>
      </p:sp>
    </p:spTree>
    <p:extLst>
      <p:ext uri="{BB962C8B-B14F-4D97-AF65-F5344CB8AC3E}">
        <p14:creationId xmlns:p14="http://schemas.microsoft.com/office/powerpoint/2010/main" val="361266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205465-1B3A-A543-81CE-44C2ABE9734E}"/>
              </a:ext>
            </a:extLst>
          </p:cNvPr>
          <p:cNvSpPr/>
          <p:nvPr/>
        </p:nvSpPr>
        <p:spPr>
          <a:xfrm>
            <a:off x="0" y="0"/>
            <a:ext cx="112643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35C99-5A2B-6842-95F4-650F3C144C94}"/>
              </a:ext>
            </a:extLst>
          </p:cNvPr>
          <p:cNvSpPr/>
          <p:nvPr/>
        </p:nvSpPr>
        <p:spPr>
          <a:xfrm>
            <a:off x="112642" y="775252"/>
            <a:ext cx="901147" cy="41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DE0510-324C-E741-81B7-919CAFC973C4}"/>
              </a:ext>
            </a:extLst>
          </p:cNvPr>
          <p:cNvSpPr/>
          <p:nvPr/>
        </p:nvSpPr>
        <p:spPr>
          <a:xfrm>
            <a:off x="112642" y="1490872"/>
            <a:ext cx="901147" cy="41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583A37-B944-3043-BA9F-4184DABBF581}"/>
              </a:ext>
            </a:extLst>
          </p:cNvPr>
          <p:cNvSpPr/>
          <p:nvPr/>
        </p:nvSpPr>
        <p:spPr>
          <a:xfrm>
            <a:off x="1245704" y="66269"/>
            <a:ext cx="10827027" cy="5168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C5BD12-49FC-1247-8426-B858E1393CEC}"/>
              </a:ext>
            </a:extLst>
          </p:cNvPr>
          <p:cNvSpPr/>
          <p:nvPr/>
        </p:nvSpPr>
        <p:spPr>
          <a:xfrm>
            <a:off x="1252330" y="728878"/>
            <a:ext cx="10827027" cy="5393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C81728-5FFE-0848-AA38-9B4DF13A8025}"/>
              </a:ext>
            </a:extLst>
          </p:cNvPr>
          <p:cNvSpPr/>
          <p:nvPr/>
        </p:nvSpPr>
        <p:spPr>
          <a:xfrm>
            <a:off x="1404729" y="172287"/>
            <a:ext cx="1444487" cy="26504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Food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219DEF-3E6D-D947-B700-08AD637D7769}"/>
              </a:ext>
            </a:extLst>
          </p:cNvPr>
          <p:cNvSpPr/>
          <p:nvPr/>
        </p:nvSpPr>
        <p:spPr>
          <a:xfrm>
            <a:off x="3134137" y="178914"/>
            <a:ext cx="1444487" cy="265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Drink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02FC67-544D-794C-AC1D-776A9F25009C}"/>
              </a:ext>
            </a:extLst>
          </p:cNvPr>
          <p:cNvSpPr/>
          <p:nvPr/>
        </p:nvSpPr>
        <p:spPr>
          <a:xfrm>
            <a:off x="4737649" y="165662"/>
            <a:ext cx="1444487" cy="265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Category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E51A78-3BF0-9C4B-9846-0B03071EF68F}"/>
              </a:ext>
            </a:extLst>
          </p:cNvPr>
          <p:cNvSpPr/>
          <p:nvPr/>
        </p:nvSpPr>
        <p:spPr>
          <a:xfrm>
            <a:off x="6467057" y="165661"/>
            <a:ext cx="1444487" cy="265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Category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1171A9-3BFC-DF42-A910-730FB42D0898}"/>
              </a:ext>
            </a:extLst>
          </p:cNvPr>
          <p:cNvGrpSpPr/>
          <p:nvPr/>
        </p:nvGrpSpPr>
        <p:grpSpPr>
          <a:xfrm>
            <a:off x="1464363" y="844825"/>
            <a:ext cx="10351030" cy="2236312"/>
            <a:chOff x="1464363" y="1441165"/>
            <a:chExt cx="10351030" cy="223631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0DC3D39-E3E1-CC44-B253-AAC975F0A16C}"/>
                </a:ext>
              </a:extLst>
            </p:cNvPr>
            <p:cNvGrpSpPr/>
            <p:nvPr/>
          </p:nvGrpSpPr>
          <p:grpSpPr>
            <a:xfrm>
              <a:off x="9423376" y="1457745"/>
              <a:ext cx="2392017" cy="2219732"/>
              <a:chOff x="1404729" y="1530633"/>
              <a:chExt cx="2716697" cy="221973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EB11E8C-421B-A245-AFB2-9662A145B00A}"/>
                  </a:ext>
                </a:extLst>
              </p:cNvPr>
              <p:cNvSpPr/>
              <p:nvPr/>
            </p:nvSpPr>
            <p:spPr>
              <a:xfrm>
                <a:off x="1404729" y="1530633"/>
                <a:ext cx="2716697" cy="2219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3C4F336-980E-EB43-90F2-80FE4C5D180D}"/>
                  </a:ext>
                </a:extLst>
              </p:cNvPr>
              <p:cNvSpPr/>
              <p:nvPr/>
            </p:nvSpPr>
            <p:spPr>
              <a:xfrm>
                <a:off x="1504120" y="1620081"/>
                <a:ext cx="2537794" cy="182548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69D7824-276C-C844-AF0B-8ACBEB2EE4EE}"/>
                  </a:ext>
                </a:extLst>
              </p:cNvPr>
              <p:cNvSpPr/>
              <p:nvPr/>
            </p:nvSpPr>
            <p:spPr>
              <a:xfrm>
                <a:off x="1490868" y="3429000"/>
                <a:ext cx="2537794" cy="3213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Food                   $4.99 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51E79C-B6D7-6E45-99F9-5E731B202D1A}"/>
                </a:ext>
              </a:extLst>
            </p:cNvPr>
            <p:cNvGrpSpPr/>
            <p:nvPr/>
          </p:nvGrpSpPr>
          <p:grpSpPr>
            <a:xfrm>
              <a:off x="6767395" y="1457745"/>
              <a:ext cx="2392017" cy="2219732"/>
              <a:chOff x="1404729" y="1530633"/>
              <a:chExt cx="2716697" cy="2219732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CD961A2-90B1-4D4F-87FA-3556896EC5CB}"/>
                  </a:ext>
                </a:extLst>
              </p:cNvPr>
              <p:cNvSpPr/>
              <p:nvPr/>
            </p:nvSpPr>
            <p:spPr>
              <a:xfrm>
                <a:off x="1404729" y="1530633"/>
                <a:ext cx="2716697" cy="2219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8FA010B-4B62-CA42-BC58-8E6CDF2EAC8B}"/>
                  </a:ext>
                </a:extLst>
              </p:cNvPr>
              <p:cNvSpPr/>
              <p:nvPr/>
            </p:nvSpPr>
            <p:spPr>
              <a:xfrm>
                <a:off x="1504120" y="1620081"/>
                <a:ext cx="2537794" cy="182548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986BFBF-C82E-4C4B-9EA1-54263A8E2088}"/>
                  </a:ext>
                </a:extLst>
              </p:cNvPr>
              <p:cNvSpPr/>
              <p:nvPr/>
            </p:nvSpPr>
            <p:spPr>
              <a:xfrm>
                <a:off x="1490868" y="3429000"/>
                <a:ext cx="2537794" cy="3213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Food                   $4.99 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3E04911-BCBB-D04F-A8B4-BAD6449ADD84}"/>
                </a:ext>
              </a:extLst>
            </p:cNvPr>
            <p:cNvGrpSpPr/>
            <p:nvPr/>
          </p:nvGrpSpPr>
          <p:grpSpPr>
            <a:xfrm>
              <a:off x="4075040" y="1457745"/>
              <a:ext cx="2392017" cy="2219732"/>
              <a:chOff x="1404729" y="1530633"/>
              <a:chExt cx="2716697" cy="221973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361EFD0-5446-7143-8E43-0A91BA118C3A}"/>
                  </a:ext>
                </a:extLst>
              </p:cNvPr>
              <p:cNvSpPr/>
              <p:nvPr/>
            </p:nvSpPr>
            <p:spPr>
              <a:xfrm>
                <a:off x="1404729" y="1530633"/>
                <a:ext cx="2716697" cy="2219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5CB5945-33B2-A140-8704-EE4FC889146A}"/>
                  </a:ext>
                </a:extLst>
              </p:cNvPr>
              <p:cNvSpPr/>
              <p:nvPr/>
            </p:nvSpPr>
            <p:spPr>
              <a:xfrm>
                <a:off x="1504120" y="1620081"/>
                <a:ext cx="2537794" cy="182548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DC56000-67D6-8546-8348-EA40939FFC42}"/>
                  </a:ext>
                </a:extLst>
              </p:cNvPr>
              <p:cNvSpPr/>
              <p:nvPr/>
            </p:nvSpPr>
            <p:spPr>
              <a:xfrm>
                <a:off x="1490868" y="3429000"/>
                <a:ext cx="2537794" cy="3213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Food                   $4.99 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C4D73E0-6A5C-7A4A-98E3-ACBA7D586AAF}"/>
                </a:ext>
              </a:extLst>
            </p:cNvPr>
            <p:cNvGrpSpPr/>
            <p:nvPr/>
          </p:nvGrpSpPr>
          <p:grpSpPr>
            <a:xfrm>
              <a:off x="1464363" y="1441165"/>
              <a:ext cx="2392017" cy="2219732"/>
              <a:chOff x="1404729" y="1530633"/>
              <a:chExt cx="2716697" cy="2219732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2A08ED0-260C-F64D-96C9-1DD60B9A948B}"/>
                  </a:ext>
                </a:extLst>
              </p:cNvPr>
              <p:cNvSpPr/>
              <p:nvPr/>
            </p:nvSpPr>
            <p:spPr>
              <a:xfrm>
                <a:off x="1404729" y="1530633"/>
                <a:ext cx="2716697" cy="2219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3B79CA2-7BAD-4247-83C8-0093357DDDC1}"/>
                  </a:ext>
                </a:extLst>
              </p:cNvPr>
              <p:cNvSpPr/>
              <p:nvPr/>
            </p:nvSpPr>
            <p:spPr>
              <a:xfrm>
                <a:off x="1504120" y="1620081"/>
                <a:ext cx="2537794" cy="182548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84D0557-B8F5-E34A-820E-1D6F2D79D181}"/>
                  </a:ext>
                </a:extLst>
              </p:cNvPr>
              <p:cNvSpPr/>
              <p:nvPr/>
            </p:nvSpPr>
            <p:spPr>
              <a:xfrm>
                <a:off x="1490868" y="3429000"/>
                <a:ext cx="2537794" cy="3213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Food                   $4.99 </a:t>
                </a:r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3A0077-BE94-F24B-A731-98BC4977AB73}"/>
              </a:ext>
            </a:extLst>
          </p:cNvPr>
          <p:cNvGrpSpPr/>
          <p:nvPr/>
        </p:nvGrpSpPr>
        <p:grpSpPr>
          <a:xfrm>
            <a:off x="1456653" y="3240147"/>
            <a:ext cx="10351030" cy="2236312"/>
            <a:chOff x="1464363" y="1441165"/>
            <a:chExt cx="10351030" cy="223631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41664CD-E307-C749-BF95-AC3098BA0DB2}"/>
                </a:ext>
              </a:extLst>
            </p:cNvPr>
            <p:cNvGrpSpPr/>
            <p:nvPr/>
          </p:nvGrpSpPr>
          <p:grpSpPr>
            <a:xfrm>
              <a:off x="9423376" y="1457745"/>
              <a:ext cx="2392017" cy="2219732"/>
              <a:chOff x="1404729" y="1530633"/>
              <a:chExt cx="2716697" cy="2219732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81C271E-5050-7543-9657-61360FF44A04}"/>
                  </a:ext>
                </a:extLst>
              </p:cNvPr>
              <p:cNvSpPr/>
              <p:nvPr/>
            </p:nvSpPr>
            <p:spPr>
              <a:xfrm>
                <a:off x="1404729" y="1530633"/>
                <a:ext cx="2716697" cy="2219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30F168C-15EA-B64B-8C37-7F95CED51928}"/>
                  </a:ext>
                </a:extLst>
              </p:cNvPr>
              <p:cNvSpPr/>
              <p:nvPr/>
            </p:nvSpPr>
            <p:spPr>
              <a:xfrm>
                <a:off x="1504120" y="1620081"/>
                <a:ext cx="2537794" cy="182548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8F0BA62-100C-3141-B26F-772C7BA4FAC6}"/>
                  </a:ext>
                </a:extLst>
              </p:cNvPr>
              <p:cNvSpPr/>
              <p:nvPr/>
            </p:nvSpPr>
            <p:spPr>
              <a:xfrm>
                <a:off x="1490868" y="3429000"/>
                <a:ext cx="2537794" cy="3213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Food                   $4.99 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A0A6901-C08D-CD4C-877B-191204395E8F}"/>
                </a:ext>
              </a:extLst>
            </p:cNvPr>
            <p:cNvGrpSpPr/>
            <p:nvPr/>
          </p:nvGrpSpPr>
          <p:grpSpPr>
            <a:xfrm>
              <a:off x="6767395" y="1457745"/>
              <a:ext cx="2392017" cy="2219732"/>
              <a:chOff x="1404729" y="1530633"/>
              <a:chExt cx="2716697" cy="2219732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DFB2236-92F1-994E-953B-B9E10DB4B2A3}"/>
                  </a:ext>
                </a:extLst>
              </p:cNvPr>
              <p:cNvSpPr/>
              <p:nvPr/>
            </p:nvSpPr>
            <p:spPr>
              <a:xfrm>
                <a:off x="1404729" y="1530633"/>
                <a:ext cx="2716697" cy="2219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BA01E13-EADD-9148-867F-AA2ED39EC85F}"/>
                  </a:ext>
                </a:extLst>
              </p:cNvPr>
              <p:cNvSpPr/>
              <p:nvPr/>
            </p:nvSpPr>
            <p:spPr>
              <a:xfrm>
                <a:off x="1504120" y="1620081"/>
                <a:ext cx="2537794" cy="182548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AFBDBC6-06AC-9D42-943A-81F0E6C57EED}"/>
                  </a:ext>
                </a:extLst>
              </p:cNvPr>
              <p:cNvSpPr/>
              <p:nvPr/>
            </p:nvSpPr>
            <p:spPr>
              <a:xfrm>
                <a:off x="1490868" y="3429000"/>
                <a:ext cx="2537794" cy="3213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Food                   $4.99 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E893DEB-6C3C-CE4B-A8C2-DFE9E83EB6AF}"/>
                </a:ext>
              </a:extLst>
            </p:cNvPr>
            <p:cNvGrpSpPr/>
            <p:nvPr/>
          </p:nvGrpSpPr>
          <p:grpSpPr>
            <a:xfrm>
              <a:off x="4075040" y="1457745"/>
              <a:ext cx="2392017" cy="2219732"/>
              <a:chOff x="1404729" y="1530633"/>
              <a:chExt cx="2716697" cy="2219732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8C88209-D0F3-6E4E-95D2-DD5054EA8D6A}"/>
                  </a:ext>
                </a:extLst>
              </p:cNvPr>
              <p:cNvSpPr/>
              <p:nvPr/>
            </p:nvSpPr>
            <p:spPr>
              <a:xfrm>
                <a:off x="1404729" y="1530633"/>
                <a:ext cx="2716697" cy="2219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5A075AF-182C-244F-8715-8AF9058E23B6}"/>
                  </a:ext>
                </a:extLst>
              </p:cNvPr>
              <p:cNvSpPr/>
              <p:nvPr/>
            </p:nvSpPr>
            <p:spPr>
              <a:xfrm>
                <a:off x="1504120" y="1620081"/>
                <a:ext cx="2537794" cy="182548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8BEED4B-0C59-E04B-8731-D1FC12553588}"/>
                  </a:ext>
                </a:extLst>
              </p:cNvPr>
              <p:cNvSpPr/>
              <p:nvPr/>
            </p:nvSpPr>
            <p:spPr>
              <a:xfrm>
                <a:off x="1490868" y="3429000"/>
                <a:ext cx="2537794" cy="3213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Food                   $4.99 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A63A251-EFA4-1142-9D57-7BA7BC609C70}"/>
                </a:ext>
              </a:extLst>
            </p:cNvPr>
            <p:cNvGrpSpPr/>
            <p:nvPr/>
          </p:nvGrpSpPr>
          <p:grpSpPr>
            <a:xfrm>
              <a:off x="1464363" y="1441165"/>
              <a:ext cx="2392017" cy="2219732"/>
              <a:chOff x="1404729" y="1530633"/>
              <a:chExt cx="2716697" cy="2219732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51CA6E0-F1F3-1E4A-BBC5-027A806EB45E}"/>
                  </a:ext>
                </a:extLst>
              </p:cNvPr>
              <p:cNvSpPr/>
              <p:nvPr/>
            </p:nvSpPr>
            <p:spPr>
              <a:xfrm>
                <a:off x="1404729" y="1530633"/>
                <a:ext cx="2716697" cy="2219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644E3A1-C555-6F46-86F2-413840BCD294}"/>
                  </a:ext>
                </a:extLst>
              </p:cNvPr>
              <p:cNvSpPr/>
              <p:nvPr/>
            </p:nvSpPr>
            <p:spPr>
              <a:xfrm>
                <a:off x="1504120" y="1620081"/>
                <a:ext cx="2537794" cy="182548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391CBB4-9D9F-B540-8A1F-B87387FB42CC}"/>
                  </a:ext>
                </a:extLst>
              </p:cNvPr>
              <p:cNvSpPr/>
              <p:nvPr/>
            </p:nvSpPr>
            <p:spPr>
              <a:xfrm>
                <a:off x="1490868" y="3429000"/>
                <a:ext cx="2537794" cy="3213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Food                   $4.99 </a:t>
                </a:r>
              </a:p>
            </p:txBody>
          </p:sp>
        </p:grp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DDE34873-6038-AB40-AEA3-F3BF9EFC1DF9}"/>
              </a:ext>
            </a:extLst>
          </p:cNvPr>
          <p:cNvSpPr/>
          <p:nvPr/>
        </p:nvSpPr>
        <p:spPr>
          <a:xfrm>
            <a:off x="106808" y="2083906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6092CA6A-B04E-F447-B6F6-D242625BE741}"/>
              </a:ext>
            </a:extLst>
          </p:cNvPr>
          <p:cNvSpPr/>
          <p:nvPr/>
        </p:nvSpPr>
        <p:spPr>
          <a:xfrm>
            <a:off x="11237843" y="165662"/>
            <a:ext cx="715618" cy="357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4ADCA6E-5976-844B-B77E-84FA0A6ACF79}"/>
              </a:ext>
            </a:extLst>
          </p:cNvPr>
          <p:cNvSpPr/>
          <p:nvPr/>
        </p:nvSpPr>
        <p:spPr>
          <a:xfrm>
            <a:off x="106807" y="66269"/>
            <a:ext cx="901148" cy="5267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366799-7048-8C4D-983C-DC82894D71F0}"/>
              </a:ext>
            </a:extLst>
          </p:cNvPr>
          <p:cNvSpPr txBox="1"/>
          <p:nvPr/>
        </p:nvSpPr>
        <p:spPr>
          <a:xfrm>
            <a:off x="9988062" y="6397030"/>
            <a:ext cx="186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User-Food</a:t>
            </a:r>
          </a:p>
        </p:txBody>
      </p:sp>
    </p:spTree>
    <p:extLst>
      <p:ext uri="{BB962C8B-B14F-4D97-AF65-F5344CB8AC3E}">
        <p14:creationId xmlns:p14="http://schemas.microsoft.com/office/powerpoint/2010/main" val="29816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205465-1B3A-A543-81CE-44C2ABE9734E}"/>
              </a:ext>
            </a:extLst>
          </p:cNvPr>
          <p:cNvSpPr/>
          <p:nvPr/>
        </p:nvSpPr>
        <p:spPr>
          <a:xfrm>
            <a:off x="0" y="0"/>
            <a:ext cx="112643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35C99-5A2B-6842-95F4-650F3C144C94}"/>
              </a:ext>
            </a:extLst>
          </p:cNvPr>
          <p:cNvSpPr/>
          <p:nvPr/>
        </p:nvSpPr>
        <p:spPr>
          <a:xfrm>
            <a:off x="112642" y="801752"/>
            <a:ext cx="901147" cy="41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DE0510-324C-E741-81B7-919CAFC973C4}"/>
              </a:ext>
            </a:extLst>
          </p:cNvPr>
          <p:cNvSpPr/>
          <p:nvPr/>
        </p:nvSpPr>
        <p:spPr>
          <a:xfrm>
            <a:off x="112642" y="1517372"/>
            <a:ext cx="901147" cy="41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583A37-B944-3043-BA9F-4184DABBF581}"/>
              </a:ext>
            </a:extLst>
          </p:cNvPr>
          <p:cNvSpPr/>
          <p:nvPr/>
        </p:nvSpPr>
        <p:spPr>
          <a:xfrm>
            <a:off x="1245704" y="66269"/>
            <a:ext cx="10827027" cy="5168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C5BD12-49FC-1247-8426-B858E1393CEC}"/>
              </a:ext>
            </a:extLst>
          </p:cNvPr>
          <p:cNvSpPr/>
          <p:nvPr/>
        </p:nvSpPr>
        <p:spPr>
          <a:xfrm>
            <a:off x="1252330" y="728878"/>
            <a:ext cx="10827027" cy="5393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C81728-5FFE-0848-AA38-9B4DF13A8025}"/>
              </a:ext>
            </a:extLst>
          </p:cNvPr>
          <p:cNvSpPr/>
          <p:nvPr/>
        </p:nvSpPr>
        <p:spPr>
          <a:xfrm>
            <a:off x="1404729" y="172287"/>
            <a:ext cx="1444487" cy="26504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Category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219DEF-3E6D-D947-B700-08AD637D7769}"/>
              </a:ext>
            </a:extLst>
          </p:cNvPr>
          <p:cNvSpPr/>
          <p:nvPr/>
        </p:nvSpPr>
        <p:spPr>
          <a:xfrm>
            <a:off x="3134137" y="178914"/>
            <a:ext cx="1444487" cy="265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Category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02FC67-544D-794C-AC1D-776A9F25009C}"/>
              </a:ext>
            </a:extLst>
          </p:cNvPr>
          <p:cNvSpPr/>
          <p:nvPr/>
        </p:nvSpPr>
        <p:spPr>
          <a:xfrm>
            <a:off x="4737649" y="165662"/>
            <a:ext cx="1444487" cy="265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Category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E51A78-3BF0-9C4B-9846-0B03071EF68F}"/>
              </a:ext>
            </a:extLst>
          </p:cNvPr>
          <p:cNvSpPr/>
          <p:nvPr/>
        </p:nvSpPr>
        <p:spPr>
          <a:xfrm>
            <a:off x="6467057" y="165661"/>
            <a:ext cx="1444487" cy="265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Category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1171A9-3BFC-DF42-A910-730FB42D0898}"/>
              </a:ext>
            </a:extLst>
          </p:cNvPr>
          <p:cNvGrpSpPr/>
          <p:nvPr/>
        </p:nvGrpSpPr>
        <p:grpSpPr>
          <a:xfrm>
            <a:off x="1464363" y="844825"/>
            <a:ext cx="10351030" cy="2236312"/>
            <a:chOff x="1464363" y="1441165"/>
            <a:chExt cx="10351030" cy="223631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0DC3D39-E3E1-CC44-B253-AAC975F0A16C}"/>
                </a:ext>
              </a:extLst>
            </p:cNvPr>
            <p:cNvGrpSpPr/>
            <p:nvPr/>
          </p:nvGrpSpPr>
          <p:grpSpPr>
            <a:xfrm>
              <a:off x="9423376" y="1457745"/>
              <a:ext cx="2392017" cy="2219732"/>
              <a:chOff x="1404729" y="1530633"/>
              <a:chExt cx="2716697" cy="221973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EB11E8C-421B-A245-AFB2-9662A145B00A}"/>
                  </a:ext>
                </a:extLst>
              </p:cNvPr>
              <p:cNvSpPr/>
              <p:nvPr/>
            </p:nvSpPr>
            <p:spPr>
              <a:xfrm>
                <a:off x="1404729" y="1530633"/>
                <a:ext cx="2716697" cy="2219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3C4F336-980E-EB43-90F2-80FE4C5D180D}"/>
                  </a:ext>
                </a:extLst>
              </p:cNvPr>
              <p:cNvSpPr/>
              <p:nvPr/>
            </p:nvSpPr>
            <p:spPr>
              <a:xfrm>
                <a:off x="1504120" y="1620081"/>
                <a:ext cx="2537794" cy="182548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69D7824-276C-C844-AF0B-8ACBEB2EE4EE}"/>
                  </a:ext>
                </a:extLst>
              </p:cNvPr>
              <p:cNvSpPr/>
              <p:nvPr/>
            </p:nvSpPr>
            <p:spPr>
              <a:xfrm>
                <a:off x="1490868" y="3429000"/>
                <a:ext cx="2537794" cy="3213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Food                   $4.99 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51E79C-B6D7-6E45-99F9-5E731B202D1A}"/>
                </a:ext>
              </a:extLst>
            </p:cNvPr>
            <p:cNvGrpSpPr/>
            <p:nvPr/>
          </p:nvGrpSpPr>
          <p:grpSpPr>
            <a:xfrm>
              <a:off x="6767395" y="1457745"/>
              <a:ext cx="2392017" cy="2219732"/>
              <a:chOff x="1404729" y="1530633"/>
              <a:chExt cx="2716697" cy="2219732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CD961A2-90B1-4D4F-87FA-3556896EC5CB}"/>
                  </a:ext>
                </a:extLst>
              </p:cNvPr>
              <p:cNvSpPr/>
              <p:nvPr/>
            </p:nvSpPr>
            <p:spPr>
              <a:xfrm>
                <a:off x="1404729" y="1530633"/>
                <a:ext cx="2716697" cy="2219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8FA010B-4B62-CA42-BC58-8E6CDF2EAC8B}"/>
                  </a:ext>
                </a:extLst>
              </p:cNvPr>
              <p:cNvSpPr/>
              <p:nvPr/>
            </p:nvSpPr>
            <p:spPr>
              <a:xfrm>
                <a:off x="1504120" y="1620081"/>
                <a:ext cx="2537794" cy="182548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986BFBF-C82E-4C4B-9EA1-54263A8E2088}"/>
                  </a:ext>
                </a:extLst>
              </p:cNvPr>
              <p:cNvSpPr/>
              <p:nvPr/>
            </p:nvSpPr>
            <p:spPr>
              <a:xfrm>
                <a:off x="1490868" y="3429000"/>
                <a:ext cx="2537794" cy="3213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Food                   $4.99 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3E04911-BCBB-D04F-A8B4-BAD6449ADD84}"/>
                </a:ext>
              </a:extLst>
            </p:cNvPr>
            <p:cNvGrpSpPr/>
            <p:nvPr/>
          </p:nvGrpSpPr>
          <p:grpSpPr>
            <a:xfrm>
              <a:off x="4075040" y="1457745"/>
              <a:ext cx="2392017" cy="2219732"/>
              <a:chOff x="1404729" y="1530633"/>
              <a:chExt cx="2716697" cy="221973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361EFD0-5446-7143-8E43-0A91BA118C3A}"/>
                  </a:ext>
                </a:extLst>
              </p:cNvPr>
              <p:cNvSpPr/>
              <p:nvPr/>
            </p:nvSpPr>
            <p:spPr>
              <a:xfrm>
                <a:off x="1404729" y="1530633"/>
                <a:ext cx="2716697" cy="2219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5CB5945-33B2-A140-8704-EE4FC889146A}"/>
                  </a:ext>
                </a:extLst>
              </p:cNvPr>
              <p:cNvSpPr/>
              <p:nvPr/>
            </p:nvSpPr>
            <p:spPr>
              <a:xfrm>
                <a:off x="1504120" y="1620081"/>
                <a:ext cx="2537794" cy="182548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DC56000-67D6-8546-8348-EA40939FFC42}"/>
                  </a:ext>
                </a:extLst>
              </p:cNvPr>
              <p:cNvSpPr/>
              <p:nvPr/>
            </p:nvSpPr>
            <p:spPr>
              <a:xfrm>
                <a:off x="1490868" y="3429000"/>
                <a:ext cx="2537794" cy="3213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Food                   $4.99 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C4D73E0-6A5C-7A4A-98E3-ACBA7D586AAF}"/>
                </a:ext>
              </a:extLst>
            </p:cNvPr>
            <p:cNvGrpSpPr/>
            <p:nvPr/>
          </p:nvGrpSpPr>
          <p:grpSpPr>
            <a:xfrm>
              <a:off x="1464363" y="1441165"/>
              <a:ext cx="2392017" cy="2219732"/>
              <a:chOff x="1404729" y="1530633"/>
              <a:chExt cx="2716697" cy="2219732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2A08ED0-260C-F64D-96C9-1DD60B9A948B}"/>
                  </a:ext>
                </a:extLst>
              </p:cNvPr>
              <p:cNvSpPr/>
              <p:nvPr/>
            </p:nvSpPr>
            <p:spPr>
              <a:xfrm>
                <a:off x="1404729" y="1530633"/>
                <a:ext cx="2716697" cy="2219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3B79CA2-7BAD-4247-83C8-0093357DDDC1}"/>
                  </a:ext>
                </a:extLst>
              </p:cNvPr>
              <p:cNvSpPr/>
              <p:nvPr/>
            </p:nvSpPr>
            <p:spPr>
              <a:xfrm>
                <a:off x="1504120" y="1620081"/>
                <a:ext cx="2537794" cy="182548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84D0557-B8F5-E34A-820E-1D6F2D79D181}"/>
                  </a:ext>
                </a:extLst>
              </p:cNvPr>
              <p:cNvSpPr/>
              <p:nvPr/>
            </p:nvSpPr>
            <p:spPr>
              <a:xfrm>
                <a:off x="1490868" y="3429000"/>
                <a:ext cx="2537794" cy="3213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Food                   $4.99 </a:t>
                </a:r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3A0077-BE94-F24B-A731-98BC4977AB73}"/>
              </a:ext>
            </a:extLst>
          </p:cNvPr>
          <p:cNvGrpSpPr/>
          <p:nvPr/>
        </p:nvGrpSpPr>
        <p:grpSpPr>
          <a:xfrm>
            <a:off x="1456653" y="3240147"/>
            <a:ext cx="10351030" cy="2236312"/>
            <a:chOff x="1464363" y="1441165"/>
            <a:chExt cx="10351030" cy="223631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41664CD-E307-C749-BF95-AC3098BA0DB2}"/>
                </a:ext>
              </a:extLst>
            </p:cNvPr>
            <p:cNvGrpSpPr/>
            <p:nvPr/>
          </p:nvGrpSpPr>
          <p:grpSpPr>
            <a:xfrm>
              <a:off x="9423376" y="1457745"/>
              <a:ext cx="2392017" cy="2219732"/>
              <a:chOff x="1404729" y="1530633"/>
              <a:chExt cx="2716697" cy="2219732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81C271E-5050-7543-9657-61360FF44A04}"/>
                  </a:ext>
                </a:extLst>
              </p:cNvPr>
              <p:cNvSpPr/>
              <p:nvPr/>
            </p:nvSpPr>
            <p:spPr>
              <a:xfrm>
                <a:off x="1404729" y="1530633"/>
                <a:ext cx="2716697" cy="2219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30F168C-15EA-B64B-8C37-7F95CED51928}"/>
                  </a:ext>
                </a:extLst>
              </p:cNvPr>
              <p:cNvSpPr/>
              <p:nvPr/>
            </p:nvSpPr>
            <p:spPr>
              <a:xfrm>
                <a:off x="1504120" y="1620081"/>
                <a:ext cx="2537794" cy="182548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8F0BA62-100C-3141-B26F-772C7BA4FAC6}"/>
                  </a:ext>
                </a:extLst>
              </p:cNvPr>
              <p:cNvSpPr/>
              <p:nvPr/>
            </p:nvSpPr>
            <p:spPr>
              <a:xfrm>
                <a:off x="1490868" y="3429000"/>
                <a:ext cx="2537794" cy="3213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Food                   $4.99 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A0A6901-C08D-CD4C-877B-191204395E8F}"/>
                </a:ext>
              </a:extLst>
            </p:cNvPr>
            <p:cNvGrpSpPr/>
            <p:nvPr/>
          </p:nvGrpSpPr>
          <p:grpSpPr>
            <a:xfrm>
              <a:off x="6767395" y="1457745"/>
              <a:ext cx="2392017" cy="2219732"/>
              <a:chOff x="1404729" y="1530633"/>
              <a:chExt cx="2716697" cy="2219732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DFB2236-92F1-994E-953B-B9E10DB4B2A3}"/>
                  </a:ext>
                </a:extLst>
              </p:cNvPr>
              <p:cNvSpPr/>
              <p:nvPr/>
            </p:nvSpPr>
            <p:spPr>
              <a:xfrm>
                <a:off x="1404729" y="1530633"/>
                <a:ext cx="2716697" cy="2219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BA01E13-EADD-9148-867F-AA2ED39EC85F}"/>
                  </a:ext>
                </a:extLst>
              </p:cNvPr>
              <p:cNvSpPr/>
              <p:nvPr/>
            </p:nvSpPr>
            <p:spPr>
              <a:xfrm>
                <a:off x="1504120" y="1620081"/>
                <a:ext cx="2537794" cy="182548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AFBDBC6-06AC-9D42-943A-81F0E6C57EED}"/>
                  </a:ext>
                </a:extLst>
              </p:cNvPr>
              <p:cNvSpPr/>
              <p:nvPr/>
            </p:nvSpPr>
            <p:spPr>
              <a:xfrm>
                <a:off x="1490868" y="3429000"/>
                <a:ext cx="2537794" cy="3213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Food                   $4.99 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E893DEB-6C3C-CE4B-A8C2-DFE9E83EB6AF}"/>
                </a:ext>
              </a:extLst>
            </p:cNvPr>
            <p:cNvGrpSpPr/>
            <p:nvPr/>
          </p:nvGrpSpPr>
          <p:grpSpPr>
            <a:xfrm>
              <a:off x="4075040" y="1457745"/>
              <a:ext cx="2392017" cy="2219732"/>
              <a:chOff x="1404729" y="1530633"/>
              <a:chExt cx="2716697" cy="2219732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8C88209-D0F3-6E4E-95D2-DD5054EA8D6A}"/>
                  </a:ext>
                </a:extLst>
              </p:cNvPr>
              <p:cNvSpPr/>
              <p:nvPr/>
            </p:nvSpPr>
            <p:spPr>
              <a:xfrm>
                <a:off x="1404729" y="1530633"/>
                <a:ext cx="2716697" cy="2219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5A075AF-182C-244F-8715-8AF9058E23B6}"/>
                  </a:ext>
                </a:extLst>
              </p:cNvPr>
              <p:cNvSpPr/>
              <p:nvPr/>
            </p:nvSpPr>
            <p:spPr>
              <a:xfrm>
                <a:off x="1504120" y="1620081"/>
                <a:ext cx="2537794" cy="182548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8BEED4B-0C59-E04B-8731-D1FC12553588}"/>
                  </a:ext>
                </a:extLst>
              </p:cNvPr>
              <p:cNvSpPr/>
              <p:nvPr/>
            </p:nvSpPr>
            <p:spPr>
              <a:xfrm>
                <a:off x="1490868" y="3429000"/>
                <a:ext cx="2537794" cy="3213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Food                   $4.99 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A63A251-EFA4-1142-9D57-7BA7BC609C70}"/>
                </a:ext>
              </a:extLst>
            </p:cNvPr>
            <p:cNvGrpSpPr/>
            <p:nvPr/>
          </p:nvGrpSpPr>
          <p:grpSpPr>
            <a:xfrm>
              <a:off x="1464363" y="1441165"/>
              <a:ext cx="2392017" cy="2219732"/>
              <a:chOff x="1404729" y="1530633"/>
              <a:chExt cx="2716697" cy="2219732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51CA6E0-F1F3-1E4A-BBC5-027A806EB45E}"/>
                  </a:ext>
                </a:extLst>
              </p:cNvPr>
              <p:cNvSpPr/>
              <p:nvPr/>
            </p:nvSpPr>
            <p:spPr>
              <a:xfrm>
                <a:off x="1404729" y="1530633"/>
                <a:ext cx="2716697" cy="2219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644E3A1-C555-6F46-86F2-413840BCD294}"/>
                  </a:ext>
                </a:extLst>
              </p:cNvPr>
              <p:cNvSpPr/>
              <p:nvPr/>
            </p:nvSpPr>
            <p:spPr>
              <a:xfrm>
                <a:off x="1504120" y="1620081"/>
                <a:ext cx="2537794" cy="182548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391CBB4-9D9F-B540-8A1F-B87387FB42CC}"/>
                  </a:ext>
                </a:extLst>
              </p:cNvPr>
              <p:cNvSpPr/>
              <p:nvPr/>
            </p:nvSpPr>
            <p:spPr>
              <a:xfrm>
                <a:off x="1490868" y="3429000"/>
                <a:ext cx="2537794" cy="3213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 Food                   $4.99 </a:t>
                </a:r>
              </a:p>
            </p:txBody>
          </p:sp>
        </p:grp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DDE34873-6038-AB40-AEA3-F3BF9EFC1DF9}"/>
              </a:ext>
            </a:extLst>
          </p:cNvPr>
          <p:cNvSpPr/>
          <p:nvPr/>
        </p:nvSpPr>
        <p:spPr>
          <a:xfrm>
            <a:off x="106808" y="2110406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6092CA6A-B04E-F447-B6F6-D242625BE741}"/>
              </a:ext>
            </a:extLst>
          </p:cNvPr>
          <p:cNvSpPr/>
          <p:nvPr/>
        </p:nvSpPr>
        <p:spPr>
          <a:xfrm>
            <a:off x="11237843" y="165662"/>
            <a:ext cx="715618" cy="357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8531AB7-66E5-FE49-B19B-155DF1DE3C93}"/>
              </a:ext>
            </a:extLst>
          </p:cNvPr>
          <p:cNvGrpSpPr/>
          <p:nvPr/>
        </p:nvGrpSpPr>
        <p:grpSpPr>
          <a:xfrm>
            <a:off x="1961322" y="816658"/>
            <a:ext cx="9872868" cy="5451628"/>
            <a:chOff x="2915480" y="816658"/>
            <a:chExt cx="7116418" cy="4863539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2AE46951-7AD4-4D49-B2CD-2BCBFE1BC3A7}"/>
                </a:ext>
              </a:extLst>
            </p:cNvPr>
            <p:cNvSpPr/>
            <p:nvPr/>
          </p:nvSpPr>
          <p:spPr>
            <a:xfrm>
              <a:off x="2915480" y="816658"/>
              <a:ext cx="7116418" cy="4863539"/>
            </a:xfrm>
            <a:prstGeom prst="roundRect">
              <a:avLst>
                <a:gd name="adj" fmla="val 1681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6D36732-B5EB-F54B-A72E-4F88DB79BEFD}"/>
                </a:ext>
              </a:extLst>
            </p:cNvPr>
            <p:cNvSpPr/>
            <p:nvPr/>
          </p:nvSpPr>
          <p:spPr>
            <a:xfrm>
              <a:off x="3408648" y="4880933"/>
              <a:ext cx="2720486" cy="5433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E4C6531-343F-664D-B312-5A3095CD2DC8}"/>
                </a:ext>
              </a:extLst>
            </p:cNvPr>
            <p:cNvSpPr/>
            <p:nvPr/>
          </p:nvSpPr>
          <p:spPr>
            <a:xfrm>
              <a:off x="6860836" y="4880934"/>
              <a:ext cx="2720486" cy="54333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Cancel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2CE5FE4-FF20-EE47-9821-163A6869A06D}"/>
                </a:ext>
              </a:extLst>
            </p:cNvPr>
            <p:cNvSpPr/>
            <p:nvPr/>
          </p:nvSpPr>
          <p:spPr>
            <a:xfrm>
              <a:off x="3367473" y="977354"/>
              <a:ext cx="6212432" cy="3299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Shopping Cart</a:t>
              </a:r>
            </a:p>
          </p:txBody>
        </p:sp>
      </p:grp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87AEBAB5-5ACF-1744-93B6-D2D55167A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037265"/>
              </p:ext>
            </p:extLst>
          </p:nvPr>
        </p:nvGraphicFramePr>
        <p:xfrm>
          <a:off x="2588388" y="1992604"/>
          <a:ext cx="8618736" cy="241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456">
                  <a:extLst>
                    <a:ext uri="{9D8B030D-6E8A-4147-A177-3AD203B41FA5}">
                      <a16:colId xmlns:a16="http://schemas.microsoft.com/office/drawing/2014/main" val="2464042105"/>
                    </a:ext>
                  </a:extLst>
                </a:gridCol>
                <a:gridCol w="1436456">
                  <a:extLst>
                    <a:ext uri="{9D8B030D-6E8A-4147-A177-3AD203B41FA5}">
                      <a16:colId xmlns:a16="http://schemas.microsoft.com/office/drawing/2014/main" val="2780857004"/>
                    </a:ext>
                  </a:extLst>
                </a:gridCol>
                <a:gridCol w="1436456">
                  <a:extLst>
                    <a:ext uri="{9D8B030D-6E8A-4147-A177-3AD203B41FA5}">
                      <a16:colId xmlns:a16="http://schemas.microsoft.com/office/drawing/2014/main" val="3257321872"/>
                    </a:ext>
                  </a:extLst>
                </a:gridCol>
                <a:gridCol w="1436456">
                  <a:extLst>
                    <a:ext uri="{9D8B030D-6E8A-4147-A177-3AD203B41FA5}">
                      <a16:colId xmlns:a16="http://schemas.microsoft.com/office/drawing/2014/main" val="610056090"/>
                    </a:ext>
                  </a:extLst>
                </a:gridCol>
                <a:gridCol w="1436456">
                  <a:extLst>
                    <a:ext uri="{9D8B030D-6E8A-4147-A177-3AD203B41FA5}">
                      <a16:colId xmlns:a16="http://schemas.microsoft.com/office/drawing/2014/main" val="2449118071"/>
                    </a:ext>
                  </a:extLst>
                </a:gridCol>
                <a:gridCol w="1436456">
                  <a:extLst>
                    <a:ext uri="{9D8B030D-6E8A-4147-A177-3AD203B41FA5}">
                      <a16:colId xmlns:a16="http://schemas.microsoft.com/office/drawing/2014/main" val="645372077"/>
                    </a:ext>
                  </a:extLst>
                </a:gridCol>
              </a:tblGrid>
              <a:tr h="482933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11361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- 1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-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34727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25787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25256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463811"/>
                  </a:ext>
                </a:extLst>
              </a:tr>
            </a:tbl>
          </a:graphicData>
        </a:graphic>
      </p:graphicFrame>
      <p:sp>
        <p:nvSpPr>
          <p:cNvPr id="80" name="Rectangle 79">
            <a:extLst>
              <a:ext uri="{FF2B5EF4-FFF2-40B4-BE49-F238E27FC236}">
                <a16:creationId xmlns:a16="http://schemas.microsoft.com/office/drawing/2014/main" id="{D99ABCC8-8B2E-6345-9E98-FE1D7B0B7F8C}"/>
              </a:ext>
            </a:extLst>
          </p:cNvPr>
          <p:cNvSpPr/>
          <p:nvPr/>
        </p:nvSpPr>
        <p:spPr>
          <a:xfrm>
            <a:off x="2589829" y="1394797"/>
            <a:ext cx="1221247" cy="483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ID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839C466-0A6A-724F-ACE9-5A1D9C81AB2A}"/>
              </a:ext>
            </a:extLst>
          </p:cNvPr>
          <p:cNvSpPr/>
          <p:nvPr/>
        </p:nvSpPr>
        <p:spPr>
          <a:xfrm>
            <a:off x="3813265" y="1397460"/>
            <a:ext cx="2004439" cy="486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8BEDABB-7A35-784A-A75F-AE86745681CF}"/>
              </a:ext>
            </a:extLst>
          </p:cNvPr>
          <p:cNvSpPr/>
          <p:nvPr/>
        </p:nvSpPr>
        <p:spPr>
          <a:xfrm>
            <a:off x="2604636" y="4553043"/>
            <a:ext cx="1221247" cy="483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Total Cost: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957D162-A0D4-1C43-8194-401C19A5CBA0}"/>
              </a:ext>
            </a:extLst>
          </p:cNvPr>
          <p:cNvSpPr/>
          <p:nvPr/>
        </p:nvSpPr>
        <p:spPr>
          <a:xfrm>
            <a:off x="3828072" y="4555706"/>
            <a:ext cx="2004439" cy="486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$ 25.99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105E172-ECDD-C84F-8499-B9192CA0476A}"/>
              </a:ext>
            </a:extLst>
          </p:cNvPr>
          <p:cNvSpPr/>
          <p:nvPr/>
        </p:nvSpPr>
        <p:spPr>
          <a:xfrm>
            <a:off x="6854908" y="1334803"/>
            <a:ext cx="1681517" cy="483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NumOfPeople</a:t>
            </a:r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AA7EBC3-F9BE-AF4C-9E4D-17CB5C6C0071}"/>
              </a:ext>
            </a:extLst>
          </p:cNvPr>
          <p:cNvSpPr/>
          <p:nvPr/>
        </p:nvSpPr>
        <p:spPr>
          <a:xfrm>
            <a:off x="8538614" y="1337466"/>
            <a:ext cx="2004439" cy="486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88209A6-6B09-1A4F-9713-70F41794A07E}"/>
              </a:ext>
            </a:extLst>
          </p:cNvPr>
          <p:cNvSpPr/>
          <p:nvPr/>
        </p:nvSpPr>
        <p:spPr>
          <a:xfrm>
            <a:off x="106807" y="66269"/>
            <a:ext cx="901148" cy="5267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28060C2-4A46-8F49-AB93-F86F751552B7}"/>
              </a:ext>
            </a:extLst>
          </p:cNvPr>
          <p:cNvSpPr txBox="1"/>
          <p:nvPr/>
        </p:nvSpPr>
        <p:spPr>
          <a:xfrm>
            <a:off x="9988062" y="6397030"/>
            <a:ext cx="186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User-Food-Cart</a:t>
            </a:r>
          </a:p>
        </p:txBody>
      </p:sp>
    </p:spTree>
    <p:extLst>
      <p:ext uri="{BB962C8B-B14F-4D97-AF65-F5344CB8AC3E}">
        <p14:creationId xmlns:p14="http://schemas.microsoft.com/office/powerpoint/2010/main" val="66836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205465-1B3A-A543-81CE-44C2ABE9734E}"/>
              </a:ext>
            </a:extLst>
          </p:cNvPr>
          <p:cNvSpPr/>
          <p:nvPr/>
        </p:nvSpPr>
        <p:spPr>
          <a:xfrm>
            <a:off x="0" y="0"/>
            <a:ext cx="112643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35C99-5A2B-6842-95F4-650F3C144C94}"/>
              </a:ext>
            </a:extLst>
          </p:cNvPr>
          <p:cNvSpPr/>
          <p:nvPr/>
        </p:nvSpPr>
        <p:spPr>
          <a:xfrm>
            <a:off x="112642" y="775247"/>
            <a:ext cx="901147" cy="41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DE0510-324C-E741-81B7-919CAFC973C4}"/>
              </a:ext>
            </a:extLst>
          </p:cNvPr>
          <p:cNvSpPr/>
          <p:nvPr/>
        </p:nvSpPr>
        <p:spPr>
          <a:xfrm>
            <a:off x="112642" y="1490867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Menu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B1DBC-7F08-C94D-9F23-CBD6B303D338}"/>
              </a:ext>
            </a:extLst>
          </p:cNvPr>
          <p:cNvSpPr/>
          <p:nvPr/>
        </p:nvSpPr>
        <p:spPr>
          <a:xfrm>
            <a:off x="106808" y="2156778"/>
            <a:ext cx="901147" cy="4108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583A37-B944-3043-BA9F-4184DABBF581}"/>
              </a:ext>
            </a:extLst>
          </p:cNvPr>
          <p:cNvSpPr/>
          <p:nvPr/>
        </p:nvSpPr>
        <p:spPr>
          <a:xfrm>
            <a:off x="1245704" y="53017"/>
            <a:ext cx="10827027" cy="5168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C5BD12-49FC-1247-8426-B858E1393CEC}"/>
              </a:ext>
            </a:extLst>
          </p:cNvPr>
          <p:cNvSpPr/>
          <p:nvPr/>
        </p:nvSpPr>
        <p:spPr>
          <a:xfrm>
            <a:off x="1252330" y="715626"/>
            <a:ext cx="10827027" cy="5393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C81728-5FFE-0848-AA38-9B4DF13A8025}"/>
              </a:ext>
            </a:extLst>
          </p:cNvPr>
          <p:cNvSpPr/>
          <p:nvPr/>
        </p:nvSpPr>
        <p:spPr>
          <a:xfrm>
            <a:off x="1404729" y="159035"/>
            <a:ext cx="1444487" cy="26504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E51A78-3BF0-9C4B-9846-0B03071EF68F}"/>
              </a:ext>
            </a:extLst>
          </p:cNvPr>
          <p:cNvSpPr/>
          <p:nvPr/>
        </p:nvSpPr>
        <p:spPr>
          <a:xfrm>
            <a:off x="1404729" y="886247"/>
            <a:ext cx="6308038" cy="2650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Total visit: 20. Total cost: $ 200.  Last </a:t>
            </a:r>
            <a:r>
              <a:rPr lang="en-US" dirty="0" err="1">
                <a:solidFill>
                  <a:schemeClr val="tx1"/>
                </a:solidFill>
              </a:rPr>
              <a:t>vist</a:t>
            </a:r>
            <a:r>
              <a:rPr lang="en-US" dirty="0">
                <a:solidFill>
                  <a:schemeClr val="tx1"/>
                </a:solidFill>
              </a:rPr>
              <a:t>: 01/05/2019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F16A77-0945-9643-A82F-ECE334342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819534"/>
              </p:ext>
            </p:extLst>
          </p:nvPr>
        </p:nvGraphicFramePr>
        <p:xfrm>
          <a:off x="1404729" y="1453869"/>
          <a:ext cx="10429461" cy="2571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923">
                  <a:extLst>
                    <a:ext uri="{9D8B030D-6E8A-4147-A177-3AD203B41FA5}">
                      <a16:colId xmlns:a16="http://schemas.microsoft.com/office/drawing/2014/main" val="2464042105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2780857004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668446941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3257321872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610056090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645372077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3483782900"/>
                    </a:ext>
                  </a:extLst>
                </a:gridCol>
              </a:tblGrid>
              <a:tr h="482933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| 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11361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34727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25787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25256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463811"/>
                  </a:ext>
                </a:extLst>
              </a:tr>
            </a:tbl>
          </a:graphicData>
        </a:graphic>
      </p:graphicFrame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F0FC231F-B9A4-D44F-82FD-EAA2D2D50F1E}"/>
              </a:ext>
            </a:extLst>
          </p:cNvPr>
          <p:cNvSpPr/>
          <p:nvPr/>
        </p:nvSpPr>
        <p:spPr>
          <a:xfrm>
            <a:off x="9110868" y="2163437"/>
            <a:ext cx="848140" cy="298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DA99058A-A812-6449-BAD4-0843774037B3}"/>
              </a:ext>
            </a:extLst>
          </p:cNvPr>
          <p:cNvSpPr/>
          <p:nvPr/>
        </p:nvSpPr>
        <p:spPr>
          <a:xfrm>
            <a:off x="10601739" y="2160116"/>
            <a:ext cx="848140" cy="298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28F6F2E-DA29-9F47-8F59-2E0BEBBD06BF}"/>
              </a:ext>
            </a:extLst>
          </p:cNvPr>
          <p:cNvSpPr/>
          <p:nvPr/>
        </p:nvSpPr>
        <p:spPr>
          <a:xfrm>
            <a:off x="106807" y="66269"/>
            <a:ext cx="901148" cy="5267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19E9EFF-DFEF-5945-A33C-B200B35C6565}"/>
              </a:ext>
            </a:extLst>
          </p:cNvPr>
          <p:cNvSpPr txBox="1"/>
          <p:nvPr/>
        </p:nvSpPr>
        <p:spPr>
          <a:xfrm>
            <a:off x="9988062" y="6397030"/>
            <a:ext cx="186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User-Order</a:t>
            </a:r>
          </a:p>
        </p:txBody>
      </p:sp>
    </p:spTree>
    <p:extLst>
      <p:ext uri="{BB962C8B-B14F-4D97-AF65-F5344CB8AC3E}">
        <p14:creationId xmlns:p14="http://schemas.microsoft.com/office/powerpoint/2010/main" val="3922004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205465-1B3A-A543-81CE-44C2ABE9734E}"/>
              </a:ext>
            </a:extLst>
          </p:cNvPr>
          <p:cNvSpPr/>
          <p:nvPr/>
        </p:nvSpPr>
        <p:spPr>
          <a:xfrm>
            <a:off x="0" y="0"/>
            <a:ext cx="112643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35C99-5A2B-6842-95F4-650F3C144C94}"/>
              </a:ext>
            </a:extLst>
          </p:cNvPr>
          <p:cNvSpPr/>
          <p:nvPr/>
        </p:nvSpPr>
        <p:spPr>
          <a:xfrm>
            <a:off x="112642" y="761996"/>
            <a:ext cx="901147" cy="41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DE0510-324C-E741-81B7-919CAFC973C4}"/>
              </a:ext>
            </a:extLst>
          </p:cNvPr>
          <p:cNvSpPr/>
          <p:nvPr/>
        </p:nvSpPr>
        <p:spPr>
          <a:xfrm>
            <a:off x="112642" y="1477616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Menu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B1DBC-7F08-C94D-9F23-CBD6B303D338}"/>
              </a:ext>
            </a:extLst>
          </p:cNvPr>
          <p:cNvSpPr/>
          <p:nvPr/>
        </p:nvSpPr>
        <p:spPr>
          <a:xfrm>
            <a:off x="106808" y="2143527"/>
            <a:ext cx="901147" cy="4108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583A37-B944-3043-BA9F-4184DABBF581}"/>
              </a:ext>
            </a:extLst>
          </p:cNvPr>
          <p:cNvSpPr/>
          <p:nvPr/>
        </p:nvSpPr>
        <p:spPr>
          <a:xfrm>
            <a:off x="1245704" y="53017"/>
            <a:ext cx="10827027" cy="5168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C5BD12-49FC-1247-8426-B858E1393CEC}"/>
              </a:ext>
            </a:extLst>
          </p:cNvPr>
          <p:cNvSpPr/>
          <p:nvPr/>
        </p:nvSpPr>
        <p:spPr>
          <a:xfrm>
            <a:off x="1252330" y="715626"/>
            <a:ext cx="10827027" cy="5393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C81728-5FFE-0848-AA38-9B4DF13A8025}"/>
              </a:ext>
            </a:extLst>
          </p:cNvPr>
          <p:cNvSpPr/>
          <p:nvPr/>
        </p:nvSpPr>
        <p:spPr>
          <a:xfrm>
            <a:off x="1404729" y="159035"/>
            <a:ext cx="1444487" cy="26504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E51A78-3BF0-9C4B-9846-0B03071EF68F}"/>
              </a:ext>
            </a:extLst>
          </p:cNvPr>
          <p:cNvSpPr/>
          <p:nvPr/>
        </p:nvSpPr>
        <p:spPr>
          <a:xfrm>
            <a:off x="1404729" y="886247"/>
            <a:ext cx="6308038" cy="2650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Total visit: 20. Total cost: $ 200.  Last </a:t>
            </a:r>
            <a:r>
              <a:rPr lang="en-US" dirty="0" err="1">
                <a:solidFill>
                  <a:schemeClr val="tx1"/>
                </a:solidFill>
              </a:rPr>
              <a:t>vist</a:t>
            </a:r>
            <a:r>
              <a:rPr lang="en-US" dirty="0">
                <a:solidFill>
                  <a:schemeClr val="tx1"/>
                </a:solidFill>
              </a:rPr>
              <a:t>: 01/05/2019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F16A77-0945-9643-A82F-ECE334342509}"/>
              </a:ext>
            </a:extLst>
          </p:cNvPr>
          <p:cNvGraphicFramePr>
            <a:graphicFrameLocks noGrp="1"/>
          </p:cNvGraphicFramePr>
          <p:nvPr/>
        </p:nvGraphicFramePr>
        <p:xfrm>
          <a:off x="1404729" y="1453869"/>
          <a:ext cx="10429461" cy="2571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923">
                  <a:extLst>
                    <a:ext uri="{9D8B030D-6E8A-4147-A177-3AD203B41FA5}">
                      <a16:colId xmlns:a16="http://schemas.microsoft.com/office/drawing/2014/main" val="2464042105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2780857004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668446941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3257321872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610056090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645372077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3483782900"/>
                    </a:ext>
                  </a:extLst>
                </a:gridCol>
              </a:tblGrid>
              <a:tr h="482933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| 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11361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34727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25787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25256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463811"/>
                  </a:ext>
                </a:extLst>
              </a:tr>
            </a:tbl>
          </a:graphicData>
        </a:graphic>
      </p:graphicFrame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F0FC231F-B9A4-D44F-82FD-EAA2D2D50F1E}"/>
              </a:ext>
            </a:extLst>
          </p:cNvPr>
          <p:cNvSpPr/>
          <p:nvPr/>
        </p:nvSpPr>
        <p:spPr>
          <a:xfrm>
            <a:off x="9110868" y="2163437"/>
            <a:ext cx="848140" cy="298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DA99058A-A812-6449-BAD4-0843774037B3}"/>
              </a:ext>
            </a:extLst>
          </p:cNvPr>
          <p:cNvSpPr/>
          <p:nvPr/>
        </p:nvSpPr>
        <p:spPr>
          <a:xfrm>
            <a:off x="10601739" y="2160116"/>
            <a:ext cx="848140" cy="298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D6598F-A71A-3147-AD2E-65EEFB6BE279}"/>
              </a:ext>
            </a:extLst>
          </p:cNvPr>
          <p:cNvGrpSpPr/>
          <p:nvPr/>
        </p:nvGrpSpPr>
        <p:grpSpPr>
          <a:xfrm>
            <a:off x="1961322" y="816658"/>
            <a:ext cx="9872868" cy="5451628"/>
            <a:chOff x="2915480" y="816658"/>
            <a:chExt cx="7116418" cy="4863539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B212EE9-873A-A649-ABAA-8113C455BAA6}"/>
                </a:ext>
              </a:extLst>
            </p:cNvPr>
            <p:cNvSpPr/>
            <p:nvPr/>
          </p:nvSpPr>
          <p:spPr>
            <a:xfrm>
              <a:off x="2915480" y="816658"/>
              <a:ext cx="7116418" cy="4863539"/>
            </a:xfrm>
            <a:prstGeom prst="roundRect">
              <a:avLst>
                <a:gd name="adj" fmla="val 1681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113A406-3127-5941-BC90-38B04696A814}"/>
                </a:ext>
              </a:extLst>
            </p:cNvPr>
            <p:cNvSpPr/>
            <p:nvPr/>
          </p:nvSpPr>
          <p:spPr>
            <a:xfrm>
              <a:off x="3408648" y="4880933"/>
              <a:ext cx="2720486" cy="5433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B73DAE1-9FCE-A346-9E42-67AE44FFD5F6}"/>
                </a:ext>
              </a:extLst>
            </p:cNvPr>
            <p:cNvSpPr/>
            <p:nvPr/>
          </p:nvSpPr>
          <p:spPr>
            <a:xfrm>
              <a:off x="6860836" y="4880934"/>
              <a:ext cx="2720486" cy="54333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Cancel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652B583-5C20-B543-84C7-066E19044CAE}"/>
                </a:ext>
              </a:extLst>
            </p:cNvPr>
            <p:cNvSpPr/>
            <p:nvPr/>
          </p:nvSpPr>
          <p:spPr>
            <a:xfrm>
              <a:off x="3367473" y="977354"/>
              <a:ext cx="6212432" cy="3299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 Detail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AC36E44A-4A3B-5342-B9B9-FFC4F8B13199}"/>
              </a:ext>
            </a:extLst>
          </p:cNvPr>
          <p:cNvSpPr/>
          <p:nvPr/>
        </p:nvSpPr>
        <p:spPr>
          <a:xfrm>
            <a:off x="106807" y="66269"/>
            <a:ext cx="901148" cy="5267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549CA0-1145-FE4D-B7B7-EFD319398027}"/>
              </a:ext>
            </a:extLst>
          </p:cNvPr>
          <p:cNvSpPr txBox="1"/>
          <p:nvPr/>
        </p:nvSpPr>
        <p:spPr>
          <a:xfrm>
            <a:off x="8921262" y="6397030"/>
            <a:ext cx="29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User-Order-</a:t>
            </a:r>
            <a:r>
              <a:rPr lang="en-US" dirty="0" err="1"/>
              <a:t>OrderDetail</a:t>
            </a:r>
            <a:endParaRPr lang="en-US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A144CB1B-F84F-9544-BB01-01E069BA4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908925"/>
              </p:ext>
            </p:extLst>
          </p:nvPr>
        </p:nvGraphicFramePr>
        <p:xfrm>
          <a:off x="2588388" y="1992604"/>
          <a:ext cx="8618736" cy="241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456">
                  <a:extLst>
                    <a:ext uri="{9D8B030D-6E8A-4147-A177-3AD203B41FA5}">
                      <a16:colId xmlns:a16="http://schemas.microsoft.com/office/drawing/2014/main" val="2464042105"/>
                    </a:ext>
                  </a:extLst>
                </a:gridCol>
                <a:gridCol w="1436456">
                  <a:extLst>
                    <a:ext uri="{9D8B030D-6E8A-4147-A177-3AD203B41FA5}">
                      <a16:colId xmlns:a16="http://schemas.microsoft.com/office/drawing/2014/main" val="2780857004"/>
                    </a:ext>
                  </a:extLst>
                </a:gridCol>
                <a:gridCol w="1436456">
                  <a:extLst>
                    <a:ext uri="{9D8B030D-6E8A-4147-A177-3AD203B41FA5}">
                      <a16:colId xmlns:a16="http://schemas.microsoft.com/office/drawing/2014/main" val="3257321872"/>
                    </a:ext>
                  </a:extLst>
                </a:gridCol>
                <a:gridCol w="1436456">
                  <a:extLst>
                    <a:ext uri="{9D8B030D-6E8A-4147-A177-3AD203B41FA5}">
                      <a16:colId xmlns:a16="http://schemas.microsoft.com/office/drawing/2014/main" val="610056090"/>
                    </a:ext>
                  </a:extLst>
                </a:gridCol>
                <a:gridCol w="1436456">
                  <a:extLst>
                    <a:ext uri="{9D8B030D-6E8A-4147-A177-3AD203B41FA5}">
                      <a16:colId xmlns:a16="http://schemas.microsoft.com/office/drawing/2014/main" val="2449118071"/>
                    </a:ext>
                  </a:extLst>
                </a:gridCol>
                <a:gridCol w="1436456">
                  <a:extLst>
                    <a:ext uri="{9D8B030D-6E8A-4147-A177-3AD203B41FA5}">
                      <a16:colId xmlns:a16="http://schemas.microsoft.com/office/drawing/2014/main" val="645372077"/>
                    </a:ext>
                  </a:extLst>
                </a:gridCol>
              </a:tblGrid>
              <a:tr h="482933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11361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- 1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-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34727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25787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25256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463811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D08AE2F4-E83E-934D-B259-67ADAEB217A5}"/>
              </a:ext>
            </a:extLst>
          </p:cNvPr>
          <p:cNvSpPr/>
          <p:nvPr/>
        </p:nvSpPr>
        <p:spPr>
          <a:xfrm>
            <a:off x="2589829" y="1394797"/>
            <a:ext cx="1221247" cy="483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ID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36D48F-E78B-8D4F-A549-5C072B46F522}"/>
              </a:ext>
            </a:extLst>
          </p:cNvPr>
          <p:cNvSpPr/>
          <p:nvPr/>
        </p:nvSpPr>
        <p:spPr>
          <a:xfrm>
            <a:off x="3813265" y="1397460"/>
            <a:ext cx="2004439" cy="486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D53430-7DCE-9F48-B9E3-AA2C47AF4D07}"/>
              </a:ext>
            </a:extLst>
          </p:cNvPr>
          <p:cNvSpPr/>
          <p:nvPr/>
        </p:nvSpPr>
        <p:spPr>
          <a:xfrm>
            <a:off x="2604636" y="4553043"/>
            <a:ext cx="1221247" cy="483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Total Cost: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5AFA01-42D6-D049-9DD9-92A25332F2FA}"/>
              </a:ext>
            </a:extLst>
          </p:cNvPr>
          <p:cNvSpPr/>
          <p:nvPr/>
        </p:nvSpPr>
        <p:spPr>
          <a:xfrm>
            <a:off x="3828072" y="4555706"/>
            <a:ext cx="2004439" cy="486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$ 25.99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FD7E0D-DE46-C84E-9CD0-8F7024D73213}"/>
              </a:ext>
            </a:extLst>
          </p:cNvPr>
          <p:cNvSpPr/>
          <p:nvPr/>
        </p:nvSpPr>
        <p:spPr>
          <a:xfrm>
            <a:off x="6854908" y="1334803"/>
            <a:ext cx="1681517" cy="483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NumOfPeople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BB7A7E-D5E4-A14F-96CB-7EA1749F846E}"/>
              </a:ext>
            </a:extLst>
          </p:cNvPr>
          <p:cNvSpPr/>
          <p:nvPr/>
        </p:nvSpPr>
        <p:spPr>
          <a:xfrm>
            <a:off x="8538614" y="1337466"/>
            <a:ext cx="2004439" cy="486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1577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205465-1B3A-A543-81CE-44C2ABE9734E}"/>
              </a:ext>
            </a:extLst>
          </p:cNvPr>
          <p:cNvSpPr/>
          <p:nvPr/>
        </p:nvSpPr>
        <p:spPr>
          <a:xfrm>
            <a:off x="0" y="0"/>
            <a:ext cx="112643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35C99-5A2B-6842-95F4-650F3C144C94}"/>
              </a:ext>
            </a:extLst>
          </p:cNvPr>
          <p:cNvSpPr/>
          <p:nvPr/>
        </p:nvSpPr>
        <p:spPr>
          <a:xfrm>
            <a:off x="112642" y="788496"/>
            <a:ext cx="901147" cy="41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DE0510-324C-E741-81B7-919CAFC973C4}"/>
              </a:ext>
            </a:extLst>
          </p:cNvPr>
          <p:cNvSpPr/>
          <p:nvPr/>
        </p:nvSpPr>
        <p:spPr>
          <a:xfrm>
            <a:off x="96080" y="2095492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583A37-B944-3043-BA9F-4184DABBF581}"/>
              </a:ext>
            </a:extLst>
          </p:cNvPr>
          <p:cNvSpPr/>
          <p:nvPr/>
        </p:nvSpPr>
        <p:spPr>
          <a:xfrm>
            <a:off x="1245704" y="66269"/>
            <a:ext cx="10827027" cy="5168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C5BD12-49FC-1247-8426-B858E1393CEC}"/>
              </a:ext>
            </a:extLst>
          </p:cNvPr>
          <p:cNvSpPr/>
          <p:nvPr/>
        </p:nvSpPr>
        <p:spPr>
          <a:xfrm>
            <a:off x="1252330" y="728878"/>
            <a:ext cx="10827027" cy="5393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C81728-5FFE-0848-AA38-9B4DF13A8025}"/>
              </a:ext>
            </a:extLst>
          </p:cNvPr>
          <p:cNvSpPr/>
          <p:nvPr/>
        </p:nvSpPr>
        <p:spPr>
          <a:xfrm>
            <a:off x="1404729" y="172287"/>
            <a:ext cx="1868558" cy="29816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Cat Manage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DE34873-6038-AB40-AEA3-F3BF9EFC1DF9}"/>
              </a:ext>
            </a:extLst>
          </p:cNvPr>
          <p:cNvSpPr/>
          <p:nvPr/>
        </p:nvSpPr>
        <p:spPr>
          <a:xfrm>
            <a:off x="96079" y="1545520"/>
            <a:ext cx="901147" cy="4108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C8D3472-8E67-D84A-882B-476C45886EBD}"/>
              </a:ext>
            </a:extLst>
          </p:cNvPr>
          <p:cNvSpPr/>
          <p:nvPr/>
        </p:nvSpPr>
        <p:spPr>
          <a:xfrm>
            <a:off x="106807" y="2683553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C2021A7-349F-3A44-87DC-C4BF7DDE9F3A}"/>
              </a:ext>
            </a:extLst>
          </p:cNvPr>
          <p:cNvSpPr/>
          <p:nvPr/>
        </p:nvSpPr>
        <p:spPr>
          <a:xfrm>
            <a:off x="106806" y="3276587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01273B5-7EB1-154C-96E3-3ECAA49B0F41}"/>
              </a:ext>
            </a:extLst>
          </p:cNvPr>
          <p:cNvSpPr/>
          <p:nvPr/>
        </p:nvSpPr>
        <p:spPr>
          <a:xfrm>
            <a:off x="106806" y="3864651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557833C3-790F-384C-AC1B-0980F66C3D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789074"/>
              </p:ext>
            </p:extLst>
          </p:nvPr>
        </p:nvGraphicFramePr>
        <p:xfrm>
          <a:off x="1404729" y="948083"/>
          <a:ext cx="5959692" cy="241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923">
                  <a:extLst>
                    <a:ext uri="{9D8B030D-6E8A-4147-A177-3AD203B41FA5}">
                      <a16:colId xmlns:a16="http://schemas.microsoft.com/office/drawing/2014/main" val="2464042105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2780857004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645372077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3483782900"/>
                    </a:ext>
                  </a:extLst>
                </a:gridCol>
              </a:tblGrid>
              <a:tr h="482933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11361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34727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25787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25256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463811"/>
                  </a:ext>
                </a:extLst>
              </a:tr>
            </a:tbl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5A6EA41-6BB7-6F4F-BB00-A0B054E31685}"/>
              </a:ext>
            </a:extLst>
          </p:cNvPr>
          <p:cNvSpPr/>
          <p:nvPr/>
        </p:nvSpPr>
        <p:spPr>
          <a:xfrm>
            <a:off x="3763617" y="172287"/>
            <a:ext cx="848140" cy="298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D551D153-7CAA-AE4A-809B-DA4A522E391A}"/>
              </a:ext>
            </a:extLst>
          </p:cNvPr>
          <p:cNvSpPr/>
          <p:nvPr/>
        </p:nvSpPr>
        <p:spPr>
          <a:xfrm>
            <a:off x="4611757" y="1505787"/>
            <a:ext cx="848140" cy="298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E8F6D68B-6126-1641-BD7E-EE0DABC477D6}"/>
              </a:ext>
            </a:extLst>
          </p:cNvPr>
          <p:cNvSpPr/>
          <p:nvPr/>
        </p:nvSpPr>
        <p:spPr>
          <a:xfrm>
            <a:off x="6102628" y="1502466"/>
            <a:ext cx="848140" cy="298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5C848A87-9533-6D42-B0D3-1F9398AEE329}"/>
              </a:ext>
            </a:extLst>
          </p:cNvPr>
          <p:cNvSpPr/>
          <p:nvPr/>
        </p:nvSpPr>
        <p:spPr>
          <a:xfrm>
            <a:off x="9594574" y="172306"/>
            <a:ext cx="2239616" cy="29814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449E3A-A555-3A4A-9575-65B1023DAD30}"/>
              </a:ext>
            </a:extLst>
          </p:cNvPr>
          <p:cNvSpPr/>
          <p:nvPr/>
        </p:nvSpPr>
        <p:spPr>
          <a:xfrm>
            <a:off x="106807" y="66269"/>
            <a:ext cx="901148" cy="5267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697E1F-86F5-4D46-8B01-E4F5FC925376}"/>
              </a:ext>
            </a:extLst>
          </p:cNvPr>
          <p:cNvSpPr txBox="1"/>
          <p:nvPr/>
        </p:nvSpPr>
        <p:spPr>
          <a:xfrm>
            <a:off x="8921262" y="6397030"/>
            <a:ext cx="29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Admin-Category</a:t>
            </a:r>
          </a:p>
        </p:txBody>
      </p:sp>
    </p:spTree>
    <p:extLst>
      <p:ext uri="{BB962C8B-B14F-4D97-AF65-F5344CB8AC3E}">
        <p14:creationId xmlns:p14="http://schemas.microsoft.com/office/powerpoint/2010/main" val="1926888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205465-1B3A-A543-81CE-44C2ABE9734E}"/>
              </a:ext>
            </a:extLst>
          </p:cNvPr>
          <p:cNvSpPr/>
          <p:nvPr/>
        </p:nvSpPr>
        <p:spPr>
          <a:xfrm>
            <a:off x="0" y="0"/>
            <a:ext cx="112643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35C99-5A2B-6842-95F4-650F3C144C94}"/>
              </a:ext>
            </a:extLst>
          </p:cNvPr>
          <p:cNvSpPr/>
          <p:nvPr/>
        </p:nvSpPr>
        <p:spPr>
          <a:xfrm>
            <a:off x="112642" y="815006"/>
            <a:ext cx="901147" cy="41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DE0510-324C-E741-81B7-919CAFC973C4}"/>
              </a:ext>
            </a:extLst>
          </p:cNvPr>
          <p:cNvSpPr/>
          <p:nvPr/>
        </p:nvSpPr>
        <p:spPr>
          <a:xfrm>
            <a:off x="96080" y="2122002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583A37-B944-3043-BA9F-4184DABBF581}"/>
              </a:ext>
            </a:extLst>
          </p:cNvPr>
          <p:cNvSpPr/>
          <p:nvPr/>
        </p:nvSpPr>
        <p:spPr>
          <a:xfrm>
            <a:off x="1245704" y="66269"/>
            <a:ext cx="10827027" cy="5168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C5BD12-49FC-1247-8426-B858E1393CEC}"/>
              </a:ext>
            </a:extLst>
          </p:cNvPr>
          <p:cNvSpPr/>
          <p:nvPr/>
        </p:nvSpPr>
        <p:spPr>
          <a:xfrm>
            <a:off x="1252330" y="728878"/>
            <a:ext cx="10827027" cy="5393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C81728-5FFE-0848-AA38-9B4DF13A8025}"/>
              </a:ext>
            </a:extLst>
          </p:cNvPr>
          <p:cNvSpPr/>
          <p:nvPr/>
        </p:nvSpPr>
        <p:spPr>
          <a:xfrm>
            <a:off x="1404729" y="172287"/>
            <a:ext cx="1868558" cy="29816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Cat Manage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DE34873-6038-AB40-AEA3-F3BF9EFC1DF9}"/>
              </a:ext>
            </a:extLst>
          </p:cNvPr>
          <p:cNvSpPr/>
          <p:nvPr/>
        </p:nvSpPr>
        <p:spPr>
          <a:xfrm>
            <a:off x="96079" y="1572030"/>
            <a:ext cx="901147" cy="4108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C8D3472-8E67-D84A-882B-476C45886EBD}"/>
              </a:ext>
            </a:extLst>
          </p:cNvPr>
          <p:cNvSpPr/>
          <p:nvPr/>
        </p:nvSpPr>
        <p:spPr>
          <a:xfrm>
            <a:off x="106807" y="2710063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C2021A7-349F-3A44-87DC-C4BF7DDE9F3A}"/>
              </a:ext>
            </a:extLst>
          </p:cNvPr>
          <p:cNvSpPr/>
          <p:nvPr/>
        </p:nvSpPr>
        <p:spPr>
          <a:xfrm>
            <a:off x="106806" y="3303097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01273B5-7EB1-154C-96E3-3ECAA49B0F41}"/>
              </a:ext>
            </a:extLst>
          </p:cNvPr>
          <p:cNvSpPr/>
          <p:nvPr/>
        </p:nvSpPr>
        <p:spPr>
          <a:xfrm>
            <a:off x="106806" y="3891161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557833C3-790F-384C-AC1B-0980F66C3DE0}"/>
              </a:ext>
            </a:extLst>
          </p:cNvPr>
          <p:cNvGraphicFramePr>
            <a:graphicFrameLocks noGrp="1"/>
          </p:cNvGraphicFramePr>
          <p:nvPr/>
        </p:nvGraphicFramePr>
        <p:xfrm>
          <a:off x="1404729" y="948083"/>
          <a:ext cx="5959692" cy="241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923">
                  <a:extLst>
                    <a:ext uri="{9D8B030D-6E8A-4147-A177-3AD203B41FA5}">
                      <a16:colId xmlns:a16="http://schemas.microsoft.com/office/drawing/2014/main" val="2464042105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2780857004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645372077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3483782900"/>
                    </a:ext>
                  </a:extLst>
                </a:gridCol>
              </a:tblGrid>
              <a:tr h="482933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11361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34727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25787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25256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463811"/>
                  </a:ext>
                </a:extLst>
              </a:tr>
            </a:tbl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5A6EA41-6BB7-6F4F-BB00-A0B054E31685}"/>
              </a:ext>
            </a:extLst>
          </p:cNvPr>
          <p:cNvSpPr/>
          <p:nvPr/>
        </p:nvSpPr>
        <p:spPr>
          <a:xfrm>
            <a:off x="3763617" y="172287"/>
            <a:ext cx="848140" cy="2981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D551D153-7CAA-AE4A-809B-DA4A522E391A}"/>
              </a:ext>
            </a:extLst>
          </p:cNvPr>
          <p:cNvSpPr/>
          <p:nvPr/>
        </p:nvSpPr>
        <p:spPr>
          <a:xfrm>
            <a:off x="4611757" y="1505787"/>
            <a:ext cx="848140" cy="298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E8F6D68B-6126-1641-BD7E-EE0DABC477D6}"/>
              </a:ext>
            </a:extLst>
          </p:cNvPr>
          <p:cNvSpPr/>
          <p:nvPr/>
        </p:nvSpPr>
        <p:spPr>
          <a:xfrm>
            <a:off x="6102628" y="1502466"/>
            <a:ext cx="848140" cy="298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5C848A87-9533-6D42-B0D3-1F9398AEE329}"/>
              </a:ext>
            </a:extLst>
          </p:cNvPr>
          <p:cNvSpPr/>
          <p:nvPr/>
        </p:nvSpPr>
        <p:spPr>
          <a:xfrm>
            <a:off x="9594574" y="172306"/>
            <a:ext cx="2239616" cy="29814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AD4250-35DC-F343-AD87-AFFD700E1D46}"/>
              </a:ext>
            </a:extLst>
          </p:cNvPr>
          <p:cNvGrpSpPr/>
          <p:nvPr/>
        </p:nvGrpSpPr>
        <p:grpSpPr>
          <a:xfrm>
            <a:off x="2915480" y="816658"/>
            <a:ext cx="7116418" cy="4863539"/>
            <a:chOff x="2915480" y="816658"/>
            <a:chExt cx="7116418" cy="4863539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C571331-956F-5042-96D5-CF3E98A0E3FF}"/>
                </a:ext>
              </a:extLst>
            </p:cNvPr>
            <p:cNvSpPr/>
            <p:nvPr/>
          </p:nvSpPr>
          <p:spPr>
            <a:xfrm>
              <a:off x="2915480" y="816658"/>
              <a:ext cx="7116418" cy="4863539"/>
            </a:xfrm>
            <a:prstGeom prst="roundRect">
              <a:avLst>
                <a:gd name="adj" fmla="val 1681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4AAFF7-2A7C-714D-8130-E6EDD71F4DBF}"/>
                </a:ext>
              </a:extLst>
            </p:cNvPr>
            <p:cNvSpPr/>
            <p:nvPr/>
          </p:nvSpPr>
          <p:spPr>
            <a:xfrm>
              <a:off x="3382142" y="1590257"/>
              <a:ext cx="6212432" cy="447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Category Name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D9B8BE-B7BA-2048-929D-CC6A3ADE577B}"/>
                </a:ext>
              </a:extLst>
            </p:cNvPr>
            <p:cNvSpPr/>
            <p:nvPr/>
          </p:nvSpPr>
          <p:spPr>
            <a:xfrm>
              <a:off x="3382142" y="2219195"/>
              <a:ext cx="6212432" cy="4477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0A61D2-D7E1-694B-98EB-9CF47B94BC9E}"/>
                </a:ext>
              </a:extLst>
            </p:cNvPr>
            <p:cNvSpPr/>
            <p:nvPr/>
          </p:nvSpPr>
          <p:spPr>
            <a:xfrm>
              <a:off x="3408648" y="4880933"/>
              <a:ext cx="2720486" cy="5433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E311F15-6A8C-C049-8258-B6875F589BD2}"/>
                </a:ext>
              </a:extLst>
            </p:cNvPr>
            <p:cNvSpPr/>
            <p:nvPr/>
          </p:nvSpPr>
          <p:spPr>
            <a:xfrm>
              <a:off x="6860836" y="4880934"/>
              <a:ext cx="2720486" cy="54333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Cancel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A82A10-48EF-914B-AF4E-D5E1D207D4BF}"/>
                </a:ext>
              </a:extLst>
            </p:cNvPr>
            <p:cNvSpPr/>
            <p:nvPr/>
          </p:nvSpPr>
          <p:spPr>
            <a:xfrm>
              <a:off x="3367473" y="977354"/>
              <a:ext cx="6212432" cy="447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Category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72C1245-4C44-6F4F-B384-F1A15A52A9E4}"/>
              </a:ext>
            </a:extLst>
          </p:cNvPr>
          <p:cNvSpPr/>
          <p:nvPr/>
        </p:nvSpPr>
        <p:spPr>
          <a:xfrm>
            <a:off x="106807" y="66269"/>
            <a:ext cx="901148" cy="5267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7E5526-0E68-954D-B561-54286DACBD4A}"/>
              </a:ext>
            </a:extLst>
          </p:cNvPr>
          <p:cNvSpPr txBox="1"/>
          <p:nvPr/>
        </p:nvSpPr>
        <p:spPr>
          <a:xfrm>
            <a:off x="8921262" y="6397030"/>
            <a:ext cx="29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Admin-Category-Add</a:t>
            </a:r>
          </a:p>
        </p:txBody>
      </p:sp>
    </p:spTree>
    <p:extLst>
      <p:ext uri="{BB962C8B-B14F-4D97-AF65-F5344CB8AC3E}">
        <p14:creationId xmlns:p14="http://schemas.microsoft.com/office/powerpoint/2010/main" val="100521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205465-1B3A-A543-81CE-44C2ABE9734E}"/>
              </a:ext>
            </a:extLst>
          </p:cNvPr>
          <p:cNvSpPr/>
          <p:nvPr/>
        </p:nvSpPr>
        <p:spPr>
          <a:xfrm>
            <a:off x="0" y="0"/>
            <a:ext cx="112643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35C99-5A2B-6842-95F4-650F3C144C94}"/>
              </a:ext>
            </a:extLst>
          </p:cNvPr>
          <p:cNvSpPr/>
          <p:nvPr/>
        </p:nvSpPr>
        <p:spPr>
          <a:xfrm>
            <a:off x="112642" y="788497"/>
            <a:ext cx="901147" cy="41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DE0510-324C-E741-81B7-919CAFC973C4}"/>
              </a:ext>
            </a:extLst>
          </p:cNvPr>
          <p:cNvSpPr/>
          <p:nvPr/>
        </p:nvSpPr>
        <p:spPr>
          <a:xfrm>
            <a:off x="96080" y="2095493"/>
            <a:ext cx="901147" cy="41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583A37-B944-3043-BA9F-4184DABBF581}"/>
              </a:ext>
            </a:extLst>
          </p:cNvPr>
          <p:cNvSpPr/>
          <p:nvPr/>
        </p:nvSpPr>
        <p:spPr>
          <a:xfrm>
            <a:off x="1245704" y="66269"/>
            <a:ext cx="10827027" cy="5168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C5BD12-49FC-1247-8426-B858E1393CEC}"/>
              </a:ext>
            </a:extLst>
          </p:cNvPr>
          <p:cNvSpPr/>
          <p:nvPr/>
        </p:nvSpPr>
        <p:spPr>
          <a:xfrm>
            <a:off x="1252330" y="728878"/>
            <a:ext cx="10827027" cy="5393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C81728-5FFE-0848-AA38-9B4DF13A8025}"/>
              </a:ext>
            </a:extLst>
          </p:cNvPr>
          <p:cNvSpPr/>
          <p:nvPr/>
        </p:nvSpPr>
        <p:spPr>
          <a:xfrm>
            <a:off x="1404729" y="172287"/>
            <a:ext cx="1868558" cy="29816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Food Manage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DE34873-6038-AB40-AEA3-F3BF9EFC1DF9}"/>
              </a:ext>
            </a:extLst>
          </p:cNvPr>
          <p:cNvSpPr/>
          <p:nvPr/>
        </p:nvSpPr>
        <p:spPr>
          <a:xfrm>
            <a:off x="96079" y="1545521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C8D3472-8E67-D84A-882B-476C45886EBD}"/>
              </a:ext>
            </a:extLst>
          </p:cNvPr>
          <p:cNvSpPr/>
          <p:nvPr/>
        </p:nvSpPr>
        <p:spPr>
          <a:xfrm>
            <a:off x="106807" y="2683554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C2021A7-349F-3A44-87DC-C4BF7DDE9F3A}"/>
              </a:ext>
            </a:extLst>
          </p:cNvPr>
          <p:cNvSpPr/>
          <p:nvPr/>
        </p:nvSpPr>
        <p:spPr>
          <a:xfrm>
            <a:off x="106806" y="3276588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01273B5-7EB1-154C-96E3-3ECAA49B0F41}"/>
              </a:ext>
            </a:extLst>
          </p:cNvPr>
          <p:cNvSpPr/>
          <p:nvPr/>
        </p:nvSpPr>
        <p:spPr>
          <a:xfrm>
            <a:off x="106806" y="3864652"/>
            <a:ext cx="901147" cy="4108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557833C3-790F-384C-AC1B-0980F66C3D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145513"/>
              </p:ext>
            </p:extLst>
          </p:nvPr>
        </p:nvGraphicFramePr>
        <p:xfrm>
          <a:off x="1404729" y="948083"/>
          <a:ext cx="10429461" cy="241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923">
                  <a:extLst>
                    <a:ext uri="{9D8B030D-6E8A-4147-A177-3AD203B41FA5}">
                      <a16:colId xmlns:a16="http://schemas.microsoft.com/office/drawing/2014/main" val="2464042105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2780857004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668446941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3257321872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610056090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645372077"/>
                    </a:ext>
                  </a:extLst>
                </a:gridCol>
                <a:gridCol w="1489923">
                  <a:extLst>
                    <a:ext uri="{9D8B030D-6E8A-4147-A177-3AD203B41FA5}">
                      <a16:colId xmlns:a16="http://schemas.microsoft.com/office/drawing/2014/main" val="3483782900"/>
                    </a:ext>
                  </a:extLst>
                </a:gridCol>
              </a:tblGrid>
              <a:tr h="482933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11361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34727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25787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25256"/>
                  </a:ext>
                </a:extLst>
              </a:tr>
              <a:tr h="4829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463811"/>
                  </a:ext>
                </a:extLst>
              </a:tr>
            </a:tbl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5A6EA41-6BB7-6F4F-BB00-A0B054E31685}"/>
              </a:ext>
            </a:extLst>
          </p:cNvPr>
          <p:cNvSpPr/>
          <p:nvPr/>
        </p:nvSpPr>
        <p:spPr>
          <a:xfrm>
            <a:off x="3763617" y="172287"/>
            <a:ext cx="848140" cy="298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D551D153-7CAA-AE4A-809B-DA4A522E391A}"/>
              </a:ext>
            </a:extLst>
          </p:cNvPr>
          <p:cNvSpPr/>
          <p:nvPr/>
        </p:nvSpPr>
        <p:spPr>
          <a:xfrm>
            <a:off x="9150624" y="1500828"/>
            <a:ext cx="848140" cy="298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E8F6D68B-6126-1641-BD7E-EE0DABC477D6}"/>
              </a:ext>
            </a:extLst>
          </p:cNvPr>
          <p:cNvSpPr/>
          <p:nvPr/>
        </p:nvSpPr>
        <p:spPr>
          <a:xfrm>
            <a:off x="10641495" y="1497507"/>
            <a:ext cx="848140" cy="298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5C848A87-9533-6D42-B0D3-1F9398AEE329}"/>
              </a:ext>
            </a:extLst>
          </p:cNvPr>
          <p:cNvSpPr/>
          <p:nvPr/>
        </p:nvSpPr>
        <p:spPr>
          <a:xfrm>
            <a:off x="9594574" y="172306"/>
            <a:ext cx="2239616" cy="29814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E138BB6-E3FB-1644-B6A8-E744F914636F}"/>
              </a:ext>
            </a:extLst>
          </p:cNvPr>
          <p:cNvSpPr/>
          <p:nvPr/>
        </p:nvSpPr>
        <p:spPr>
          <a:xfrm>
            <a:off x="106807" y="66269"/>
            <a:ext cx="901148" cy="5267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F0BEA30-C926-2E43-8C6F-0CA2CDACC1AB}"/>
              </a:ext>
            </a:extLst>
          </p:cNvPr>
          <p:cNvSpPr txBox="1"/>
          <p:nvPr/>
        </p:nvSpPr>
        <p:spPr>
          <a:xfrm>
            <a:off x="8921262" y="6397030"/>
            <a:ext cx="29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Admin-Food</a:t>
            </a:r>
          </a:p>
        </p:txBody>
      </p:sp>
    </p:spTree>
    <p:extLst>
      <p:ext uri="{BB962C8B-B14F-4D97-AF65-F5344CB8AC3E}">
        <p14:creationId xmlns:p14="http://schemas.microsoft.com/office/powerpoint/2010/main" val="3710760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846</Words>
  <Application>Microsoft Macintosh PowerPoint</Application>
  <PresentationFormat>Widescreen</PresentationFormat>
  <Paragraphs>636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Zhou</dc:creator>
  <cp:lastModifiedBy>Zhou Zhou</cp:lastModifiedBy>
  <cp:revision>27</cp:revision>
  <cp:lastPrinted>2019-05-04T06:17:07Z</cp:lastPrinted>
  <dcterms:created xsi:type="dcterms:W3CDTF">2019-05-04T03:14:42Z</dcterms:created>
  <dcterms:modified xsi:type="dcterms:W3CDTF">2019-05-04T06:18:24Z</dcterms:modified>
</cp:coreProperties>
</file>