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handoutMasterIdLst>
    <p:handoutMasterId r:id="rId23"/>
  </p:handoutMasterIdLst>
  <p:sldIdLst>
    <p:sldId id="256" r:id="rId2"/>
    <p:sldId id="264" r:id="rId3"/>
    <p:sldId id="265" r:id="rId4"/>
    <p:sldId id="266" r:id="rId5"/>
    <p:sldId id="281" r:id="rId6"/>
    <p:sldId id="260" r:id="rId7"/>
    <p:sldId id="261" r:id="rId8"/>
    <p:sldId id="262" r:id="rId9"/>
    <p:sldId id="263" r:id="rId10"/>
    <p:sldId id="275" r:id="rId11"/>
    <p:sldId id="271" r:id="rId12"/>
    <p:sldId id="272" r:id="rId13"/>
    <p:sldId id="278" r:id="rId14"/>
    <p:sldId id="273" r:id="rId15"/>
    <p:sldId id="274" r:id="rId16"/>
    <p:sldId id="276" r:id="rId17"/>
    <p:sldId id="277" r:id="rId18"/>
    <p:sldId id="279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E8CAD-A86F-4477-9D38-55891E0611C3}" type="datetimeFigureOut">
              <a:rPr lang="en-IE" smtClean="0"/>
              <a:t>03/01/2017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E2DBD-531D-4679-90D4-DE9A22AC88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895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inite-chamber-51589.herokuapp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807309"/>
          </a:xfrm>
        </p:spPr>
        <p:txBody>
          <a:bodyPr>
            <a:normAutofit/>
          </a:bodyPr>
          <a:lstStyle/>
          <a:p>
            <a:r>
              <a:rPr lang="en-IE" sz="8800" cap="small" dirty="0">
                <a:effectLst/>
              </a:rPr>
              <a:t>Chai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058653"/>
            <a:ext cx="8767860" cy="2037346"/>
          </a:xfrm>
        </p:spPr>
        <p:txBody>
          <a:bodyPr>
            <a:normAutofit/>
          </a:bodyPr>
          <a:lstStyle/>
          <a:p>
            <a:r>
              <a:rPr lang="en-IE" dirty="0"/>
              <a:t>Web Server Programming</a:t>
            </a:r>
          </a:p>
          <a:p>
            <a:r>
              <a:rPr lang="en-IE" dirty="0"/>
              <a:t>BSc (Hons) in Multimedia Applications Development</a:t>
            </a:r>
          </a:p>
          <a:p>
            <a:r>
              <a:rPr lang="en-IE" dirty="0"/>
              <a:t>Erica Chai </a:t>
            </a:r>
          </a:p>
          <a:p>
            <a:r>
              <a:rPr lang="en-IE" dirty="0"/>
              <a:t>20063209</a:t>
            </a:r>
          </a:p>
        </p:txBody>
      </p:sp>
    </p:spTree>
    <p:extLst>
      <p:ext uri="{BB962C8B-B14F-4D97-AF65-F5344CB8AC3E}">
        <p14:creationId xmlns:p14="http://schemas.microsoft.com/office/powerpoint/2010/main" val="36517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42439"/>
            <a:ext cx="9875520" cy="1081454"/>
          </a:xfrm>
        </p:spPr>
        <p:txBody>
          <a:bodyPr>
            <a:normAutofit/>
          </a:bodyPr>
          <a:lstStyle/>
          <a:p>
            <a:r>
              <a:rPr lang="en-IE" sz="1600" dirty="0"/>
              <a:t>Navigation bar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Navigation bar updates on login. First navigation prompts the user to login. Second navigation bar is for the admin who can view all users in a single page. Third navigation bar is for regular users. The dropdown menu is available to both users.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80" y="1488207"/>
            <a:ext cx="10616825" cy="482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80" y="2483506"/>
            <a:ext cx="10616825" cy="458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0" y="3557149"/>
            <a:ext cx="10616825" cy="1560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81" y="607162"/>
            <a:ext cx="10616825" cy="4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7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691073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Add Product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Once logged in, users can add products. After adding a product, they are redirected to the shop page.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15" y="556846"/>
            <a:ext cx="7928689" cy="5070231"/>
          </a:xfrm>
        </p:spPr>
      </p:pic>
    </p:spTree>
    <p:extLst>
      <p:ext uri="{BB962C8B-B14F-4D97-AF65-F5344CB8AC3E}">
        <p14:creationId xmlns:p14="http://schemas.microsoft.com/office/powerpoint/2010/main" val="395458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940777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Logged in User Page -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The logged in users profile page. Their personal details and products they created are displayed.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They can edit and update a product from this page or delete products.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35" y="460131"/>
            <a:ext cx="8387448" cy="5274404"/>
          </a:xfrm>
        </p:spPr>
      </p:pic>
    </p:spTree>
    <p:extLst>
      <p:ext uri="{BB962C8B-B14F-4D97-AF65-F5344CB8AC3E}">
        <p14:creationId xmlns:p14="http://schemas.microsoft.com/office/powerpoint/2010/main" val="114747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852854"/>
          </a:xfrm>
        </p:spPr>
        <p:txBody>
          <a:bodyPr>
            <a:normAutofit/>
          </a:bodyPr>
          <a:lstStyle/>
          <a:p>
            <a:r>
              <a:rPr lang="en-IE" sz="1600" dirty="0"/>
              <a:t>Logged in User Page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The profile page also lists the items of their wish lists which they can remove with the ‘x’. And a history of previously purchased items, listing the name of the product, the description, amount they purchases, and how much it cost.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41" y="460131"/>
            <a:ext cx="8321837" cy="5274404"/>
          </a:xfrm>
        </p:spPr>
      </p:pic>
    </p:spTree>
    <p:extLst>
      <p:ext uri="{BB962C8B-B14F-4D97-AF65-F5344CB8AC3E}">
        <p14:creationId xmlns:p14="http://schemas.microsoft.com/office/powerpoint/2010/main" val="23601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691073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Edit Page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The users can edit</a:t>
            </a:r>
            <a:r>
              <a:rPr lang="en-IE" sz="1600" dirty="0"/>
              <a:t> and update</a:t>
            </a:r>
            <a:r>
              <a:rPr lang="en-IE" sz="1600" dirty="0">
                <a:latin typeface="+mn-lt"/>
              </a:rPr>
              <a:t> their own products on this page.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844" y="446228"/>
            <a:ext cx="7851831" cy="5027548"/>
          </a:xfrm>
        </p:spPr>
      </p:pic>
    </p:spTree>
    <p:extLst>
      <p:ext uri="{BB962C8B-B14F-4D97-AF65-F5344CB8AC3E}">
        <p14:creationId xmlns:p14="http://schemas.microsoft.com/office/powerpoint/2010/main" val="30912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826477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Settings Page –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From the settings option in the navigation bar, a user can update the content of their user profile. They are not required to add in the password each time.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657" y="583911"/>
            <a:ext cx="8878206" cy="4936405"/>
          </a:xfrm>
        </p:spPr>
      </p:pic>
    </p:spTree>
    <p:extLst>
      <p:ext uri="{BB962C8B-B14F-4D97-AF65-F5344CB8AC3E}">
        <p14:creationId xmlns:p14="http://schemas.microsoft.com/office/powerpoint/2010/main" val="327756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691073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All users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Only available to the admin user, they can view a all the users available and delete their account.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944" y="485775"/>
            <a:ext cx="7727631" cy="5001789"/>
          </a:xfrm>
        </p:spPr>
      </p:pic>
    </p:spTree>
    <p:extLst>
      <p:ext uri="{BB962C8B-B14F-4D97-AF65-F5344CB8AC3E}">
        <p14:creationId xmlns:p14="http://schemas.microsoft.com/office/powerpoint/2010/main" val="5953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817685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An individual user profile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Here a user can visit another users profile page. They can rate and review the performance on a seller or view the reviews added by other users.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356" y="568037"/>
            <a:ext cx="9126807" cy="4877584"/>
          </a:xfrm>
        </p:spPr>
      </p:pic>
    </p:spTree>
    <p:extLst>
      <p:ext uri="{BB962C8B-B14F-4D97-AF65-F5344CB8AC3E}">
        <p14:creationId xmlns:p14="http://schemas.microsoft.com/office/powerpoint/2010/main" val="316762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958361"/>
          </a:xfrm>
        </p:spPr>
        <p:txBody>
          <a:bodyPr>
            <a:normAutofit/>
          </a:bodyPr>
          <a:lstStyle/>
          <a:p>
            <a:r>
              <a:rPr lang="en-IE" sz="1600" dirty="0"/>
              <a:t>An individual user profile -</a:t>
            </a:r>
            <a:br>
              <a:rPr lang="en-IE" sz="1600" dirty="0"/>
            </a:br>
            <a:r>
              <a:rPr lang="en-IE" sz="1600" dirty="0"/>
              <a:t>This page also lists the products this seller has available. The buyer can buy products from this page or add them to their wish list.</a:t>
            </a:r>
            <a:endParaRPr lang="en-IE" sz="1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182" y="468923"/>
            <a:ext cx="8371156" cy="5353910"/>
          </a:xfrm>
        </p:spPr>
      </p:pic>
    </p:spTree>
    <p:extLst>
      <p:ext uri="{BB962C8B-B14F-4D97-AF65-F5344CB8AC3E}">
        <p14:creationId xmlns:p14="http://schemas.microsoft.com/office/powerpoint/2010/main" val="139379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>
                <a:effectLst/>
              </a:rPr>
              <a:t>Independent </a:t>
            </a:r>
            <a:br>
              <a:rPr lang="en-IE" cap="small" dirty="0">
                <a:effectLst/>
              </a:rPr>
            </a:br>
            <a:r>
              <a:rPr lang="en-IE" cap="small" dirty="0">
                <a:effectLst/>
              </a:rPr>
              <a:t>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56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>
                <a:effectLst/>
              </a:rP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Chai Store allows users to buy and sell items online. </a:t>
            </a:r>
          </a:p>
        </p:txBody>
      </p:sp>
    </p:spTree>
    <p:extLst>
      <p:ext uri="{BB962C8B-B14F-4D97-AF65-F5344CB8AC3E}">
        <p14:creationId xmlns:p14="http://schemas.microsoft.com/office/powerpoint/2010/main" val="401571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6000" b="1" cap="small" dirty="0"/>
              <a:t>3rd Party Gems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Faker - used to create content for the website.</a:t>
            </a:r>
          </a:p>
          <a:p>
            <a:r>
              <a:rPr lang="en-IE" sz="2400" dirty="0"/>
              <a:t>font-awesome-rails - Adds font awesome icons which are used around the store.</a:t>
            </a:r>
          </a:p>
          <a:p>
            <a:r>
              <a:rPr lang="en-IE" sz="2400" dirty="0" err="1"/>
              <a:t>acts_as_votable</a:t>
            </a:r>
            <a:r>
              <a:rPr lang="en-IE" sz="2400" dirty="0"/>
              <a:t> - Adds the feature to like/dislike products. </a:t>
            </a:r>
          </a:p>
          <a:p>
            <a:r>
              <a:rPr lang="en-IE" sz="2400" dirty="0" err="1"/>
              <a:t>will_paginate</a:t>
            </a:r>
            <a:r>
              <a:rPr lang="en-IE" sz="2400" dirty="0"/>
              <a:t> </a:t>
            </a:r>
            <a:r>
              <a:rPr lang="en-IE" sz="2400" dirty="0"/>
              <a:t>- Adds pagination to the pages. </a:t>
            </a:r>
          </a:p>
          <a:p>
            <a:r>
              <a:rPr lang="en-IE" sz="2400" dirty="0"/>
              <a:t>bootstrap-</a:t>
            </a:r>
            <a:r>
              <a:rPr lang="en-IE" sz="2400" dirty="0" err="1"/>
              <a:t>will_paginate</a:t>
            </a:r>
            <a:r>
              <a:rPr lang="en-IE" sz="2400" dirty="0"/>
              <a:t> – Styles the pagination in bootstraps style</a:t>
            </a:r>
          </a:p>
          <a:p>
            <a:r>
              <a:rPr lang="en-IE" sz="2400" dirty="0" err="1"/>
              <a:t>Carrierwave</a:t>
            </a:r>
            <a:r>
              <a:rPr lang="en-IE" sz="2400" dirty="0"/>
              <a:t> and </a:t>
            </a:r>
            <a:r>
              <a:rPr lang="en-IE" sz="2400" dirty="0" err="1"/>
              <a:t>mini_magick</a:t>
            </a:r>
            <a:r>
              <a:rPr lang="en-IE" sz="2400" dirty="0"/>
              <a:t> - Used together, images can be uploaded and stored.</a:t>
            </a:r>
          </a:p>
          <a:p>
            <a:pPr marL="4572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311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>
                <a:effectLst/>
              </a:rPr>
              <a:t>Hosting Deployment</a:t>
            </a:r>
            <a:endParaRPr lang="en-IE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Heroku. </a:t>
            </a:r>
          </a:p>
          <a:p>
            <a:r>
              <a:rPr lang="en-IE" dirty="0"/>
              <a:t>Visit: </a:t>
            </a:r>
            <a:r>
              <a:rPr lang="en-IE" dirty="0">
                <a:hlinkClick r:id="rId2"/>
              </a:rPr>
              <a:t>https://infinite-chamber-51589.herokuapp.com/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93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10653"/>
          </a:xfrm>
        </p:spPr>
        <p:txBody>
          <a:bodyPr>
            <a:normAutofit/>
          </a:bodyPr>
          <a:lstStyle/>
          <a:p>
            <a:pPr algn="ctr"/>
            <a:r>
              <a:rPr lang="en-IE" sz="6000" b="1" cap="small" dirty="0"/>
              <a:t>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86" y="1620253"/>
            <a:ext cx="8080947" cy="4844716"/>
          </a:xfrm>
        </p:spPr>
      </p:pic>
    </p:spTree>
    <p:extLst>
      <p:ext uri="{BB962C8B-B14F-4D97-AF65-F5344CB8AC3E}">
        <p14:creationId xmlns:p14="http://schemas.microsoft.com/office/powerpoint/2010/main" val="322341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>
                <a:effectLst/>
              </a:rPr>
              <a:t>User Features &amp; </a:t>
            </a:r>
            <a:br>
              <a:rPr lang="en-IE" cap="small" dirty="0">
                <a:effectLst/>
              </a:rPr>
            </a:br>
            <a:r>
              <a:rPr lang="en-IE" cap="small" dirty="0">
                <a:effectLst/>
              </a:rPr>
              <a:t>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25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6000" b="1" cap="small" dirty="0"/>
              <a:t>User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2117557"/>
            <a:ext cx="4754880" cy="3963202"/>
          </a:xfrm>
        </p:spPr>
        <p:txBody>
          <a:bodyPr>
            <a:normAutofit/>
          </a:bodyPr>
          <a:lstStyle/>
          <a:p>
            <a:r>
              <a:rPr lang="en-IE" sz="2800" dirty="0"/>
              <a:t>View all Products [Shop]</a:t>
            </a:r>
          </a:p>
          <a:p>
            <a:r>
              <a:rPr lang="en-IE" sz="2800" dirty="0"/>
              <a:t>Sign Up </a:t>
            </a:r>
          </a:p>
          <a:p>
            <a:r>
              <a:rPr lang="en-IE" sz="2800" dirty="0"/>
              <a:t>Login </a:t>
            </a:r>
          </a:p>
          <a:p>
            <a:r>
              <a:rPr lang="en-IE" sz="2800" dirty="0"/>
              <a:t>Add Products</a:t>
            </a:r>
          </a:p>
          <a:p>
            <a:r>
              <a:rPr lang="en-IE" sz="2800" dirty="0"/>
              <a:t>Edit and Update Products</a:t>
            </a:r>
          </a:p>
          <a:p>
            <a:r>
              <a:rPr lang="en-IE" sz="2800" dirty="0"/>
              <a:t>Like/Dislike Products</a:t>
            </a:r>
          </a:p>
          <a:p>
            <a:r>
              <a:rPr lang="en-IE" sz="2800" dirty="0"/>
              <a:t>Purchase Products </a:t>
            </a:r>
          </a:p>
          <a:p>
            <a:endParaRPr lang="en-IE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67612" y="2117558"/>
            <a:ext cx="4754880" cy="3963202"/>
          </a:xfrm>
        </p:spPr>
        <p:txBody>
          <a:bodyPr>
            <a:normAutofit/>
          </a:bodyPr>
          <a:lstStyle/>
          <a:p>
            <a:r>
              <a:rPr lang="en-IE" sz="2800" dirty="0"/>
              <a:t>Add Products to Wish list</a:t>
            </a:r>
          </a:p>
          <a:p>
            <a:r>
              <a:rPr lang="en-IE" sz="2800" dirty="0"/>
              <a:t>View Wish list and Purchases</a:t>
            </a:r>
          </a:p>
          <a:p>
            <a:r>
              <a:rPr lang="en-IE" sz="2800" dirty="0"/>
              <a:t>Review User </a:t>
            </a:r>
          </a:p>
          <a:p>
            <a:r>
              <a:rPr lang="en-IE" sz="2800" dirty="0"/>
              <a:t>View User Profiles</a:t>
            </a:r>
          </a:p>
          <a:p>
            <a:r>
              <a:rPr lang="en-IE" sz="2800" dirty="0"/>
              <a:t>Edit and Update User details</a:t>
            </a:r>
          </a:p>
          <a:p>
            <a:r>
              <a:rPr lang="en-IE" sz="2800" dirty="0"/>
              <a:t>Admin - View all Profiles</a:t>
            </a:r>
          </a:p>
          <a:p>
            <a:r>
              <a:rPr lang="en-IE" sz="2800" dirty="0"/>
              <a:t>Admin - Delete User Profiles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9802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691073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Index/Shop Page -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View all products available to purchase. Must be logged in before any purchases can be made.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11" y="576455"/>
            <a:ext cx="9331297" cy="4910556"/>
          </a:xfrm>
        </p:spPr>
      </p:pic>
    </p:spTree>
    <p:extLst>
      <p:ext uri="{BB962C8B-B14F-4D97-AF65-F5344CB8AC3E}">
        <p14:creationId xmlns:p14="http://schemas.microsoft.com/office/powerpoint/2010/main" val="20507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691073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Sign Up Page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Allows the user to sign up to the web application.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40" y="546840"/>
            <a:ext cx="8785439" cy="4916236"/>
          </a:xfrm>
        </p:spPr>
      </p:pic>
    </p:spTree>
    <p:extLst>
      <p:ext uri="{BB962C8B-B14F-4D97-AF65-F5344CB8AC3E}">
        <p14:creationId xmlns:p14="http://schemas.microsoft.com/office/powerpoint/2010/main" val="28116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27077"/>
            <a:ext cx="9875520" cy="896815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Login Page -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Users can log into their account once an account has been created.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A ‘remember me button’ will cache a cookie into the web browser and remember the users details.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939318"/>
            <a:ext cx="9872663" cy="4130052"/>
          </a:xfrm>
        </p:spPr>
      </p:pic>
    </p:spTree>
    <p:extLst>
      <p:ext uri="{BB962C8B-B14F-4D97-AF65-F5344CB8AC3E}">
        <p14:creationId xmlns:p14="http://schemas.microsoft.com/office/powerpoint/2010/main" val="34105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245768"/>
            <a:ext cx="9875520" cy="1395664"/>
          </a:xfrm>
        </p:spPr>
        <p:txBody>
          <a:bodyPr>
            <a:normAutofit/>
          </a:bodyPr>
          <a:lstStyle/>
          <a:p>
            <a:r>
              <a:rPr lang="en-IE" sz="1600" dirty="0">
                <a:latin typeface="+mn-lt"/>
              </a:rPr>
              <a:t>Shop Page – </a:t>
            </a:r>
            <a:br>
              <a:rPr lang="en-IE" sz="1600" dirty="0">
                <a:latin typeface="+mn-lt"/>
              </a:rPr>
            </a:br>
            <a:r>
              <a:rPr lang="en-IE" sz="1600" dirty="0">
                <a:latin typeface="+mn-lt"/>
              </a:rPr>
              <a:t>Changes are made to the shop page once a user has logged in. They can now buy other users products, add items to their wish lists, and give items a like or dislike from the homepage. Products can only be liked once.  Buttons to purchase and like their own products have been hidden. Pagination has also been added, showing 6 products a page.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87" y="535589"/>
            <a:ext cx="5759387" cy="3628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46" y="2103611"/>
            <a:ext cx="5111453" cy="32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00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1251</TotalTime>
  <Words>228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Corbel</vt:lpstr>
      <vt:lpstr>Basis</vt:lpstr>
      <vt:lpstr>Chai Store</vt:lpstr>
      <vt:lpstr>Overview</vt:lpstr>
      <vt:lpstr>Data Model</vt:lpstr>
      <vt:lpstr>User Features &amp;  User Interface</vt:lpstr>
      <vt:lpstr>User Features</vt:lpstr>
      <vt:lpstr>Index/Shop Page -  View all products available to purchase. Must be logged in before any purchases can be made.</vt:lpstr>
      <vt:lpstr>Sign Up Page - Allows the user to sign up to the web application. </vt:lpstr>
      <vt:lpstr>Login Page - Users can log into their account once an account has been created.  A ‘remember me button’ will cache a cookie into the web browser and remember the users details. </vt:lpstr>
      <vt:lpstr>Shop Page –  Changes are made to the shop page once a user has logged in. They can now buy other users products, add items to their wish lists, and give items a like or dislike from the homepage. Products can only be liked once.  Buttons to purchase and like their own products have been hidden. Pagination has also been added, showing 6 products a page.</vt:lpstr>
      <vt:lpstr>Navigation bar - Navigation bar updates on login. First navigation prompts the user to login. Second navigation bar is for the admin who can view all users in a single page. Third navigation bar is for regular users. The dropdown menu is available to both users.</vt:lpstr>
      <vt:lpstr>Add Product - Once logged in, users can add products. After adding a product, they are redirected to the shop page.</vt:lpstr>
      <vt:lpstr>Logged in User Page -  The logged in users profile page. Their personal details and products they created are displayed.  They can edit and update a product from this page or delete products.</vt:lpstr>
      <vt:lpstr>Logged in User Page - The profile page also lists the items of their wish lists which they can remove with the ‘x’. And a history of previously purchased items, listing the name of the product, the description, amount they purchases, and how much it cost.</vt:lpstr>
      <vt:lpstr>Edit Page - The users can edit and update their own products on this page.</vt:lpstr>
      <vt:lpstr>Settings Page –  From the settings option in the navigation bar, a user can update the content of their user profile. They are not required to add in the password each time.</vt:lpstr>
      <vt:lpstr>All users - Only available to the admin user, they can view a all the users available and delete their account.</vt:lpstr>
      <vt:lpstr>An individual user profile - Here a user can visit another users profile page. They can rate and review the performance on a seller or view the reviews added by other users.</vt:lpstr>
      <vt:lpstr>An individual user profile - This page also lists the products this seller has available. The buyer can buy products from this page or add them to their wish list.</vt:lpstr>
      <vt:lpstr>Independent  Learning</vt:lpstr>
      <vt:lpstr>3rd Party Gems</vt:lpstr>
      <vt:lpstr>Hosting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Programming</dc:title>
  <dc:creator>Erica Chai</dc:creator>
  <cp:lastModifiedBy>Erica Chai</cp:lastModifiedBy>
  <cp:revision>48</cp:revision>
  <dcterms:created xsi:type="dcterms:W3CDTF">2016-12-29T22:52:05Z</dcterms:created>
  <dcterms:modified xsi:type="dcterms:W3CDTF">2017-01-03T10:56:59Z</dcterms:modified>
</cp:coreProperties>
</file>